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92" r:id="rId2"/>
    <p:sldId id="405" r:id="rId3"/>
    <p:sldId id="404" r:id="rId4"/>
    <p:sldId id="390" r:id="rId5"/>
    <p:sldId id="260" r:id="rId6"/>
    <p:sldId id="407" r:id="rId7"/>
    <p:sldId id="408" r:id="rId8"/>
    <p:sldId id="409" r:id="rId9"/>
    <p:sldId id="410" r:id="rId10"/>
    <p:sldId id="411" r:id="rId11"/>
    <p:sldId id="412" r:id="rId12"/>
    <p:sldId id="413" r:id="rId13"/>
    <p:sldId id="415" r:id="rId14"/>
    <p:sldId id="416" r:id="rId15"/>
    <p:sldId id="417" r:id="rId16"/>
    <p:sldId id="418" r:id="rId17"/>
    <p:sldId id="419" r:id="rId18"/>
    <p:sldId id="425" r:id="rId19"/>
    <p:sldId id="420" r:id="rId20"/>
    <p:sldId id="421" r:id="rId21"/>
    <p:sldId id="445" r:id="rId22"/>
    <p:sldId id="446" r:id="rId23"/>
    <p:sldId id="426" r:id="rId24"/>
    <p:sldId id="427" r:id="rId25"/>
    <p:sldId id="428" r:id="rId26"/>
    <p:sldId id="429" r:id="rId27"/>
    <p:sldId id="430" r:id="rId28"/>
    <p:sldId id="431" r:id="rId29"/>
    <p:sldId id="432" r:id="rId30"/>
    <p:sldId id="433" r:id="rId31"/>
    <p:sldId id="447" r:id="rId32"/>
    <p:sldId id="436" r:id="rId33"/>
    <p:sldId id="449" r:id="rId34"/>
    <p:sldId id="434" r:id="rId35"/>
    <p:sldId id="437" r:id="rId36"/>
    <p:sldId id="438" r:id="rId37"/>
    <p:sldId id="439" r:id="rId38"/>
    <p:sldId id="440" r:id="rId39"/>
    <p:sldId id="442" r:id="rId40"/>
    <p:sldId id="441" r:id="rId41"/>
    <p:sldId id="443" r:id="rId42"/>
  </p:sldIdLst>
  <p:sldSz cx="9144000" cy="5145088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162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</p:showPr>
  <p:clrMru>
    <a:srgbClr val="F6F6F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722" autoAdjust="0"/>
    <p:restoredTop sz="94698" autoAdjust="0"/>
  </p:normalViewPr>
  <p:slideViewPr>
    <p:cSldViewPr>
      <p:cViewPr>
        <p:scale>
          <a:sx n="70" d="100"/>
          <a:sy n="70" d="100"/>
        </p:scale>
        <p:origin x="-2376" y="-1308"/>
      </p:cViewPr>
      <p:guideLst>
        <p:guide orient="horz" pos="1621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36868100" cy="368681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9F8513-A743-4602-9E9F-CEEE9A802B5E}" type="datetimeFigureOut">
              <a:rPr lang="zh-CN" altLang="en-US" smtClean="0"/>
              <a:pPr/>
              <a:t>2018/6/2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F1102C-FAD4-459D-8C7A-106E6431C5A1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="" xmlns:p14="http://schemas.microsoft.com/office/powerpoint/2010/main" val="28074518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lIns="99467" tIns="49733" rIns="99467" bIns="49733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20DD7-6358-4E35-981D-64C57D7D925A}" type="datetimeFigureOut">
              <a:rPr lang="zh-CN" altLang="en-US" smtClean="0"/>
              <a:pPr/>
              <a:t>2018/6/2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7DBE-345A-4DFC-A5AF-A1AA18485C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blinds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620DD7-6358-4E35-981D-64C57D7D925A}" type="datetimeFigureOut">
              <a:rPr lang="zh-CN" altLang="en-US" smtClean="0"/>
              <a:pPr/>
              <a:t>2018/6/2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567DBE-345A-4DFC-A5AF-A1AA18485C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blinds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pPr/>
              <a:t>2018/6/2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blinds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pPr/>
              <a:t>2018/6/2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blinds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pPr/>
              <a:t>2018/6/2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blinds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02115E-07FC-47AE-8678-8B681C689199}" type="datetimeFigureOut">
              <a:rPr lang="zh-CN" altLang="en-US" smtClean="0"/>
              <a:pPr/>
              <a:t>2018/6/2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5BB56-9B96-4394-98D1-089DE868BDA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  <p:transition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Default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1242085884"/>
      </p:ext>
    </p:extLst>
  </p:cSld>
  <p:clrMapOvr>
    <a:masterClrMapping/>
  </p:clrMapOvr>
  <p:transition>
    <p:blinds dir="vert"/>
  </p:transition>
  <p:extLst mod="1">
    <p:ext uri="{DCECCB84-F9BA-43D5-87BE-67443E8EF086}">
      <p15:sldGuideLst xmlns=""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="" xmlns:p14="http://schemas.microsoft.com/office/powerpoint/2010/main" val="2791886634"/>
      </p:ext>
    </p:extLst>
  </p:cSld>
  <p:clrMapOvr>
    <a:masterClrMapping/>
  </p:clrMapOvr>
  <p:transition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6042"/>
            <a:ext cx="8229600" cy="85751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521"/>
            <a:ext cx="8229600" cy="33955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620DD7-6358-4E35-981D-64C57D7D925A}" type="datetimeFigureOut">
              <a:rPr lang="zh-CN" altLang="en-US" smtClean="0"/>
              <a:pPr/>
              <a:t>2018/6/2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8735"/>
            <a:ext cx="2895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8735"/>
            <a:ext cx="2133600" cy="2739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567DBE-345A-4DFC-A5AF-A1AA18485CC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5" r:id="rId2"/>
    <p:sldLayoutId id="2147483662" r:id="rId3"/>
    <p:sldLayoutId id="2147483663" r:id="rId4"/>
    <p:sldLayoutId id="2147483664" r:id="rId5"/>
    <p:sldLayoutId id="2147483665" r:id="rId6"/>
    <p:sldLayoutId id="2147483674" r:id="rId7"/>
    <p:sldLayoutId id="2147483676" r:id="rId8"/>
  </p:sldLayoutIdLst>
  <p:transition>
    <p:blinds dir="vert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21.png"/><Relationship Id="rId7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24184;&#29599;\3.&#29677;&#22346;&#25945;&#26696;\107&#19978;\&#21653;&#22165;&#29066;.mp4" TargetMode="Externa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24184;&#29599;\3.&#29677;&#22346;&#25945;&#26696;\107&#19978;\&#24067;&#20811;&#32893;&#32893;.mp4" TargetMode="External"/><Relationship Id="rId5" Type="http://schemas.openxmlformats.org/officeDocument/2006/relationships/image" Target="../media/image42.png"/><Relationship Id="rId4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24184;&#29599;\3.&#29677;&#22346;&#25945;&#26696;\107&#19978;\&#38899;&#35937;.mp4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57.jpe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24184;&#29599;\3.&#29677;&#22346;&#25945;&#26696;\107&#19978;\&#38899;&#35937;.mp4" TargetMode="Externa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slide" Target="slide4.xml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14.xml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5" Type="http://schemas.openxmlformats.org/officeDocument/2006/relationships/slide" Target="slide35.xml"/><Relationship Id="rId4" Type="http://schemas.openxmlformats.org/officeDocument/2006/relationships/slide" Target="slide2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D:\&#24184;&#29599;\3.&#29677;&#22346;&#25945;&#26696;\107&#19978;\TUMBLE.mp4" TargetMode="Externa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7" Type="http://schemas.openxmlformats.org/officeDocument/2006/relationships/image" Target="../media/image11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3.jpeg"/><Relationship Id="rId7" Type="http://schemas.openxmlformats.org/officeDocument/2006/relationships/image" Target="../media/image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>
            <a:extLst>
              <a:ext uri="{FF2B5EF4-FFF2-40B4-BE49-F238E27FC236}">
                <a16:creationId xmlns="" xmlns:a16="http://schemas.microsoft.com/office/drawing/2014/main" id="{E765DB4D-7E71-441F-BC0F-915C46A69D9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0"/>
            <a:ext cx="5904656" cy="5145088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="" xmlns:a16="http://schemas.microsoft.com/office/drawing/2014/main" id="{307ABDE9-81BD-4B9E-B463-8B821BC6CBA5}"/>
              </a:ext>
            </a:extLst>
          </p:cNvPr>
          <p:cNvSpPr txBox="1"/>
          <p:nvPr/>
        </p:nvSpPr>
        <p:spPr>
          <a:xfrm>
            <a:off x="323528" y="1744452"/>
            <a:ext cx="5652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 smtClean="0">
                <a:solidFill>
                  <a:schemeClr val="accent1"/>
                </a:solidFill>
              </a:rPr>
              <a:t>e</a:t>
            </a:r>
            <a:r>
              <a:rPr lang="zh-TW" altLang="en-US" sz="5400" b="1" dirty="0" smtClean="0">
                <a:solidFill>
                  <a:schemeClr val="accent1"/>
                </a:solidFill>
              </a:rPr>
              <a:t>指解決你的煩惱</a:t>
            </a:r>
            <a:endParaRPr lang="zh-CN" altLang="en-US" sz="5400" b="1" dirty="0">
              <a:solidFill>
                <a:schemeClr val="accent1"/>
              </a:solidFill>
            </a:endParaRPr>
          </a:p>
        </p:txBody>
      </p:sp>
      <p:sp>
        <p:nvSpPr>
          <p:cNvPr id="6" name="文本框 19">
            <a:extLst>
              <a:ext uri="{FF2B5EF4-FFF2-40B4-BE49-F238E27FC236}">
                <a16:creationId xmlns="" xmlns:a16="http://schemas.microsoft.com/office/drawing/2014/main" id="{1C505F29-25FC-452A-A34A-EF1902F4C364}"/>
              </a:ext>
            </a:extLst>
          </p:cNvPr>
          <p:cNvSpPr txBox="1"/>
          <p:nvPr/>
        </p:nvSpPr>
        <p:spPr>
          <a:xfrm>
            <a:off x="539552" y="2644552"/>
            <a:ext cx="4416594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300" dirty="0" smtClean="0">
                <a:solidFill>
                  <a:schemeClr val="accent2">
                    <a:lumMod val="75000"/>
                  </a:schemeClr>
                </a:solidFill>
              </a:rPr>
              <a:t>小學生常用的數位資源</a:t>
            </a:r>
            <a:endParaRPr lang="en-US" altLang="zh-CN" sz="3300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64935988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" name="群組 12"/>
          <p:cNvGrpSpPr>
            <a:grpSpLocks/>
          </p:cNvGrpSpPr>
          <p:nvPr/>
        </p:nvGrpSpPr>
        <p:grpSpPr bwMode="auto">
          <a:xfrm>
            <a:off x="381001" y="2558253"/>
            <a:ext cx="3762375" cy="2395762"/>
            <a:chOff x="5167078" y="1409706"/>
            <a:chExt cx="3762375" cy="5047580"/>
          </a:xfrm>
        </p:grpSpPr>
        <p:sp>
          <p:nvSpPr>
            <p:cNvPr id="21" name="矩形 20"/>
            <p:cNvSpPr/>
            <p:nvPr/>
          </p:nvSpPr>
          <p:spPr>
            <a:xfrm>
              <a:off x="5167078" y="1409706"/>
              <a:ext cx="3762375" cy="2876550"/>
            </a:xfrm>
            <a:prstGeom prst="rect">
              <a:avLst/>
            </a:prstGeom>
            <a:noFill/>
          </p:spPr>
          <p:style>
            <a:lnRef idx="1">
              <a:schemeClr val="accent6"/>
            </a:lnRef>
            <a:fillRef idx="3">
              <a:schemeClr val="accent6"/>
            </a:fillRef>
            <a:effectRef idx="2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graphicFrame>
          <p:nvGraphicFramePr>
            <p:cNvPr id="26" name="Group 39"/>
            <p:cNvGraphicFramePr>
              <a:graphicFrameLocks/>
            </p:cNvGraphicFramePr>
            <p:nvPr/>
          </p:nvGraphicFramePr>
          <p:xfrm>
            <a:off x="5257570" y="2098232"/>
            <a:ext cx="3586158" cy="4359054"/>
          </p:xfrm>
          <a:graphic>
            <a:graphicData uri="http://schemas.openxmlformats.org/drawingml/2006/table">
              <a:tbl>
                <a:tblPr>
                  <a:tableStyleId>{E929F9F4-4A8F-4326-A1B4-22849713DDAB}</a:tableStyleId>
                </a:tblPr>
                <a:tblGrid>
                  <a:gridCol w="1125069"/>
                  <a:gridCol w="1318090"/>
                  <a:gridCol w="1142999"/>
                </a:tblGrid>
                <a:tr h="447417"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國資圖借閱證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(</a:t>
                        </a: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含數位證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)</a:t>
                        </a:r>
                        <a:endParaRPr kumimoji="0" lang="en-US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其他公共圖書館借書證</a:t>
                        </a: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</a:tr>
                <a:tr h="638748"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電子書</a:t>
                        </a:r>
                        <a:endPara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服務平台</a:t>
                        </a:r>
                        <a:endPara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(</a:t>
                        </a: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會員制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)</a:t>
                        </a:r>
                        <a:endParaRPr kumimoji="0" lang="en-US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Trebuchet MS" pitchFamily="34" charset="0"/>
                          <a:buNone/>
                          <a:tabLst/>
                        </a:pP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V</a:t>
                        </a: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anchor="ctr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Trebuchet MS" pitchFamily="34" charset="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 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V</a:t>
                        </a: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anchor="ctr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</a:tr>
                <a:tr h="771223"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電子資料庫指南</a:t>
                        </a:r>
                        <a:endParaRPr kumimoji="0" lang="en-US" altLang="zh-TW" sz="150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  <a:defRPr/>
                        </a:pP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(</a:t>
                        </a:r>
                        <a:r>
                          <a:rPr kumimoji="0" lang="zh-TW" altLang="en-US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讀者制</a:t>
                        </a: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rgbClr val="0000FF"/>
                            </a:solidFill>
                            <a:effectLst/>
                            <a:latin typeface="+mj-ea"/>
                            <a:ea typeface="+mj-ea"/>
                          </a:rPr>
                          <a:t>)</a:t>
                        </a:r>
                        <a:endParaRPr kumimoji="0" lang="en-US" altLang="zh-TW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ctr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Trebuchet MS" pitchFamily="34" charset="0"/>
                          <a:buNone/>
                          <a:tabLst/>
                        </a:pPr>
                        <a:r>
                          <a:rPr kumimoji="0" lang="en-US" altLang="zh-TW" sz="1500" u="none" strike="noStrike" cap="none" normalizeH="0" baseline="0" dirty="0" smtClean="0">
                            <a:ln>
                              <a:noFill/>
                            </a:ln>
                            <a:solidFill>
                              <a:sysClr val="windowText" lastClr="000000"/>
                            </a:solidFill>
                            <a:effectLst/>
                            <a:latin typeface="+mj-ea"/>
                            <a:ea typeface="+mj-ea"/>
                          </a:rPr>
                          <a:t>V</a:t>
                        </a: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anchor="ctr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  <a:tc>
                    <a:txBody>
                      <a:bodyPr/>
                      <a:lstStyle/>
                      <a:p>
                        <a:pPr marL="0" marR="0" lvl="0" indent="0" algn="l" defTabSz="914400" rtl="0" eaLnBrk="0" fontAlgn="base" latinLnBrk="0" hangingPunct="0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ct val="0"/>
                          </a:spcAft>
                          <a:buClr>
                            <a:schemeClr val="accent1"/>
                          </a:buClr>
                          <a:buSzPct val="80000"/>
                          <a:buFont typeface="標楷體" pitchFamily="65" charset="-120"/>
                          <a:buNone/>
                          <a:tabLst/>
                        </a:pPr>
                        <a:endParaRPr kumimoji="0" lang="zh-TW" altLang="en-US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latin typeface="+mj-ea"/>
                          <a:ea typeface="+mj-ea"/>
                        </a:endParaRPr>
                      </a:p>
                    </a:txBody>
                    <a:tcPr marL="77370" marR="77370" marT="38685" marB="38685" anchor="ctr" horzOverflow="overflow">
                      <a:lnL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L>
                      <a:lnR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R>
                      <a:lnT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T>
                      <a:lnB w="12700" cap="flat" cmpd="sng" algn="ctr">
                        <a:solidFill>
                          <a:schemeClr val="bg2">
                            <a:lumMod val="25000"/>
                          </a:schemeClr>
                        </a:solidFill>
                        <a:prstDash val="solid"/>
                        <a:round/>
                        <a:headEnd type="none" w="med" len="med"/>
                        <a:tailEnd type="none" w="med" len="med"/>
                      </a:lnB>
                      <a:solidFill>
                        <a:schemeClr val="accent3">
                          <a:lumMod val="20000"/>
                          <a:lumOff val="80000"/>
                        </a:schemeClr>
                      </a:solidFill>
                    </a:tcPr>
                  </a:tc>
                </a:tr>
              </a:tbl>
            </a:graphicData>
          </a:graphic>
        </p:graphicFrame>
        <p:sp>
          <p:nvSpPr>
            <p:cNvPr id="27" name="橢圓 26"/>
            <p:cNvSpPr/>
            <p:nvPr/>
          </p:nvSpPr>
          <p:spPr>
            <a:xfrm>
              <a:off x="5471878" y="1524006"/>
              <a:ext cx="500063" cy="500063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b="1" dirty="0">
                  <a:latin typeface="+mj-ea"/>
                  <a:ea typeface="+mj-ea"/>
                </a:rPr>
                <a:t>權</a:t>
              </a:r>
            </a:p>
          </p:txBody>
        </p:sp>
        <p:sp>
          <p:nvSpPr>
            <p:cNvPr id="28" name="橢圓 27"/>
            <p:cNvSpPr/>
            <p:nvPr/>
          </p:nvSpPr>
          <p:spPr>
            <a:xfrm>
              <a:off x="6114816" y="1524006"/>
              <a:ext cx="500062" cy="500063"/>
            </a:xfrm>
            <a:prstGeom prst="ellipse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b="1" dirty="0">
                  <a:latin typeface="+mj-ea"/>
                  <a:ea typeface="+mj-ea"/>
                </a:rPr>
                <a:t>限</a:t>
              </a:r>
            </a:p>
          </p:txBody>
        </p:sp>
        <p:sp>
          <p:nvSpPr>
            <p:cNvPr id="29" name="橢圓 28"/>
            <p:cNvSpPr/>
            <p:nvPr/>
          </p:nvSpPr>
          <p:spPr>
            <a:xfrm>
              <a:off x="6757753" y="1524006"/>
              <a:ext cx="500063" cy="500063"/>
            </a:xfrm>
            <a:prstGeom prst="ellipse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b="1" dirty="0">
                  <a:latin typeface="+mj-ea"/>
                  <a:ea typeface="+mj-ea"/>
                </a:rPr>
                <a:t>不</a:t>
              </a:r>
            </a:p>
          </p:txBody>
        </p:sp>
        <p:sp>
          <p:nvSpPr>
            <p:cNvPr id="30" name="橢圓 29"/>
            <p:cNvSpPr/>
            <p:nvPr/>
          </p:nvSpPr>
          <p:spPr>
            <a:xfrm>
              <a:off x="7400691" y="1524006"/>
              <a:ext cx="500062" cy="500063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b="1" dirty="0" smtClean="0">
                  <a:latin typeface="+mj-ea"/>
                  <a:ea typeface="+mj-ea"/>
                </a:rPr>
                <a:t>一</a:t>
              </a:r>
              <a:endParaRPr lang="zh-TW" altLang="en-US" sz="2400" b="1" dirty="0">
                <a:latin typeface="+mj-ea"/>
                <a:ea typeface="+mj-ea"/>
              </a:endParaRPr>
            </a:p>
          </p:txBody>
        </p:sp>
        <p:sp>
          <p:nvSpPr>
            <p:cNvPr id="31" name="橢圓 30"/>
            <p:cNvSpPr/>
            <p:nvPr/>
          </p:nvSpPr>
          <p:spPr>
            <a:xfrm>
              <a:off x="8043628" y="1524006"/>
              <a:ext cx="500063" cy="500063"/>
            </a:xfrm>
            <a:prstGeom prst="ellipse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zh-TW" altLang="en-US" sz="2400" b="1" dirty="0" smtClean="0">
                  <a:latin typeface="+mj-ea"/>
                  <a:ea typeface="+mj-ea"/>
                </a:rPr>
                <a:t>樣</a:t>
              </a:r>
              <a:endParaRPr lang="zh-TW" altLang="en-US" sz="2400" b="1" dirty="0">
                <a:latin typeface="+mj-ea"/>
                <a:ea typeface="+mj-ea"/>
              </a:endParaRPr>
            </a:p>
          </p:txBody>
        </p:sp>
      </p:grpSp>
      <p:pic>
        <p:nvPicPr>
          <p:cNvPr id="3789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89" y="1071893"/>
            <a:ext cx="8429625" cy="13398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Rectangle 7"/>
          <p:cNvSpPr>
            <a:spLocks noChangeArrowheads="1"/>
          </p:cNvSpPr>
          <p:nvPr/>
        </p:nvSpPr>
        <p:spPr bwMode="auto">
          <a:xfrm>
            <a:off x="7750176" y="1018299"/>
            <a:ext cx="893763" cy="321568"/>
          </a:xfrm>
          <a:prstGeom prst="rect">
            <a:avLst/>
          </a:prstGeom>
          <a:noFill/>
          <a:ln w="28575">
            <a:solidFill>
              <a:srgbClr val="C00000"/>
            </a:solidFill>
            <a:prstDash val="sysDash"/>
            <a:miter lim="800000"/>
            <a:headEnd/>
            <a:tailEnd/>
          </a:ln>
        </p:spPr>
        <p:txBody>
          <a:bodyPr wrap="none" anchor="ctr"/>
          <a:lstStyle/>
          <a:p>
            <a:endParaRPr lang="zh-TW" altLang="en-US" b="1"/>
          </a:p>
        </p:txBody>
      </p:sp>
      <p:pic>
        <p:nvPicPr>
          <p:cNvPr id="40" name="圖片 39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15001" y="2270032"/>
            <a:ext cx="3135313" cy="1910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34" name="向左箭號 33"/>
          <p:cNvSpPr/>
          <p:nvPr/>
        </p:nvSpPr>
        <p:spPr>
          <a:xfrm rot="17943023">
            <a:off x="7548965" y="1847042"/>
            <a:ext cx="1251734" cy="68263"/>
          </a:xfrm>
          <a:prstGeom prst="lef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5" name="摺角紙張 34"/>
          <p:cNvSpPr/>
          <p:nvPr/>
        </p:nvSpPr>
        <p:spPr>
          <a:xfrm>
            <a:off x="4423661" y="3530623"/>
            <a:ext cx="2071702" cy="1179073"/>
          </a:xfrm>
          <a:prstGeom prst="foldedCorner">
            <a:avLst>
              <a:gd name="adj" fmla="val 17658"/>
            </a:avLst>
          </a:prstGeom>
          <a:solidFill>
            <a:srgbClr val="FFFF99">
              <a:alpha val="89804"/>
            </a:srgbClr>
          </a:solidFill>
          <a:ln w="3175">
            <a:solidFill>
              <a:schemeClr val="bg1">
                <a:lumMod val="75000"/>
              </a:schemeClr>
            </a:solidFill>
            <a:prstDash val="solid"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lnSpc>
                <a:spcPts val="2800"/>
              </a:lnSpc>
              <a:defRPr/>
            </a:pPr>
            <a:r>
              <a:rPr lang="zh-TW" altLang="en-US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帳號：身分證字號</a:t>
            </a:r>
          </a:p>
          <a:p>
            <a:pPr>
              <a:lnSpc>
                <a:spcPts val="2800"/>
              </a:lnSpc>
              <a:defRPr/>
            </a:pPr>
            <a:r>
              <a:rPr lang="zh-TW" altLang="en-US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密碼：註冊時設定之密碼</a:t>
            </a:r>
          </a:p>
        </p:txBody>
      </p:sp>
      <p:sp>
        <p:nvSpPr>
          <p:cNvPr id="18" name="矩形 17"/>
          <p:cNvSpPr/>
          <p:nvPr/>
        </p:nvSpPr>
        <p:spPr>
          <a:xfrm>
            <a:off x="287524" y="120291"/>
            <a:ext cx="3528392" cy="844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1200"/>
              </a:spcBef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 Step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3    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登入開始閱讀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 l="-104" r="3428" b="2396"/>
          <a:stretch>
            <a:fillRect/>
          </a:stretch>
        </p:blipFill>
        <p:spPr bwMode="auto">
          <a:xfrm>
            <a:off x="3779912" y="141520"/>
            <a:ext cx="1416743" cy="823173"/>
          </a:xfrm>
          <a:prstGeom prst="roundRect">
            <a:avLst/>
          </a:prstGeom>
          <a:blipFill rotWithShape="0">
            <a:blip r:embed="rId5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42068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開始閱讀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grpSp>
        <p:nvGrpSpPr>
          <p:cNvPr id="2" name="群組 16"/>
          <p:cNvGrpSpPr>
            <a:grpSpLocks/>
          </p:cNvGrpSpPr>
          <p:nvPr/>
        </p:nvGrpSpPr>
        <p:grpSpPr bwMode="auto">
          <a:xfrm>
            <a:off x="422275" y="1125488"/>
            <a:ext cx="8013700" cy="3391947"/>
            <a:chOff x="420828" y="1505310"/>
            <a:chExt cx="8205099" cy="4629043"/>
          </a:xfrm>
        </p:grpSpPr>
        <p:pic>
          <p:nvPicPr>
            <p:cNvPr id="38923" name="圖片 6" descr="banner09.gif"/>
            <p:cNvPicPr>
              <a:picLocks noChangeAspect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719815" y="2069907"/>
              <a:ext cx="180975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4" name="圖片 7" descr="banner10.gif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19815" y="3971803"/>
              <a:ext cx="180975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8925" name="圖片 8" descr="banner11.gif"/>
            <p:cNvPicPr>
              <a:picLocks noChangeAspect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19815" y="5162803"/>
              <a:ext cx="1809750" cy="971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3"/>
            <p:cNvSpPr txBox="1">
              <a:spLocks/>
            </p:cNvSpPr>
            <p:nvPr/>
          </p:nvSpPr>
          <p:spPr>
            <a:xfrm>
              <a:off x="420828" y="1505310"/>
              <a:ext cx="2785963" cy="511990"/>
            </a:xfrm>
            <a:prstGeom prst="rect">
              <a:avLst/>
            </a:prstGeom>
          </p:spPr>
          <p:txBody>
            <a:bodyPr>
              <a:normAutofit fontScale="92500" lnSpcReduction="20000"/>
            </a:bodyPr>
            <a:lstStyle/>
            <a:p>
              <a:pPr marL="342900" indent="-342900" fontAlgn="auto"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defRPr/>
              </a:pPr>
              <a:r>
                <a:rPr kumimoji="0" lang="zh-TW" altLang="en-US" sz="2400" b="1" dirty="0">
                  <a:solidFill>
                    <a:srgbClr val="1254B6"/>
                  </a:solidFill>
                  <a:latin typeface="+mj-ea"/>
                  <a:ea typeface="+mj-ea"/>
                  <a:cs typeface="Times New Roman" pitchFamily="18" charset="0"/>
                </a:rPr>
                <a:t>電腦線上閱覽</a:t>
              </a:r>
            </a:p>
          </p:txBody>
        </p:sp>
        <p:sp>
          <p:nvSpPr>
            <p:cNvPr id="11" name="Rectangle 3"/>
            <p:cNvSpPr txBox="1">
              <a:spLocks/>
            </p:cNvSpPr>
            <p:nvPr/>
          </p:nvSpPr>
          <p:spPr>
            <a:xfrm>
              <a:off x="2767928" y="2163583"/>
              <a:ext cx="5588180" cy="804557"/>
            </a:xfrm>
            <a:prstGeom prst="rect">
              <a:avLst/>
            </a:prstGeom>
          </p:spPr>
          <p:txBody>
            <a:bodyPr/>
            <a:lstStyle/>
            <a:p>
              <a:pPr fontAlgn="auto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defRPr/>
              </a:pPr>
              <a:r>
                <a:rPr lang="zh-TW" altLang="en-US" dirty="0">
                  <a:latin typeface="+mj-ea"/>
                  <a:ea typeface="+mj-ea"/>
                  <a:cs typeface="Times New Roman" pitchFamily="18" charset="0"/>
                </a:rPr>
                <a:t>需「</a:t>
              </a:r>
              <a:r>
                <a:rPr lang="zh-TW" altLang="en-US" b="1" dirty="0">
                  <a:latin typeface="+mj-ea"/>
                  <a:ea typeface="+mj-ea"/>
                  <a:cs typeface="Times New Roman" pitchFamily="18" charset="0"/>
                </a:rPr>
                <a:t>安裝</a:t>
              </a:r>
              <a:r>
                <a:rPr lang="en-US" altLang="zh-TW" b="1" dirty="0">
                  <a:latin typeface="+mj-ea"/>
                  <a:ea typeface="+mj-ea"/>
                  <a:cs typeface="Times New Roman" pitchFamily="18" charset="0"/>
                </a:rPr>
                <a:t>Flash</a:t>
              </a:r>
              <a:r>
                <a:rPr lang="zh-TW" altLang="en-US" b="1" dirty="0">
                  <a:latin typeface="+mj-ea"/>
                  <a:ea typeface="+mj-ea"/>
                  <a:cs typeface="Times New Roman" pitchFamily="18" charset="0"/>
                </a:rPr>
                <a:t>」</a:t>
              </a:r>
              <a:r>
                <a:rPr lang="zh-TW" altLang="en-US" dirty="0">
                  <a:latin typeface="+mj-ea"/>
                  <a:ea typeface="+mj-ea"/>
                  <a:cs typeface="Times New Roman" pitchFamily="18" charset="0"/>
                </a:rPr>
                <a:t>才能閱讀電子書</a:t>
              </a:r>
              <a:endParaRPr lang="en-US" altLang="zh-TW" dirty="0">
                <a:latin typeface="+mj-ea"/>
                <a:ea typeface="+mj-ea"/>
                <a:cs typeface="Times New Roman" pitchFamily="18" charset="0"/>
              </a:endParaRPr>
            </a:p>
            <a:p>
              <a:pPr fontAlgn="auto">
                <a:lnSpc>
                  <a:spcPts val="28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defRPr/>
              </a:pPr>
              <a:r>
                <a:rPr kumimoji="0" lang="zh-TW" altLang="en-US" dirty="0">
                  <a:latin typeface="+mj-ea"/>
                  <a:ea typeface="+mj-ea"/>
                  <a:cs typeface="Times New Roman" pitchFamily="18" charset="0"/>
                </a:rPr>
                <a:t>請先至</a:t>
              </a:r>
              <a:r>
                <a:rPr kumimoji="0" lang="en-US" altLang="zh-TW" dirty="0">
                  <a:latin typeface="+mj-ea"/>
                  <a:ea typeface="+mj-ea"/>
                  <a:cs typeface="Times New Roman" pitchFamily="18" charset="0"/>
                </a:rPr>
                <a:t>Adobe</a:t>
              </a:r>
              <a:r>
                <a:rPr kumimoji="0" lang="zh-TW" altLang="en-US" dirty="0">
                  <a:latin typeface="+mj-ea"/>
                  <a:ea typeface="+mj-ea"/>
                  <a:cs typeface="Times New Roman" pitchFamily="18" charset="0"/>
                </a:rPr>
                <a:t>網站</a:t>
              </a:r>
              <a:r>
                <a:rPr lang="zh-TW" altLang="en-US" dirty="0">
                  <a:latin typeface="+mj-ea"/>
                  <a:ea typeface="+mj-ea"/>
                  <a:cs typeface="Times New Roman" pitchFamily="18" charset="0"/>
                </a:rPr>
                <a:t>安裝最新版</a:t>
              </a:r>
              <a:r>
                <a:rPr lang="en-US" altLang="zh-TW" dirty="0">
                  <a:latin typeface="+mj-ea"/>
                  <a:ea typeface="+mj-ea"/>
                  <a:cs typeface="Times New Roman" pitchFamily="18" charset="0"/>
                </a:rPr>
                <a:t>Flash</a:t>
              </a:r>
              <a:endParaRPr kumimoji="0" lang="zh-TW" altLang="en-US" dirty="0">
                <a:latin typeface="+mj-ea"/>
                <a:ea typeface="+mj-ea"/>
                <a:cs typeface="Times New Roman" pitchFamily="18" charset="0"/>
              </a:endParaRPr>
            </a:p>
          </p:txBody>
        </p:sp>
        <p:sp>
          <p:nvSpPr>
            <p:cNvPr id="38928" name="Rectangle 3"/>
            <p:cNvSpPr txBox="1">
              <a:spLocks/>
            </p:cNvSpPr>
            <p:nvPr/>
          </p:nvSpPr>
          <p:spPr bwMode="auto">
            <a:xfrm>
              <a:off x="420828" y="3389109"/>
              <a:ext cx="6955155" cy="5298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>
                <a:spcBef>
                  <a:spcPts val="1200"/>
                </a:spcBef>
                <a:buClr>
                  <a:schemeClr val="tx2"/>
                </a:buClr>
                <a:buSzPct val="70000"/>
              </a:pPr>
              <a:r>
                <a:rPr lang="zh-TW" altLang="en-US" sz="2400" b="1">
                  <a:solidFill>
                    <a:srgbClr val="1254B6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rPr>
                <a:t>行動載具閱覽</a:t>
              </a:r>
              <a:r>
                <a:rPr lang="en-US" altLang="zh-TW" sz="2400" b="1">
                  <a:solidFill>
                    <a:srgbClr val="1254B6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rPr>
                <a:t>-APP</a:t>
              </a:r>
              <a:r>
                <a:rPr lang="zh-TW" altLang="en-US" sz="2400" b="1">
                  <a:solidFill>
                    <a:srgbClr val="1254B6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rPr>
                <a:t> 「</a:t>
              </a:r>
              <a:r>
                <a:rPr kumimoji="0" lang="en-US" altLang="zh-TW" sz="2400" b="1">
                  <a:solidFill>
                    <a:srgbClr val="1254B6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rPr>
                <a:t> iLib Reader</a:t>
              </a:r>
              <a:r>
                <a:rPr lang="zh-TW" altLang="en-US" sz="2400" b="1">
                  <a:solidFill>
                    <a:srgbClr val="1254B6"/>
                  </a:solidFill>
                  <a:latin typeface="微軟正黑體" pitchFamily="34" charset="-120"/>
                  <a:ea typeface="微軟正黑體" pitchFamily="34" charset="-120"/>
                  <a:cs typeface="Times New Roman" pitchFamily="18" charset="0"/>
                </a:rPr>
                <a:t> 」</a:t>
              </a:r>
              <a:endParaRPr kumimoji="0" lang="zh-TW" altLang="en-US" sz="2400" b="1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Times New Roman" pitchFamily="18" charset="0"/>
              </a:endParaRPr>
            </a:p>
          </p:txBody>
        </p:sp>
        <p:sp>
          <p:nvSpPr>
            <p:cNvPr id="15" name="Rectangle 3"/>
            <p:cNvSpPr txBox="1">
              <a:spLocks/>
            </p:cNvSpPr>
            <p:nvPr/>
          </p:nvSpPr>
          <p:spPr>
            <a:xfrm>
              <a:off x="2767928" y="5235525"/>
              <a:ext cx="5857999" cy="877698"/>
            </a:xfrm>
            <a:prstGeom prst="rect">
              <a:avLst/>
            </a:prstGeom>
          </p:spPr>
          <p:txBody>
            <a:bodyPr/>
            <a:lstStyle/>
            <a:p>
              <a:pPr marL="342900" indent="-342900" fontAlgn="auto"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defRPr/>
              </a:pPr>
              <a:r>
                <a:rPr lang="zh-TW" altLang="en-US" dirty="0">
                  <a:latin typeface="+mj-ea"/>
                  <a:ea typeface="+mj-ea"/>
                  <a:cs typeface="Times New Roman" pitchFamily="18" charset="0"/>
                </a:rPr>
                <a:t>使用「</a:t>
              </a:r>
              <a:r>
                <a:rPr lang="en-US" altLang="zh-TW" b="1" dirty="0">
                  <a:latin typeface="+mj-ea"/>
                  <a:ea typeface="+mj-ea"/>
                  <a:cs typeface="Times New Roman" pitchFamily="18" charset="0"/>
                </a:rPr>
                <a:t>Android</a:t>
              </a:r>
              <a:r>
                <a:rPr lang="zh-TW" altLang="en-US" b="1" dirty="0">
                  <a:latin typeface="+mj-ea"/>
                  <a:ea typeface="+mj-ea"/>
                  <a:cs typeface="Times New Roman" pitchFamily="18" charset="0"/>
                </a:rPr>
                <a:t>」手機</a:t>
              </a:r>
              <a:r>
                <a:rPr lang="en-US" altLang="zh-TW" b="1" dirty="0">
                  <a:latin typeface="+mj-ea"/>
                  <a:ea typeface="+mj-ea"/>
                  <a:cs typeface="Times New Roman" pitchFamily="18" charset="0"/>
                </a:rPr>
                <a:t>/</a:t>
              </a:r>
              <a:r>
                <a:rPr lang="zh-TW" altLang="en-US" b="1" dirty="0">
                  <a:latin typeface="+mj-ea"/>
                  <a:ea typeface="+mj-ea"/>
                  <a:cs typeface="Times New Roman" pitchFamily="18" charset="0"/>
                </a:rPr>
                <a:t>平版</a:t>
              </a:r>
              <a:r>
                <a:rPr lang="zh-TW" altLang="en-US" dirty="0">
                  <a:latin typeface="+mj-ea"/>
                  <a:ea typeface="+mj-ea"/>
                  <a:cs typeface="Times New Roman" pitchFamily="18" charset="0"/>
                </a:rPr>
                <a:t>閱讀</a:t>
              </a:r>
              <a:endParaRPr lang="en-US" altLang="zh-TW" dirty="0">
                <a:latin typeface="+mj-ea"/>
                <a:ea typeface="+mj-ea"/>
                <a:cs typeface="Times New Roman" pitchFamily="18" charset="0"/>
              </a:endParaRPr>
            </a:p>
            <a:p>
              <a:pPr marL="342900" indent="-342900" fontAlgn="auto"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defRPr/>
              </a:pPr>
              <a:r>
                <a:rPr kumimoji="0" lang="zh-TW" altLang="en-US" dirty="0">
                  <a:latin typeface="+mj-ea"/>
                  <a:ea typeface="+mj-ea"/>
                  <a:cs typeface="Times New Roman" pitchFamily="18" charset="0"/>
                </a:rPr>
                <a:t>請至</a:t>
              </a:r>
              <a:r>
                <a:rPr kumimoji="0" lang="en-US" altLang="zh-TW" dirty="0">
                  <a:latin typeface="+mj-ea"/>
                  <a:ea typeface="+mj-ea"/>
                  <a:cs typeface="Times New Roman" pitchFamily="18" charset="0"/>
                </a:rPr>
                <a:t>Google </a:t>
              </a:r>
              <a:r>
                <a:rPr kumimoji="0" lang="en-US" altLang="zh-TW" dirty="0" err="1">
                  <a:latin typeface="+mj-ea"/>
                  <a:ea typeface="+mj-ea"/>
                  <a:cs typeface="Times New Roman" pitchFamily="18" charset="0"/>
                </a:rPr>
                <a:t>Paly</a:t>
              </a:r>
              <a:r>
                <a:rPr lang="zh-TW" altLang="en-US" dirty="0">
                  <a:latin typeface="+mj-ea"/>
                  <a:ea typeface="+mj-ea"/>
                  <a:cs typeface="Times New Roman" pitchFamily="18" charset="0"/>
                </a:rPr>
                <a:t>下</a:t>
              </a:r>
              <a:r>
                <a:rPr kumimoji="0" lang="zh-TW" altLang="en-US" dirty="0">
                  <a:latin typeface="+mj-ea"/>
                  <a:ea typeface="+mj-ea"/>
                  <a:cs typeface="Times New Roman" pitchFamily="18" charset="0"/>
                </a:rPr>
                <a:t>載</a:t>
              </a:r>
            </a:p>
          </p:txBody>
        </p:sp>
        <p:sp>
          <p:nvSpPr>
            <p:cNvPr id="16" name="Rectangle 3"/>
            <p:cNvSpPr txBox="1">
              <a:spLocks/>
            </p:cNvSpPr>
            <p:nvPr/>
          </p:nvSpPr>
          <p:spPr>
            <a:xfrm>
              <a:off x="2767928" y="4065261"/>
              <a:ext cx="5412635" cy="877698"/>
            </a:xfrm>
            <a:prstGeom prst="rect">
              <a:avLst/>
            </a:prstGeom>
          </p:spPr>
          <p:txBody>
            <a:bodyPr/>
            <a:lstStyle/>
            <a:p>
              <a:pPr marL="342900" indent="-342900" fontAlgn="auto"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defRPr/>
              </a:pPr>
              <a:r>
                <a:rPr lang="zh-TW" altLang="en-US" dirty="0">
                  <a:latin typeface="+mj-ea"/>
                  <a:ea typeface="+mj-ea"/>
                  <a:cs typeface="Times New Roman" pitchFamily="18" charset="0"/>
                </a:rPr>
                <a:t>使用「</a:t>
              </a:r>
              <a:r>
                <a:rPr lang="en-US" altLang="zh-TW" b="1" dirty="0" err="1">
                  <a:latin typeface="+mj-ea"/>
                  <a:ea typeface="+mj-ea"/>
                  <a:cs typeface="Times New Roman" pitchFamily="18" charset="0"/>
                </a:rPr>
                <a:t>iPad</a:t>
              </a:r>
              <a:r>
                <a:rPr lang="en-US" altLang="zh-TW" b="1" dirty="0">
                  <a:latin typeface="+mj-ea"/>
                  <a:ea typeface="+mj-ea"/>
                  <a:cs typeface="Times New Roman" pitchFamily="18" charset="0"/>
                </a:rPr>
                <a:t>/</a:t>
              </a:r>
              <a:r>
                <a:rPr lang="en-US" altLang="zh-TW" b="1" dirty="0" err="1">
                  <a:latin typeface="+mj-ea"/>
                  <a:ea typeface="+mj-ea"/>
                  <a:cs typeface="Times New Roman" pitchFamily="18" charset="0"/>
                </a:rPr>
                <a:t>iPhone</a:t>
              </a:r>
              <a:r>
                <a:rPr lang="zh-TW" altLang="en-US" b="1" dirty="0">
                  <a:latin typeface="+mj-ea"/>
                  <a:ea typeface="+mj-ea"/>
                  <a:cs typeface="Times New Roman" pitchFamily="18" charset="0"/>
                </a:rPr>
                <a:t>」</a:t>
              </a:r>
              <a:r>
                <a:rPr lang="zh-TW" altLang="en-US" dirty="0">
                  <a:latin typeface="+mj-ea"/>
                  <a:ea typeface="+mj-ea"/>
                  <a:cs typeface="Times New Roman" pitchFamily="18" charset="0"/>
                </a:rPr>
                <a:t>閱讀</a:t>
              </a:r>
              <a:endParaRPr lang="en-US" altLang="zh-TW" dirty="0">
                <a:latin typeface="+mj-ea"/>
                <a:ea typeface="+mj-ea"/>
                <a:cs typeface="Times New Roman" pitchFamily="18" charset="0"/>
              </a:endParaRPr>
            </a:p>
            <a:p>
              <a:pPr marL="342900" indent="-342900" fontAlgn="auto">
                <a:spcBef>
                  <a:spcPts val="1200"/>
                </a:spcBef>
                <a:spcAft>
                  <a:spcPts val="0"/>
                </a:spcAft>
                <a:buClr>
                  <a:schemeClr val="tx2"/>
                </a:buClr>
                <a:buSzPct val="70000"/>
                <a:defRPr/>
              </a:pPr>
              <a:r>
                <a:rPr kumimoji="0" lang="zh-TW" altLang="en-US" dirty="0">
                  <a:latin typeface="+mj-ea"/>
                  <a:ea typeface="+mj-ea"/>
                  <a:cs typeface="Times New Roman" pitchFamily="18" charset="0"/>
                </a:rPr>
                <a:t>請至</a:t>
              </a:r>
              <a:r>
                <a:rPr kumimoji="0" lang="en-US" altLang="zh-TW" dirty="0">
                  <a:latin typeface="+mj-ea"/>
                  <a:ea typeface="+mj-ea"/>
                  <a:cs typeface="Times New Roman" pitchFamily="18" charset="0"/>
                </a:rPr>
                <a:t>App </a:t>
              </a:r>
              <a:r>
                <a:rPr kumimoji="0" lang="en-US" altLang="zh-TW" dirty="0" err="1">
                  <a:latin typeface="+mj-ea"/>
                  <a:ea typeface="+mj-ea"/>
                  <a:cs typeface="Times New Roman" pitchFamily="18" charset="0"/>
                </a:rPr>
                <a:t>Sto</a:t>
              </a:r>
              <a:r>
                <a:rPr kumimoji="0" lang="en-US" altLang="zh-TW" dirty="0">
                  <a:latin typeface="+mj-ea"/>
                  <a:cs typeface="Times New Roman" pitchFamily="18" charset="0"/>
                </a:rPr>
                <a:t>r</a:t>
              </a:r>
              <a:r>
                <a:rPr kumimoji="0" lang="en-US" altLang="zh-TW" dirty="0">
                  <a:latin typeface="+mj-ea"/>
                  <a:ea typeface="+mj-ea"/>
                  <a:cs typeface="Times New Roman" pitchFamily="18" charset="0"/>
                </a:rPr>
                <a:t>e</a:t>
              </a:r>
              <a:r>
                <a:rPr lang="zh-TW" altLang="en-US" dirty="0">
                  <a:latin typeface="+mj-ea"/>
                  <a:ea typeface="+mj-ea"/>
                  <a:cs typeface="Times New Roman" pitchFamily="18" charset="0"/>
                </a:rPr>
                <a:t>下</a:t>
              </a:r>
              <a:r>
                <a:rPr kumimoji="0" lang="zh-TW" altLang="en-US" dirty="0">
                  <a:latin typeface="+mj-ea"/>
                  <a:ea typeface="+mj-ea"/>
                  <a:cs typeface="Times New Roman" pitchFamily="18" charset="0"/>
                </a:rPr>
                <a:t>載</a:t>
              </a:r>
            </a:p>
          </p:txBody>
        </p:sp>
      </p:grpSp>
      <p:pic>
        <p:nvPicPr>
          <p:cNvPr id="21" name="Picture 2"/>
          <p:cNvPicPr>
            <a:picLocks noChangeAspect="1" noChangeArrowheads="1"/>
          </p:cNvPicPr>
          <p:nvPr/>
        </p:nvPicPr>
        <p:blipFill>
          <a:blip r:embed="rId5" cstate="print"/>
          <a:srcRect b="8872"/>
          <a:stretch>
            <a:fillRect/>
          </a:stretch>
        </p:blipFill>
        <p:spPr bwMode="auto">
          <a:xfrm>
            <a:off x="7000875" y="1447057"/>
            <a:ext cx="1760538" cy="9647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2" name="向左箭號 21"/>
          <p:cNvSpPr/>
          <p:nvPr/>
        </p:nvSpPr>
        <p:spPr>
          <a:xfrm rot="10800000">
            <a:off x="6500813" y="1843656"/>
            <a:ext cx="315912" cy="129819"/>
          </a:xfrm>
          <a:prstGeom prst="lef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3" name="向左箭號 22"/>
          <p:cNvSpPr/>
          <p:nvPr/>
        </p:nvSpPr>
        <p:spPr>
          <a:xfrm rot="10800000">
            <a:off x="6500813" y="3621809"/>
            <a:ext cx="315912" cy="129818"/>
          </a:xfrm>
          <a:prstGeom prst="leftArrow">
            <a:avLst/>
          </a:prstGeom>
          <a:solidFill>
            <a:srgbClr val="C00000"/>
          </a:solidFill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1026" name="Picture 2" descr="iLibReader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14" y="2894112"/>
            <a:ext cx="1500187" cy="1504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18" name="矩形 17"/>
          <p:cNvSpPr/>
          <p:nvPr/>
        </p:nvSpPr>
        <p:spPr>
          <a:xfrm>
            <a:off x="287524" y="120291"/>
            <a:ext cx="3284351" cy="844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1200"/>
              </a:spcBef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 Step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4    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開始閱讀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7" cstate="print"/>
          <a:srcRect l="-104" r="3428" b="2396"/>
          <a:stretch>
            <a:fillRect/>
          </a:stretch>
        </p:blipFill>
        <p:spPr bwMode="auto">
          <a:xfrm>
            <a:off x="3286116" y="141520"/>
            <a:ext cx="1416743" cy="823173"/>
          </a:xfrm>
          <a:prstGeom prst="roundRect">
            <a:avLst/>
          </a:prstGeom>
          <a:blipFill rotWithShape="0">
            <a:blip r:embed="rId8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42068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4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開始閱讀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2" name="Rectangle 3"/>
          <p:cNvSpPr txBox="1">
            <a:spLocks/>
          </p:cNvSpPr>
          <p:nvPr/>
        </p:nvSpPr>
        <p:spPr>
          <a:xfrm>
            <a:off x="4572000" y="1276400"/>
            <a:ext cx="3786188" cy="275119"/>
          </a:xfrm>
          <a:prstGeom prst="rect">
            <a:avLst/>
          </a:prstGeom>
        </p:spPr>
        <p:txBody>
          <a:bodyPr>
            <a:normAutofit fontScale="85000" lnSpcReduction="20000"/>
          </a:bodyPr>
          <a:lstStyle/>
          <a:p>
            <a:pPr marL="342900" indent="-342900">
              <a:spcBef>
                <a:spcPts val="1200"/>
              </a:spcBef>
              <a:buClr>
                <a:schemeClr val="tx2"/>
              </a:buClr>
              <a:buSzPct val="70000"/>
              <a:defRPr/>
            </a:pPr>
            <a:r>
              <a:rPr kumimoji="0" lang="zh-TW" altLang="en-US" b="1" dirty="0">
                <a:latin typeface="+mj-ea"/>
                <a:ea typeface="+mj-ea"/>
                <a:cs typeface="Times New Roman" pitchFamily="18" charset="0"/>
              </a:rPr>
              <a:t>先查詢想借的書，可能呈現以下狀態：</a:t>
            </a:r>
          </a:p>
        </p:txBody>
      </p:sp>
      <p:sp>
        <p:nvSpPr>
          <p:cNvPr id="23" name="文字方塊 22"/>
          <p:cNvSpPr txBox="1"/>
          <p:nvPr/>
        </p:nvSpPr>
        <p:spPr>
          <a:xfrm>
            <a:off x="4429126" y="1588784"/>
            <a:ext cx="4283075" cy="810478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zh-TW" altLang="en-US" b="1" dirty="0">
                <a:solidFill>
                  <a:schemeClr val="accent6">
                    <a:lumMod val="75000"/>
                  </a:schemeClr>
                </a:solidFill>
                <a:latin typeface="+mj-ea"/>
                <a:ea typeface="+mj-ea"/>
              </a:rPr>
              <a:t>「我要借閱」</a:t>
            </a:r>
            <a:endParaRPr lang="en-US" altLang="zh-TW" dirty="0">
              <a:solidFill>
                <a:schemeClr val="accent6">
                  <a:lumMod val="75000"/>
                </a:schemeClr>
              </a:solidFill>
              <a:latin typeface="+mj-ea"/>
              <a:ea typeface="+mj-ea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en-US" dirty="0">
                <a:latin typeface="+mj-ea"/>
                <a:ea typeface="+mj-ea"/>
              </a:rPr>
              <a:t>您的註冊館有授權書可借閱時顯示</a:t>
            </a:r>
            <a:endParaRPr lang="zh-TW" altLang="en-US" b="1" dirty="0">
              <a:solidFill>
                <a:srgbClr val="C00000"/>
              </a:solidFill>
              <a:latin typeface="+mj-ea"/>
              <a:ea typeface="+mj-ea"/>
            </a:endParaRPr>
          </a:p>
        </p:txBody>
      </p:sp>
      <p:grpSp>
        <p:nvGrpSpPr>
          <p:cNvPr id="2" name="群組 34"/>
          <p:cNvGrpSpPr/>
          <p:nvPr/>
        </p:nvGrpSpPr>
        <p:grpSpPr>
          <a:xfrm>
            <a:off x="428596" y="1323469"/>
            <a:ext cx="3752505" cy="1087800"/>
            <a:chOff x="428596" y="1764081"/>
            <a:chExt cx="3752505" cy="144995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6" name="矩形 15"/>
            <p:cNvSpPr/>
            <p:nvPr/>
          </p:nvSpPr>
          <p:spPr>
            <a:xfrm>
              <a:off x="428596" y="1764081"/>
              <a:ext cx="3752505" cy="1449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26" name="Picture 2"/>
            <p:cNvPicPr>
              <a:picLocks noChangeArrowheads="1"/>
            </p:cNvPicPr>
            <p:nvPr/>
          </p:nvPicPr>
          <p:blipFill>
            <a:blip r:embed="rId2" cstate="print"/>
            <a:srcRect t="5935" b="6466"/>
            <a:stretch>
              <a:fillRect/>
            </a:stretch>
          </p:blipFill>
          <p:spPr bwMode="auto">
            <a:xfrm>
              <a:off x="500034" y="1785926"/>
              <a:ext cx="3654437" cy="13767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28" name="文字方塊 27"/>
          <p:cNvSpPr txBox="1"/>
          <p:nvPr/>
        </p:nvSpPr>
        <p:spPr>
          <a:xfrm>
            <a:off x="4463988" y="2464532"/>
            <a:ext cx="4140200" cy="810478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zh-TW" altLang="en-US" b="1" dirty="0">
                <a:solidFill>
                  <a:srgbClr val="00B050"/>
                </a:solidFill>
                <a:latin typeface="+mj-ea"/>
                <a:ea typeface="+mj-ea"/>
              </a:rPr>
              <a:t>「我要預約」</a:t>
            </a:r>
            <a:endParaRPr lang="en-US" altLang="zh-TW" dirty="0">
              <a:solidFill>
                <a:srgbClr val="00B050"/>
              </a:solidFill>
              <a:latin typeface="+mj-ea"/>
              <a:ea typeface="+mj-ea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en-US" dirty="0">
                <a:latin typeface="+mj-ea"/>
                <a:ea typeface="+mj-ea"/>
              </a:rPr>
              <a:t>您的註冊館之授權書皆已被借出時顯示</a:t>
            </a:r>
            <a:endParaRPr lang="en-US" altLang="zh-TW" dirty="0">
              <a:latin typeface="+mj-ea"/>
              <a:ea typeface="+mj-ea"/>
            </a:endParaRPr>
          </a:p>
        </p:txBody>
      </p:sp>
      <p:sp>
        <p:nvSpPr>
          <p:cNvPr id="30" name="文字方塊 29"/>
          <p:cNvSpPr txBox="1"/>
          <p:nvPr/>
        </p:nvSpPr>
        <p:spPr>
          <a:xfrm>
            <a:off x="4427984" y="3400636"/>
            <a:ext cx="4140200" cy="1528624"/>
          </a:xfrm>
          <a:prstGeom prst="rect">
            <a:avLst/>
          </a:prstGeom>
          <a:noFill/>
          <a:ln w="28575">
            <a:noFill/>
          </a:ln>
        </p:spPr>
        <p:txBody>
          <a:bodyPr>
            <a:spAutoFit/>
          </a:bodyPr>
          <a:lstStyle/>
          <a:p>
            <a:pPr>
              <a:lnSpc>
                <a:spcPts val="2800"/>
              </a:lnSpc>
              <a:defRPr/>
            </a:pPr>
            <a:r>
              <a:rPr lang="zh-TW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「我要薦購」</a:t>
            </a:r>
            <a:endParaRPr lang="en-US" altLang="zh-TW" dirty="0">
              <a:solidFill>
                <a:schemeClr val="tx1">
                  <a:lumMod val="75000"/>
                  <a:lumOff val="25000"/>
                </a:schemeClr>
              </a:solidFill>
              <a:latin typeface="+mj-ea"/>
              <a:ea typeface="+mj-ea"/>
            </a:endParaRPr>
          </a:p>
          <a:p>
            <a:pPr>
              <a:lnSpc>
                <a:spcPts val="2800"/>
              </a:lnSpc>
              <a:defRPr/>
            </a:pPr>
            <a:r>
              <a:rPr lang="zh-TW" altLang="en-US" dirty="0">
                <a:latin typeface="+mj-ea"/>
                <a:ea typeface="+mj-ea"/>
              </a:rPr>
              <a:t>您的註冊館無授權書可借時顯示</a:t>
            </a:r>
            <a:endParaRPr lang="en-US" altLang="zh-TW" dirty="0">
              <a:latin typeface="+mj-ea"/>
              <a:ea typeface="+mj-ea"/>
            </a:endParaRPr>
          </a:p>
          <a:p>
            <a:pPr>
              <a:lnSpc>
                <a:spcPts val="2800"/>
              </a:lnSpc>
              <a:defRPr/>
            </a:pPr>
            <a:r>
              <a:rPr lang="en-US" altLang="zh-TW" sz="1600" dirty="0">
                <a:latin typeface="+mj-ea"/>
                <a:ea typeface="+mj-ea"/>
              </a:rPr>
              <a:t>(</a:t>
            </a:r>
            <a:r>
              <a:rPr lang="zh-TW" altLang="en-US" sz="1600" dirty="0">
                <a:latin typeface="+mj-ea"/>
                <a:ea typeface="+mj-ea"/>
              </a:rPr>
              <a:t>如：彰化縣文化局購書限彰化縣讀者借閱，國資圖讀者無法借閱但可薦購）</a:t>
            </a:r>
            <a:endParaRPr lang="en-US" altLang="zh-TW" sz="1600" dirty="0">
              <a:latin typeface="+mj-ea"/>
              <a:ea typeface="+mj-ea"/>
            </a:endParaRPr>
          </a:p>
        </p:txBody>
      </p:sp>
      <p:grpSp>
        <p:nvGrpSpPr>
          <p:cNvPr id="3" name="群組 20"/>
          <p:cNvGrpSpPr/>
          <p:nvPr/>
        </p:nvGrpSpPr>
        <p:grpSpPr>
          <a:xfrm>
            <a:off x="428596" y="2465354"/>
            <a:ext cx="3752505" cy="1087800"/>
            <a:chOff x="428596" y="3286124"/>
            <a:chExt cx="3752505" cy="144995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7" name="矩形 16"/>
            <p:cNvSpPr/>
            <p:nvPr/>
          </p:nvSpPr>
          <p:spPr>
            <a:xfrm>
              <a:off x="428596" y="3286124"/>
              <a:ext cx="3752505" cy="1449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2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00034" y="3357563"/>
              <a:ext cx="3245322" cy="12858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grpSp>
        <p:nvGrpSpPr>
          <p:cNvPr id="4" name="群組 18"/>
          <p:cNvGrpSpPr/>
          <p:nvPr/>
        </p:nvGrpSpPr>
        <p:grpSpPr>
          <a:xfrm>
            <a:off x="428596" y="3628546"/>
            <a:ext cx="3752505" cy="1087800"/>
            <a:chOff x="428596" y="4786322"/>
            <a:chExt cx="3752505" cy="1449952"/>
          </a:xfr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grpSpPr>
        <p:sp>
          <p:nvSpPr>
            <p:cNvPr id="18" name="矩形 17"/>
            <p:cNvSpPr/>
            <p:nvPr/>
          </p:nvSpPr>
          <p:spPr>
            <a:xfrm>
              <a:off x="428596" y="4786322"/>
              <a:ext cx="3752505" cy="14499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29" name="Picture 4"/>
            <p:cNvPicPr>
              <a:picLocks noChangeAspect="1" noChangeArrowheads="1"/>
            </p:cNvPicPr>
            <p:nvPr/>
          </p:nvPicPr>
          <p:blipFill>
            <a:blip r:embed="rId4" cstate="print"/>
            <a:srcRect b="3828"/>
            <a:stretch>
              <a:fillRect/>
            </a:stretch>
          </p:blipFill>
          <p:spPr bwMode="auto">
            <a:xfrm>
              <a:off x="528964" y="4835615"/>
              <a:ext cx="2978543" cy="1322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  <p:sp>
        <p:nvSpPr>
          <p:cNvPr id="19" name="矩形 18"/>
          <p:cNvSpPr/>
          <p:nvPr/>
        </p:nvSpPr>
        <p:spPr>
          <a:xfrm>
            <a:off x="287524" y="120291"/>
            <a:ext cx="3284351" cy="844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1200"/>
              </a:spcBef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 Step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5    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如何借閱</a:t>
            </a:r>
            <a:endParaRPr lang="en-US" altLang="zh-TW" sz="2400" b="1" dirty="0" smtClean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5" cstate="print"/>
          <a:srcRect l="-104" r="3428" b="2396"/>
          <a:stretch>
            <a:fillRect/>
          </a:stretch>
        </p:blipFill>
        <p:spPr bwMode="auto">
          <a:xfrm>
            <a:off x="3286116" y="141520"/>
            <a:ext cx="1416743" cy="823173"/>
          </a:xfrm>
          <a:prstGeom prst="roundRect">
            <a:avLst/>
          </a:prstGeom>
          <a:blipFill rotWithShape="0">
            <a:blip r:embed="rId6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322993"/>
            <a:ext cx="9144000" cy="24991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389833" y="2055585"/>
            <a:ext cx="43643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zh-TW" altLang="en-US" sz="2700" dirty="0" smtClean="0">
                <a:solidFill>
                  <a:srgbClr val="FFFFFF"/>
                </a:solidFill>
                <a:latin typeface="微软雅黑"/>
                <a:ea typeface="微软雅黑"/>
              </a:rPr>
              <a:t>實地演練</a:t>
            </a:r>
            <a:endParaRPr lang="en-US" altLang="zh-TW" sz="2700" dirty="0" smtClean="0">
              <a:solidFill>
                <a:srgbClr val="FFFFFF"/>
              </a:solidFill>
              <a:latin typeface="微软雅黑"/>
              <a:ea typeface="微软雅黑"/>
            </a:endParaRPr>
          </a:p>
          <a:p>
            <a:pPr algn="ctr" defTabSz="685800">
              <a:defRPr/>
            </a:pPr>
            <a:r>
              <a:rPr lang="en-US" altLang="zh-CN" sz="2700" dirty="0" smtClean="0">
                <a:solidFill>
                  <a:srgbClr val="FFFFFF"/>
                </a:solidFill>
                <a:latin typeface="微软雅黑"/>
              </a:rPr>
              <a:t>http://ebook.nlpi.edu.tw</a:t>
            </a:r>
            <a:endParaRPr lang="zh-CN" altLang="en-US" sz="27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grpSp>
        <p:nvGrpSpPr>
          <p:cNvPr id="2" name="组合 4"/>
          <p:cNvGrpSpPr/>
          <p:nvPr/>
        </p:nvGrpSpPr>
        <p:grpSpPr>
          <a:xfrm>
            <a:off x="-606372" y="1561280"/>
            <a:ext cx="10356743" cy="2022530"/>
            <a:chOff x="-808496" y="1813301"/>
            <a:chExt cx="13808990" cy="269670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808496" y="1813301"/>
              <a:ext cx="138089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808496" y="4510007"/>
              <a:ext cx="138089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 descr="back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7956376" y="4084712"/>
            <a:ext cx="888164" cy="88816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084168" y="4408748"/>
            <a:ext cx="2286000" cy="321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看下一個煩惱</a:t>
            </a:r>
            <a:endParaRPr lang="en-US" altLang="zh-TW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8235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F3C1C41-8A1D-4B13-8B1E-9F1123EE3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525" y="0"/>
            <a:ext cx="4954421" cy="514508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478D4594-C368-45A4-9FA1-F78A5F268C85}"/>
              </a:ext>
            </a:extLst>
          </p:cNvPr>
          <p:cNvSpPr/>
          <p:nvPr/>
        </p:nvSpPr>
        <p:spPr>
          <a:xfrm>
            <a:off x="3991321" y="2356520"/>
            <a:ext cx="944434" cy="9444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500" dirty="0" smtClean="0">
                <a:solidFill>
                  <a:schemeClr val="accent2">
                    <a:lumMod val="75000"/>
                  </a:schemeClr>
                </a:solidFill>
              </a:rPr>
              <a:t>02</a:t>
            </a:r>
            <a:endParaRPr lang="zh-CN" altLang="en-US" sz="4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1C505F29-25FC-452A-A34A-EF1902F4C364}"/>
              </a:ext>
            </a:extLst>
          </p:cNvPr>
          <p:cNvSpPr txBox="1"/>
          <p:nvPr/>
        </p:nvSpPr>
        <p:spPr>
          <a:xfrm>
            <a:off x="3887924" y="3580656"/>
            <a:ext cx="48397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300" dirty="0" smtClean="0">
                <a:solidFill>
                  <a:schemeClr val="accent2">
                    <a:lumMod val="75000"/>
                  </a:schemeClr>
                </a:solidFill>
              </a:rPr>
              <a:t>想看有影音動畫的電子書</a:t>
            </a:r>
            <a:endParaRPr lang="en-US" altLang="zh-CN" sz="3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矩形 20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>
            <a:extLst>
              <a:ext uri="{FF2B5EF4-FFF2-40B4-BE49-F238E27FC236}">
                <a16:creationId xmlns="" xmlns:a16="http://schemas.microsoft.com/office/drawing/2014/main" id="{8398D907-C549-4A95-B7F4-6F5B6262B83C}"/>
              </a:ext>
            </a:extLst>
          </p:cNvPr>
          <p:cNvSpPr/>
          <p:nvPr/>
        </p:nvSpPr>
        <p:spPr>
          <a:xfrm>
            <a:off x="3946422" y="4211069"/>
            <a:ext cx="4516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來找看看電子書吧！</a:t>
            </a:r>
            <a:endParaRPr lang="zh-CN" altLang="en-US" sz="1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文字方塊 6"/>
          <p:cNvSpPr txBox="1">
            <a:spLocks noChangeArrowheads="1"/>
          </p:cNvSpPr>
          <p:nvPr/>
        </p:nvSpPr>
        <p:spPr bwMode="auto">
          <a:xfrm>
            <a:off x="150814" y="19056"/>
            <a:ext cx="836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Step</a:t>
            </a:r>
            <a:r>
              <a:rPr lang="en-US" altLang="zh-TW" sz="3600" b="1" dirty="0" smtClean="0">
                <a:solidFill>
                  <a:schemeClr val="bg1"/>
                </a:solidFill>
              </a:rPr>
              <a:t>1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75656" y="268288"/>
            <a:ext cx="60846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圖書館數位</a:t>
            </a: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31540" y="808348"/>
            <a:ext cx="807243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-274320">
              <a:lnSpc>
                <a:spcPts val="28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zh-TW" altLang="en-US" dirty="0" smtClean="0">
                <a:latin typeface="+mj-ea"/>
                <a:ea typeface="+mj-ea"/>
              </a:rPr>
              <a:t>網址：</a:t>
            </a:r>
            <a:r>
              <a:rPr lang="en-US" altLang="zh-TW" dirty="0" smtClean="0">
                <a:latin typeface="+mj-ea"/>
              </a:rPr>
              <a:t> http://ers.nlpi.edu.tw</a:t>
            </a:r>
            <a:endParaRPr kumimoji="0" lang="en-US" altLang="zh-TW" dirty="0" smtClean="0">
              <a:latin typeface="+mj-ea"/>
              <a:ea typeface="+mj-ea"/>
            </a:endParaRPr>
          </a:p>
          <a:p>
            <a:pPr marL="274320" lvl="1" indent="-274320">
              <a:lnSpc>
                <a:spcPts val="28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kumimoji="0" lang="zh-TW" altLang="en-US" dirty="0" smtClean="0">
                <a:latin typeface="+mj-ea"/>
                <a:ea typeface="+mj-ea"/>
              </a:rPr>
              <a:t>連線</a:t>
            </a:r>
            <a:r>
              <a:rPr kumimoji="0" lang="zh-TW" altLang="en-US" dirty="0">
                <a:latin typeface="+mj-ea"/>
                <a:ea typeface="+mj-ea"/>
              </a:rPr>
              <a:t>路徑：國資圖首頁 </a:t>
            </a:r>
            <a:r>
              <a:rPr kumimoji="0" lang="en-US" altLang="zh-TW" dirty="0">
                <a:latin typeface="+mj-ea"/>
                <a:ea typeface="+mj-ea"/>
              </a:rPr>
              <a:t>http://</a:t>
            </a:r>
            <a:r>
              <a:rPr kumimoji="0" lang="en-US" altLang="zh-TW" dirty="0" smtClean="0">
                <a:latin typeface="+mj-ea"/>
                <a:ea typeface="+mj-ea"/>
              </a:rPr>
              <a:t>www.nlpi.edu.tw→ </a:t>
            </a:r>
            <a:r>
              <a:rPr kumimoji="0" lang="zh-TW" altLang="en-US" dirty="0" smtClean="0">
                <a:latin typeface="+mj-ea"/>
                <a:ea typeface="+mj-ea"/>
              </a:rPr>
              <a:t>數位資源</a:t>
            </a:r>
            <a:r>
              <a:rPr kumimoji="0" lang="en-US" altLang="zh-TW" dirty="0" smtClean="0">
                <a:latin typeface="+mj-ea"/>
                <a:ea typeface="+mj-ea"/>
              </a:rPr>
              <a:t>→</a:t>
            </a:r>
            <a:r>
              <a:rPr kumimoji="0" lang="zh-TW" altLang="en-US" dirty="0" smtClean="0">
                <a:latin typeface="+mj-ea"/>
                <a:ea typeface="+mj-ea"/>
              </a:rPr>
              <a:t>公共圖書館數位資源入口網</a:t>
            </a:r>
            <a:endParaRPr kumimoji="0" lang="en-US" altLang="zh-TW" dirty="0">
              <a:latin typeface="+mj-ea"/>
              <a:ea typeface="+mj-ea"/>
            </a:endParaRPr>
          </a:p>
        </p:txBody>
      </p:sp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2068488"/>
            <a:ext cx="8184044" cy="286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-19744"/>
            <a:ext cx="4206875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3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連線登入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7133" y="53222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2" cstate="print"/>
          <a:srcRect b="10056"/>
          <a:stretch>
            <a:fillRect/>
          </a:stretch>
        </p:blipFill>
        <p:spPr bwMode="auto">
          <a:xfrm>
            <a:off x="395536" y="1132384"/>
            <a:ext cx="7775575" cy="382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3311860" y="1060376"/>
            <a:ext cx="1200150" cy="2953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4"/>
          <p:cNvGrpSpPr>
            <a:grpSpLocks/>
          </p:cNvGrpSpPr>
          <p:nvPr/>
        </p:nvGrpSpPr>
        <p:grpSpPr bwMode="auto">
          <a:xfrm>
            <a:off x="1" y="1230296"/>
            <a:ext cx="8975726" cy="3914792"/>
            <a:chOff x="2281796" y="1643051"/>
            <a:chExt cx="6681212" cy="4357718"/>
          </a:xfrm>
        </p:grpSpPr>
        <p:pic>
          <p:nvPicPr>
            <p:cNvPr id="2766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1796" y="1643051"/>
              <a:ext cx="6681212" cy="4357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7"/>
            <p:cNvSpPr/>
            <p:nvPr/>
          </p:nvSpPr>
          <p:spPr>
            <a:xfrm>
              <a:off x="5342233" y="3770316"/>
              <a:ext cx="627008" cy="19526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808956" y="3435351"/>
              <a:ext cx="627008" cy="1952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786616" y="4143381"/>
              <a:ext cx="4946224" cy="54134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42068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連線登入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6688" y="53222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橢圓形圖說文字 14"/>
          <p:cNvSpPr/>
          <p:nvPr/>
        </p:nvSpPr>
        <p:spPr>
          <a:xfrm>
            <a:off x="6012160" y="160276"/>
            <a:ext cx="2952328" cy="13681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帳號：身分證字號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密碼：生日月日</a:t>
            </a:r>
            <a:endParaRPr lang="zh-TW" altLang="en-US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5"/>
          <p:cNvGrpSpPr/>
          <p:nvPr/>
        </p:nvGrpSpPr>
        <p:grpSpPr>
          <a:xfrm>
            <a:off x="454016" y="160276"/>
            <a:ext cx="8235971" cy="4824536"/>
            <a:chOff x="3059596" y="1887063"/>
            <a:chExt cx="6072808" cy="3088287"/>
          </a:xfrm>
        </p:grpSpPr>
        <p:sp>
          <p:nvSpPr>
            <p:cNvPr id="5" name="图文框 4"/>
            <p:cNvSpPr/>
            <p:nvPr/>
          </p:nvSpPr>
          <p:spPr>
            <a:xfrm>
              <a:off x="3059596" y="2022613"/>
              <a:ext cx="6072808" cy="2812774"/>
            </a:xfrm>
            <a:prstGeom prst="frame">
              <a:avLst>
                <a:gd name="adj1" fmla="val 1899"/>
              </a:avLst>
            </a:prstGeom>
            <a:solidFill>
              <a:srgbClr val="F264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zh-CN" altLang="en-US" sz="128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503143" y="1887063"/>
              <a:ext cx="3211183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r>
                <a:rPr lang="zh-TW" altLang="en-US" sz="199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微软雅黑"/>
                  <a:cs typeface="+mn-ea"/>
                  <a:sym typeface="+mn-lt"/>
                </a:rPr>
                <a:t>推薦豐富影音動畫電子書</a:t>
              </a:r>
              <a:endParaRPr lang="zh-CN" alt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627072" y="4667237"/>
              <a:ext cx="4963324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latinLnBrk="1">
                <a:defRPr/>
              </a:pPr>
              <a:r>
                <a:rPr lang="zh-TW" altLang="en-US" sz="1991" dirty="0" smtClean="0">
                  <a:solidFill>
                    <a:srgbClr val="F2644C"/>
                  </a:solidFill>
                  <a:latin typeface="Calibri"/>
                  <a:ea typeface="微软雅黑"/>
                  <a:cs typeface="+mn-ea"/>
                  <a:sym typeface="+mn-lt"/>
                </a:rPr>
                <a:t>咕嚕熊共讀網電子書                        布克聽聽兒童數位閱讀網</a:t>
              </a:r>
              <a:r>
                <a:rPr lang="zh-TW" altLang="en-US" sz="2600" dirty="0" smtClean="0">
                  <a:solidFill>
                    <a:srgbClr val="F2644C"/>
                  </a:solidFill>
                  <a:latin typeface="Calibri"/>
                  <a:ea typeface="微软雅黑"/>
                  <a:cs typeface="+mn-ea"/>
                  <a:sym typeface="+mn-lt"/>
                </a:rPr>
                <a:t> </a:t>
              </a:r>
              <a:endParaRPr lang="zh-CN" altLang="en-US" sz="2600" dirty="0">
                <a:solidFill>
                  <a:srgbClr val="F2644C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 l="6644" t="18433" r="4763" b="7740"/>
          <a:stretch>
            <a:fillRect/>
          </a:stretch>
        </p:blipFill>
        <p:spPr bwMode="auto">
          <a:xfrm>
            <a:off x="647564" y="808348"/>
            <a:ext cx="3852427" cy="3415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/>
          <a:srcRect l="3125" t="11599" r="6073" b="10144"/>
          <a:stretch>
            <a:fillRect/>
          </a:stretch>
        </p:blipFill>
        <p:spPr bwMode="auto">
          <a:xfrm>
            <a:off x="4499992" y="880356"/>
            <a:ext cx="4010480" cy="31323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52132225"/>
      </p:ext>
    </p:extLst>
  </p:cSld>
  <p:clrMapOvr>
    <a:masterClrMapping/>
  </p:clrMapOvr>
  <p:transition>
    <p:blinds dir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031" t="27702" r="63779" b="28952"/>
          <a:stretch>
            <a:fillRect/>
          </a:stretch>
        </p:blipFill>
        <p:spPr bwMode="auto">
          <a:xfrm>
            <a:off x="2375756" y="2644552"/>
            <a:ext cx="1188132" cy="219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橢圓 22"/>
          <p:cNvSpPr/>
          <p:nvPr/>
        </p:nvSpPr>
        <p:spPr>
          <a:xfrm>
            <a:off x="6545263" y="447814"/>
            <a:ext cx="214312" cy="160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7337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2 </a:t>
            </a:r>
            <a:r>
              <a:rPr lang="zh-TW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怎麼找到影音動畫電子書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678" name="內容版面配置區 1"/>
          <p:cNvSpPr>
            <a:spLocks noGrp="1"/>
          </p:cNvSpPr>
          <p:nvPr>
            <p:ph idx="4294967295"/>
          </p:nvPr>
        </p:nvSpPr>
        <p:spPr>
          <a:xfrm>
            <a:off x="285750" y="1071894"/>
            <a:ext cx="4286250" cy="3351453"/>
          </a:xfrm>
        </p:spPr>
        <p:txBody>
          <a:bodyPr/>
          <a:lstStyle/>
          <a:p>
            <a:pPr eaLnBrk="1" hangingPunct="1">
              <a:lnSpc>
                <a:spcPts val="2800"/>
              </a:lnSpc>
              <a:spcBef>
                <a:spcPts val="600"/>
              </a:spcBef>
            </a:pPr>
            <a:r>
              <a:rPr lang="zh-TW" altLang="en-US" sz="1800" b="1" dirty="0" smtClean="0"/>
              <a:t>找到電子書資料庫的</a:t>
            </a:r>
            <a:r>
              <a:rPr lang="en-US" altLang="zh-TW" sz="1800" b="1" dirty="0" smtClean="0"/>
              <a:t>2</a:t>
            </a:r>
            <a:r>
              <a:rPr lang="zh-TW" altLang="en-US" sz="1800" b="1" dirty="0" smtClean="0"/>
              <a:t>種方式：</a:t>
            </a:r>
            <a:endParaRPr lang="en-US" altLang="zh-TW" sz="1800" b="1" dirty="0" smtClean="0"/>
          </a:p>
          <a:p>
            <a:pPr eaLnBrk="1" hangingPunct="1">
              <a:lnSpc>
                <a:spcPts val="2800"/>
              </a:lnSpc>
              <a:spcBef>
                <a:spcPts val="600"/>
              </a:spcBef>
              <a:buFont typeface="Wingdings 2" pitchFamily="18" charset="2"/>
              <a:buNone/>
            </a:pPr>
            <a:r>
              <a:rPr lang="zh-TW" altLang="en-US" sz="1800" dirty="0" smtClean="0"/>
              <a:t>     </a:t>
            </a:r>
            <a:r>
              <a:rPr lang="en-US" altLang="zh-TW" sz="1800" dirty="0" smtClean="0"/>
              <a:t>-</a:t>
            </a:r>
            <a:r>
              <a:rPr lang="zh-TW" altLang="en-US" sz="1800" dirty="0" smtClean="0"/>
              <a:t> 搜尋</a:t>
            </a:r>
            <a:endParaRPr lang="en-US" altLang="zh-TW" sz="1800" dirty="0" smtClean="0"/>
          </a:p>
          <a:p>
            <a:pPr eaLnBrk="1" hangingPunct="1">
              <a:lnSpc>
                <a:spcPts val="2800"/>
              </a:lnSpc>
              <a:spcBef>
                <a:spcPts val="600"/>
              </a:spcBef>
              <a:buFont typeface="Wingdings 2" pitchFamily="18" charset="2"/>
              <a:buNone/>
            </a:pPr>
            <a:endParaRPr lang="en-US" altLang="zh-TW" sz="1800" dirty="0" smtClean="0"/>
          </a:p>
          <a:p>
            <a:pPr eaLnBrk="1" hangingPunct="1">
              <a:lnSpc>
                <a:spcPts val="2800"/>
              </a:lnSpc>
              <a:spcBef>
                <a:spcPts val="600"/>
              </a:spcBef>
              <a:buFontTx/>
              <a:buChar char="-"/>
            </a:pPr>
            <a:r>
              <a:rPr lang="zh-TW" altLang="en-US" sz="1800" dirty="0" smtClean="0"/>
              <a:t>從左邊分類選擇</a:t>
            </a:r>
            <a:endParaRPr lang="en-US" altLang="zh-TW" sz="1800" dirty="0" smtClean="0"/>
          </a:p>
          <a:p>
            <a:pPr lvl="1">
              <a:lnSpc>
                <a:spcPts val="2800"/>
              </a:lnSpc>
              <a:spcBef>
                <a:spcPts val="600"/>
              </a:spcBef>
              <a:buFontTx/>
              <a:buChar char="-"/>
            </a:pPr>
            <a:r>
              <a:rPr lang="zh-TW" altLang="en-US" sz="1400" dirty="0" smtClean="0"/>
              <a:t>兒童繪本</a:t>
            </a:r>
            <a:endParaRPr lang="en-US" altLang="zh-TW" sz="1400" dirty="0" smtClean="0"/>
          </a:p>
        </p:txBody>
      </p:sp>
      <p:sp>
        <p:nvSpPr>
          <p:cNvPr id="18" name="矩形 17"/>
          <p:cNvSpPr/>
          <p:nvPr/>
        </p:nvSpPr>
        <p:spPr>
          <a:xfrm>
            <a:off x="166688" y="428758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660" y="1492424"/>
            <a:ext cx="4587875" cy="686012"/>
          </a:xfrm>
          <a:prstGeom prst="rect">
            <a:avLst/>
          </a:prstGeom>
          <a:noFill/>
          <a:ln w="127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" name="文字方塊 14"/>
          <p:cNvSpPr txBox="1"/>
          <p:nvPr/>
        </p:nvSpPr>
        <p:spPr>
          <a:xfrm>
            <a:off x="4247964" y="1780456"/>
            <a:ext cx="5076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搜尋框輸入「咕嚕熊」或「布克聽聽」</a:t>
            </a:r>
            <a:endParaRPr lang="en-US" altLang="zh-TW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11760" y="4480756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3031" t="32708" r="24207" b="17634"/>
          <a:stretch>
            <a:fillRect/>
          </a:stretch>
        </p:blipFill>
        <p:spPr bwMode="auto">
          <a:xfrm>
            <a:off x="4175956" y="2464532"/>
            <a:ext cx="4608511" cy="24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燕尾形向右箭號 18"/>
          <p:cNvSpPr/>
          <p:nvPr/>
        </p:nvSpPr>
        <p:spPr>
          <a:xfrm>
            <a:off x="3671900" y="3688668"/>
            <a:ext cx="324036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5436096" y="3220616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2" name="矩形 21"/>
          <p:cNvSpPr/>
          <p:nvPr/>
        </p:nvSpPr>
        <p:spPr>
          <a:xfrm>
            <a:off x="5436096" y="4300736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8">
            <a:extLst>
              <a:ext uri="{FF2B5EF4-FFF2-40B4-BE49-F238E27FC236}">
                <a16:creationId xmlns="" xmlns:a16="http://schemas.microsoft.com/office/drawing/2014/main" id="{DF3C1C41-8A1D-4B13-8B1E-9F1123EE3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527" y="0"/>
            <a:ext cx="3744418" cy="5145088"/>
          </a:xfrm>
          <a:prstGeom prst="rect">
            <a:avLst/>
          </a:prstGeom>
        </p:spPr>
      </p:pic>
      <p:sp>
        <p:nvSpPr>
          <p:cNvPr id="3" name="文本框 7">
            <a:extLst>
              <a:ext uri="{FF2B5EF4-FFF2-40B4-BE49-F238E27FC236}">
                <a16:creationId xmlns="" xmlns:a16="http://schemas.microsoft.com/office/drawing/2014/main" id="{307ABDE9-81BD-4B9E-B463-8B821BC6CBA5}"/>
              </a:ext>
            </a:extLst>
          </p:cNvPr>
          <p:cNvSpPr txBox="1"/>
          <p:nvPr/>
        </p:nvSpPr>
        <p:spPr>
          <a:xfrm>
            <a:off x="3491880" y="304292"/>
            <a:ext cx="705678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chemeClr val="accent1"/>
                </a:solidFill>
              </a:rPr>
              <a:t>怎麼用數位資源？</a:t>
            </a:r>
            <a:endParaRPr lang="zh-CN" altLang="en-US" sz="5400" b="1" dirty="0">
              <a:solidFill>
                <a:schemeClr val="accent1"/>
              </a:solidFill>
            </a:endParaRPr>
          </a:p>
        </p:txBody>
      </p:sp>
      <p:sp>
        <p:nvSpPr>
          <p:cNvPr id="6" name="文本框 40"/>
          <p:cNvSpPr txBox="1"/>
          <p:nvPr/>
        </p:nvSpPr>
        <p:spPr>
          <a:xfrm>
            <a:off x="2555776" y="3652664"/>
            <a:ext cx="1173079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需上網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1" name="圖片 10" descr="上網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1564432"/>
            <a:ext cx="2143125" cy="2143125"/>
          </a:xfrm>
          <a:prstGeom prst="rect">
            <a:avLst/>
          </a:prstGeom>
        </p:spPr>
      </p:pic>
      <p:pic>
        <p:nvPicPr>
          <p:cNvPr id="13" name="圖片 12" descr="手機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355976" y="1528428"/>
            <a:ext cx="2143125" cy="2143125"/>
          </a:xfrm>
          <a:prstGeom prst="rect">
            <a:avLst/>
          </a:prstGeom>
        </p:spPr>
      </p:pic>
      <p:sp>
        <p:nvSpPr>
          <p:cNvPr id="14" name="文本框 40"/>
          <p:cNvSpPr txBox="1"/>
          <p:nvPr/>
        </p:nvSpPr>
        <p:spPr>
          <a:xfrm>
            <a:off x="4896036" y="3652664"/>
            <a:ext cx="1173079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有載體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15" name="圖片 14" descr="帳戶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60232" y="1564432"/>
            <a:ext cx="2143125" cy="2143125"/>
          </a:xfrm>
          <a:prstGeom prst="rect">
            <a:avLst/>
          </a:prstGeom>
        </p:spPr>
      </p:pic>
      <p:sp>
        <p:nvSpPr>
          <p:cNvPr id="16" name="文本框 40"/>
          <p:cNvSpPr txBox="1"/>
          <p:nvPr/>
        </p:nvSpPr>
        <p:spPr>
          <a:xfrm>
            <a:off x="6840252" y="3616660"/>
            <a:ext cx="1872208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圖書館帳戶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42068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3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開始使用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9701" name="內容版面配置區 1"/>
          <p:cNvSpPr>
            <a:spLocks noGrp="1"/>
          </p:cNvSpPr>
          <p:nvPr>
            <p:ph idx="4294967295"/>
          </p:nvPr>
        </p:nvSpPr>
        <p:spPr>
          <a:xfrm>
            <a:off x="285750" y="1071894"/>
            <a:ext cx="4286250" cy="3108491"/>
          </a:xfrm>
        </p:spPr>
        <p:txBody>
          <a:bodyPr>
            <a:norm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sz="1800" dirty="0" smtClean="0">
                <a:solidFill>
                  <a:srgbClr val="1254B6"/>
                </a:solidFill>
              </a:rPr>
              <a:t>在家裡、學校使用</a:t>
            </a:r>
            <a:endParaRPr lang="en-US" altLang="zh-TW" sz="1800" dirty="0" smtClean="0">
              <a:solidFill>
                <a:srgbClr val="1254B6"/>
              </a:solidFill>
            </a:endParaRPr>
          </a:p>
          <a:p>
            <a:pPr lvl="1">
              <a:lnSpc>
                <a:spcPts val="2500"/>
              </a:lnSpc>
              <a:spcBef>
                <a:spcPts val="600"/>
              </a:spcBef>
            </a:pPr>
            <a:r>
              <a:rPr lang="zh-TW" altLang="en-US" sz="1400" dirty="0" smtClean="0">
                <a:solidFill>
                  <a:srgbClr val="1254B6"/>
                </a:solidFill>
              </a:rPr>
              <a:t>注意連線限制    </a:t>
            </a:r>
            <a:endParaRPr lang="en-US" altLang="zh-TW" sz="1400" dirty="0" smtClean="0">
              <a:solidFill>
                <a:srgbClr val="1254B6"/>
              </a:solidFill>
            </a:endParaRPr>
          </a:p>
          <a:p>
            <a:pPr lvl="1">
              <a:lnSpc>
                <a:spcPts val="2500"/>
              </a:lnSpc>
              <a:spcBef>
                <a:spcPts val="600"/>
              </a:spcBef>
            </a:pPr>
            <a:r>
              <a:rPr lang="zh-TW" altLang="en-US" sz="1400" dirty="0" smtClean="0">
                <a:solidFill>
                  <a:srgbClr val="1254B6"/>
                </a:solidFill>
              </a:rPr>
              <a:t>建議使用瀏覽器及版本</a:t>
            </a:r>
            <a:endParaRPr lang="en-US" altLang="zh-TW" sz="1400" dirty="0" smtClean="0">
              <a:solidFill>
                <a:srgbClr val="1254B6"/>
              </a:solidFill>
            </a:endParaRPr>
          </a:p>
          <a:p>
            <a:pPr lvl="1">
              <a:lnSpc>
                <a:spcPts val="2500"/>
              </a:lnSpc>
              <a:spcBef>
                <a:spcPts val="600"/>
              </a:spcBef>
            </a:pPr>
            <a:r>
              <a:rPr lang="zh-TW" altLang="en-US" sz="1400" dirty="0" smtClean="0">
                <a:solidFill>
                  <a:srgbClr val="1254B6"/>
                </a:solidFill>
              </a:rPr>
              <a:t>同時使用人數限制    </a:t>
            </a:r>
            <a:endParaRPr lang="en-US" altLang="zh-TW" sz="1400" dirty="0" smtClean="0">
              <a:solidFill>
                <a:srgbClr val="1254B6"/>
              </a:solidFill>
            </a:endParaRPr>
          </a:p>
          <a:p>
            <a:pPr lvl="1">
              <a:lnSpc>
                <a:spcPts val="2500"/>
              </a:lnSpc>
              <a:spcBef>
                <a:spcPts val="600"/>
              </a:spcBef>
            </a:pPr>
            <a:r>
              <a:rPr lang="zh-TW" altLang="en-US" sz="1400" dirty="0" smtClean="0">
                <a:solidFill>
                  <a:srgbClr val="1254B6"/>
                </a:solidFill>
              </a:rPr>
              <a:t>部分資料庫需再次輸入帳號</a:t>
            </a:r>
            <a:r>
              <a:rPr lang="en-US" altLang="zh-TW" sz="1400" dirty="0" smtClean="0">
                <a:solidFill>
                  <a:srgbClr val="1254B6"/>
                </a:solidFill>
              </a:rPr>
              <a:t>/</a:t>
            </a:r>
            <a:r>
              <a:rPr lang="zh-TW" altLang="en-US" sz="1400" dirty="0" smtClean="0">
                <a:solidFill>
                  <a:srgbClr val="1254B6"/>
                </a:solidFill>
              </a:rPr>
              <a:t>密碼</a:t>
            </a:r>
            <a:endParaRPr lang="en-US" altLang="zh-TW" sz="1400" dirty="0" smtClean="0">
              <a:solidFill>
                <a:srgbClr val="1254B6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228601" y="3930276"/>
            <a:ext cx="106363" cy="7979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166688" y="428758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970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91980" y="1204392"/>
            <a:ext cx="4429125" cy="16614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群組 56"/>
          <p:cNvGrpSpPr>
            <a:grpSpLocks/>
          </p:cNvGrpSpPr>
          <p:nvPr/>
        </p:nvGrpSpPr>
        <p:grpSpPr bwMode="auto">
          <a:xfrm>
            <a:off x="1511660" y="3040596"/>
            <a:ext cx="7404906" cy="535947"/>
            <a:chOff x="2009930" y="2619735"/>
            <a:chExt cx="6072230" cy="714380"/>
          </a:xfrm>
        </p:grpSpPr>
        <p:sp>
          <p:nvSpPr>
            <p:cNvPr id="50" name="矩形圖說文字 49"/>
            <p:cNvSpPr/>
            <p:nvPr/>
          </p:nvSpPr>
          <p:spPr>
            <a:xfrm flipV="1">
              <a:off x="2009930" y="2619735"/>
              <a:ext cx="6072230" cy="714380"/>
            </a:xfrm>
            <a:prstGeom prst="wedgeRectCallout">
              <a:avLst>
                <a:gd name="adj1" fmla="val 15957"/>
                <a:gd name="adj2" fmla="val 108512"/>
              </a:avLst>
            </a:prstGeom>
            <a:solidFill>
              <a:schemeClr val="bg1"/>
            </a:solidFill>
            <a:ln w="28575">
              <a:solidFill>
                <a:schemeClr val="tx1">
                  <a:lumMod val="75000"/>
                  <a:lumOff val="25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zh-TW" altLang="en-US"/>
            </a:p>
          </p:txBody>
        </p:sp>
        <p:pic>
          <p:nvPicPr>
            <p:cNvPr id="29710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 r="600"/>
            <a:stretch>
              <a:fillRect/>
            </a:stretch>
          </p:blipFill>
          <p:spPr bwMode="auto">
            <a:xfrm>
              <a:off x="2087499" y="2657421"/>
              <a:ext cx="5935141" cy="5861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51" name="直線接點 50"/>
            <p:cNvCxnSpPr/>
            <p:nvPr/>
          </p:nvCxnSpPr>
          <p:spPr>
            <a:xfrm flipV="1">
              <a:off x="6704292" y="3099643"/>
              <a:ext cx="1250959" cy="4763"/>
            </a:xfrm>
            <a:prstGeom prst="line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</p:cxn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30119" t="56157" r="9441" b="38593"/>
          <a:stretch>
            <a:fillRect/>
          </a:stretch>
        </p:blipFill>
        <p:spPr bwMode="auto">
          <a:xfrm>
            <a:off x="755576" y="3652664"/>
            <a:ext cx="8103300" cy="39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" name="Picture 8"/>
          <p:cNvPicPr>
            <a:picLocks noChangeAspect="1" noChangeArrowheads="1"/>
          </p:cNvPicPr>
          <p:nvPr/>
        </p:nvPicPr>
        <p:blipFill>
          <a:blip r:embed="rId5" cstate="print"/>
          <a:srcRect r="68703"/>
          <a:stretch>
            <a:fillRect/>
          </a:stretch>
        </p:blipFill>
        <p:spPr bwMode="auto">
          <a:xfrm>
            <a:off x="796925" y="4195422"/>
            <a:ext cx="477838" cy="35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" name="Picture 8"/>
          <p:cNvPicPr>
            <a:picLocks noChangeAspect="1" noChangeArrowheads="1"/>
          </p:cNvPicPr>
          <p:nvPr/>
        </p:nvPicPr>
        <p:blipFill>
          <a:blip r:embed="rId5" cstate="print"/>
          <a:srcRect l="32813" r="34375"/>
          <a:stretch>
            <a:fillRect/>
          </a:stretch>
        </p:blipFill>
        <p:spPr bwMode="auto">
          <a:xfrm>
            <a:off x="3167844" y="4192724"/>
            <a:ext cx="500062" cy="35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7" name="Picture 8"/>
          <p:cNvPicPr>
            <a:picLocks noChangeAspect="1" noChangeArrowheads="1"/>
          </p:cNvPicPr>
          <p:nvPr/>
        </p:nvPicPr>
        <p:blipFill>
          <a:blip r:embed="rId5" cstate="print"/>
          <a:srcRect l="65625"/>
          <a:stretch>
            <a:fillRect/>
          </a:stretch>
        </p:blipFill>
        <p:spPr bwMode="auto">
          <a:xfrm>
            <a:off x="5760132" y="4156720"/>
            <a:ext cx="523875" cy="350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矩形 29"/>
          <p:cNvSpPr/>
          <p:nvPr/>
        </p:nvSpPr>
        <p:spPr>
          <a:xfrm>
            <a:off x="643447" y="4552764"/>
            <a:ext cx="724197" cy="24401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簡介</a:t>
            </a:r>
          </a:p>
        </p:txBody>
      </p:sp>
      <p:sp>
        <p:nvSpPr>
          <p:cNvPr id="31" name="矩形 30"/>
          <p:cNvSpPr/>
          <p:nvPr/>
        </p:nvSpPr>
        <p:spPr>
          <a:xfrm>
            <a:off x="3059832" y="4554409"/>
            <a:ext cx="714375" cy="2143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影片</a:t>
            </a:r>
          </a:p>
        </p:txBody>
      </p:sp>
      <p:sp>
        <p:nvSpPr>
          <p:cNvPr id="32" name="矩形 31"/>
          <p:cNvSpPr/>
          <p:nvPr/>
        </p:nvSpPr>
        <p:spPr>
          <a:xfrm>
            <a:off x="5508104" y="4516760"/>
            <a:ext cx="1143000" cy="214379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dirty="0">
                <a:solidFill>
                  <a:schemeClr val="tx1"/>
                </a:solidFill>
                <a:latin typeface="+mj-ea"/>
                <a:ea typeface="+mj-ea"/>
              </a:rPr>
              <a:t>使用說明</a:t>
            </a:r>
          </a:p>
        </p:txBody>
      </p:sp>
      <p:sp>
        <p:nvSpPr>
          <p:cNvPr id="33" name="文字方塊 32"/>
          <p:cNvSpPr txBox="1"/>
          <p:nvPr/>
        </p:nvSpPr>
        <p:spPr>
          <a:xfrm>
            <a:off x="1115616" y="4208983"/>
            <a:ext cx="198022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srgbClr val="1254B6"/>
                </a:solidFill>
              </a:rPr>
              <a:t>該資源之介紹與說明</a:t>
            </a:r>
          </a:p>
        </p:txBody>
      </p:sp>
      <p:sp>
        <p:nvSpPr>
          <p:cNvPr id="34" name="文字方塊 33"/>
          <p:cNvSpPr txBox="1"/>
          <p:nvPr/>
        </p:nvSpPr>
        <p:spPr>
          <a:xfrm>
            <a:off x="6264188" y="4156720"/>
            <a:ext cx="205222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srgbClr val="1254B6"/>
                </a:solidFill>
              </a:rPr>
              <a:t>本館提供之</a:t>
            </a:r>
            <a:r>
              <a:rPr lang="en-US" altLang="zh-TW" sz="1400" dirty="0">
                <a:solidFill>
                  <a:srgbClr val="1254B6"/>
                </a:solidFill>
              </a:rPr>
              <a:t>PPT</a:t>
            </a:r>
            <a:r>
              <a:rPr lang="zh-TW" altLang="en-US" sz="1400" dirty="0">
                <a:solidFill>
                  <a:srgbClr val="1254B6"/>
                </a:solidFill>
              </a:rPr>
              <a:t>說明檔</a:t>
            </a:r>
          </a:p>
        </p:txBody>
      </p:sp>
      <p:sp>
        <p:nvSpPr>
          <p:cNvPr id="35" name="文字方塊 34"/>
          <p:cNvSpPr txBox="1"/>
          <p:nvPr/>
        </p:nvSpPr>
        <p:spPr>
          <a:xfrm>
            <a:off x="3599892" y="4048708"/>
            <a:ext cx="1857375" cy="5232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zh-TW" altLang="en-US" sz="1400" dirty="0">
                <a:solidFill>
                  <a:srgbClr val="1254B6"/>
                </a:solidFill>
              </a:rPr>
              <a:t>連結至</a:t>
            </a:r>
            <a:r>
              <a:rPr lang="en-US" altLang="zh-TW" sz="1400" dirty="0" err="1">
                <a:solidFill>
                  <a:srgbClr val="1254B6"/>
                </a:solidFill>
              </a:rPr>
              <a:t>Youtube</a:t>
            </a:r>
            <a:r>
              <a:rPr lang="zh-TW" altLang="en-US" sz="1400" dirty="0">
                <a:solidFill>
                  <a:srgbClr val="1254B6"/>
                </a:solidFill>
              </a:rPr>
              <a:t>本館提供之動態影片簡說明</a:t>
            </a:r>
          </a:p>
        </p:txBody>
      </p:sp>
      <p:sp>
        <p:nvSpPr>
          <p:cNvPr id="38" name="矩形 37"/>
          <p:cNvSpPr/>
          <p:nvPr/>
        </p:nvSpPr>
        <p:spPr>
          <a:xfrm>
            <a:off x="7596336" y="3652664"/>
            <a:ext cx="1260140" cy="432048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5"/>
          <p:cNvGrpSpPr/>
          <p:nvPr/>
        </p:nvGrpSpPr>
        <p:grpSpPr>
          <a:xfrm>
            <a:off x="1331641" y="160276"/>
            <a:ext cx="6264695" cy="4605885"/>
            <a:chOff x="3059596" y="1887063"/>
            <a:chExt cx="6072808" cy="2948324"/>
          </a:xfrm>
        </p:grpSpPr>
        <p:sp>
          <p:nvSpPr>
            <p:cNvPr id="5" name="图文框 4"/>
            <p:cNvSpPr/>
            <p:nvPr/>
          </p:nvSpPr>
          <p:spPr>
            <a:xfrm>
              <a:off x="3059596" y="2022613"/>
              <a:ext cx="6072808" cy="2812774"/>
            </a:xfrm>
            <a:prstGeom prst="frame">
              <a:avLst>
                <a:gd name="adj1" fmla="val 1899"/>
              </a:avLst>
            </a:prstGeom>
            <a:solidFill>
              <a:srgbClr val="F264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zh-CN" altLang="en-US" sz="128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503143" y="1887063"/>
              <a:ext cx="3211183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r>
                <a:rPr lang="zh-TW" altLang="en-US" sz="1991" dirty="0" smtClean="0">
                  <a:solidFill>
                    <a:srgbClr val="F2644C"/>
                  </a:solidFill>
                  <a:cs typeface="+mn-ea"/>
                  <a:sym typeface="+mn-lt"/>
                </a:rPr>
                <a:t>咕嚕熊共讀網電子書</a:t>
              </a:r>
              <a:endParaRPr lang="zh-CN" alt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10" name="圖片 9" descr="咕嚕熊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14468" y="3364632"/>
            <a:ext cx="2670684" cy="1780456"/>
          </a:xfrm>
          <a:prstGeom prst="rect">
            <a:avLst/>
          </a:prstGeom>
        </p:spPr>
      </p:pic>
      <p:pic>
        <p:nvPicPr>
          <p:cNvPr id="12" name="圖片 11" descr="咕嚕熊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96552" y="3364632"/>
            <a:ext cx="2670684" cy="1780456"/>
          </a:xfrm>
          <a:prstGeom prst="rect">
            <a:avLst/>
          </a:prstGeom>
        </p:spPr>
      </p:pic>
      <p:pic>
        <p:nvPicPr>
          <p:cNvPr id="7" name="咕嚕熊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2123728" y="772344"/>
            <a:ext cx="4788532" cy="3591399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21322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圖片 6" descr="布克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996480"/>
            <a:ext cx="1533525" cy="2895600"/>
          </a:xfrm>
          <a:prstGeom prst="rect">
            <a:avLst/>
          </a:prstGeom>
        </p:spPr>
      </p:pic>
      <p:grpSp>
        <p:nvGrpSpPr>
          <p:cNvPr id="2" name="组合 45"/>
          <p:cNvGrpSpPr/>
          <p:nvPr/>
        </p:nvGrpSpPr>
        <p:grpSpPr>
          <a:xfrm>
            <a:off x="1331641" y="160276"/>
            <a:ext cx="6264695" cy="4605885"/>
            <a:chOff x="3059596" y="1887063"/>
            <a:chExt cx="6072808" cy="2948324"/>
          </a:xfrm>
        </p:grpSpPr>
        <p:sp>
          <p:nvSpPr>
            <p:cNvPr id="5" name="图文框 4"/>
            <p:cNvSpPr/>
            <p:nvPr/>
          </p:nvSpPr>
          <p:spPr>
            <a:xfrm>
              <a:off x="3059596" y="2022613"/>
              <a:ext cx="6072808" cy="2812774"/>
            </a:xfrm>
            <a:prstGeom prst="frame">
              <a:avLst>
                <a:gd name="adj1" fmla="val 1899"/>
              </a:avLst>
            </a:prstGeom>
            <a:solidFill>
              <a:srgbClr val="F264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zh-CN" altLang="en-US" sz="128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503143" y="1887063"/>
              <a:ext cx="3211183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r>
                <a:rPr lang="zh-TW" altLang="en-US" sz="1991" dirty="0" smtClean="0">
                  <a:solidFill>
                    <a:srgbClr val="F2644C"/>
                  </a:solidFill>
                  <a:cs typeface="+mn-ea"/>
                  <a:sym typeface="+mn-lt"/>
                </a:rPr>
                <a:t>布克聽聽兒童數位閱讀網</a:t>
              </a:r>
              <a:endParaRPr lang="zh-CN" altLang="en-US" sz="1991" dirty="0">
                <a:solidFill>
                  <a:srgbClr val="F2644C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8" name="圖片 7" descr="聽聽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00900" y="1780456"/>
            <a:ext cx="1943100" cy="3162300"/>
          </a:xfrm>
          <a:prstGeom prst="rect">
            <a:avLst/>
          </a:prstGeom>
        </p:spPr>
      </p:pic>
      <p:pic>
        <p:nvPicPr>
          <p:cNvPr id="9" name="布克聽聽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5" cstate="print"/>
          <a:stretch>
            <a:fillRect/>
          </a:stretch>
        </p:blipFill>
        <p:spPr>
          <a:xfrm>
            <a:off x="1859699" y="700335"/>
            <a:ext cx="5196577" cy="389743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21322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322993"/>
            <a:ext cx="9144000" cy="24991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75008" y="2055585"/>
            <a:ext cx="3793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zh-TW" altLang="en-US" sz="2700" dirty="0" smtClean="0">
                <a:solidFill>
                  <a:srgbClr val="FFFFFF"/>
                </a:solidFill>
                <a:latin typeface="微软雅黑"/>
                <a:ea typeface="微软雅黑"/>
              </a:rPr>
              <a:t>實地演練</a:t>
            </a:r>
            <a:endParaRPr lang="en-US" altLang="zh-TW" sz="2700" dirty="0" smtClean="0">
              <a:solidFill>
                <a:srgbClr val="FFFFFF"/>
              </a:solidFill>
              <a:latin typeface="微软雅黑"/>
              <a:ea typeface="微软雅黑"/>
            </a:endParaRPr>
          </a:p>
          <a:p>
            <a:pPr algn="ctr" defTabSz="685800">
              <a:defRPr/>
            </a:pPr>
            <a:r>
              <a:rPr lang="en-US" altLang="zh-CN" sz="2700" dirty="0" smtClean="0">
                <a:solidFill>
                  <a:srgbClr val="FFFFFF"/>
                </a:solidFill>
                <a:latin typeface="微软雅黑"/>
              </a:rPr>
              <a:t>http://ers.nlpi.edu.tw/</a:t>
            </a:r>
            <a:endParaRPr lang="zh-CN" altLang="en-US" sz="27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grpSp>
        <p:nvGrpSpPr>
          <p:cNvPr id="2" name="组合 4"/>
          <p:cNvGrpSpPr/>
          <p:nvPr/>
        </p:nvGrpSpPr>
        <p:grpSpPr>
          <a:xfrm>
            <a:off x="-606372" y="1561280"/>
            <a:ext cx="10356743" cy="2022530"/>
            <a:chOff x="-808496" y="1813301"/>
            <a:chExt cx="13808990" cy="269670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808496" y="1813301"/>
              <a:ext cx="138089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808496" y="4510007"/>
              <a:ext cx="138089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 descr="back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7956376" y="4084712"/>
            <a:ext cx="888164" cy="88816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084168" y="4408748"/>
            <a:ext cx="2286000" cy="321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看下一個煩惱</a:t>
            </a:r>
            <a:endParaRPr lang="en-US" altLang="zh-TW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82350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F3C1C41-8A1D-4B13-8B1E-9F1123EE3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525" y="0"/>
            <a:ext cx="4954421" cy="514508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478D4594-C368-45A4-9FA1-F78A5F268C85}"/>
              </a:ext>
            </a:extLst>
          </p:cNvPr>
          <p:cNvSpPr/>
          <p:nvPr/>
        </p:nvSpPr>
        <p:spPr>
          <a:xfrm>
            <a:off x="3991321" y="2356520"/>
            <a:ext cx="944434" cy="9444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5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altLang="zh-TW" sz="4500" dirty="0" smtClean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lang="zh-CN" altLang="en-US" sz="4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1C505F29-25FC-452A-A34A-EF1902F4C364}"/>
              </a:ext>
            </a:extLst>
          </p:cNvPr>
          <p:cNvSpPr txBox="1"/>
          <p:nvPr/>
        </p:nvSpPr>
        <p:spPr>
          <a:xfrm>
            <a:off x="3887924" y="3580656"/>
            <a:ext cx="48397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300" dirty="0" smtClean="0">
                <a:solidFill>
                  <a:schemeClr val="accent2">
                    <a:lumMod val="75000"/>
                  </a:schemeClr>
                </a:solidFill>
              </a:rPr>
              <a:t>玩遊戲也不會被罵的資源</a:t>
            </a:r>
            <a:endParaRPr lang="en-US" altLang="zh-CN" sz="3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矩形 20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>
            <a:extLst>
              <a:ext uri="{FF2B5EF4-FFF2-40B4-BE49-F238E27FC236}">
                <a16:creationId xmlns="" xmlns:a16="http://schemas.microsoft.com/office/drawing/2014/main" id="{8398D907-C549-4A95-B7F4-6F5B6262B83C}"/>
              </a:ext>
            </a:extLst>
          </p:cNvPr>
          <p:cNvSpPr/>
          <p:nvPr/>
        </p:nvSpPr>
        <p:spPr>
          <a:xfrm>
            <a:off x="3946422" y="4211069"/>
            <a:ext cx="4516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來國資圖「邊玩邊學習」吧！</a:t>
            </a:r>
            <a:endParaRPr lang="zh-CN" altLang="en-US" sz="1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文字方塊 6"/>
          <p:cNvSpPr txBox="1">
            <a:spLocks noChangeArrowheads="1"/>
          </p:cNvSpPr>
          <p:nvPr/>
        </p:nvSpPr>
        <p:spPr bwMode="auto">
          <a:xfrm>
            <a:off x="150814" y="19056"/>
            <a:ext cx="836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Step</a:t>
            </a:r>
            <a:r>
              <a:rPr lang="en-US" altLang="zh-TW" sz="3600" b="1" dirty="0" smtClean="0">
                <a:solidFill>
                  <a:schemeClr val="bg1"/>
                </a:solidFill>
              </a:rPr>
              <a:t>1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75656" y="268288"/>
            <a:ext cx="60846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圖書館數位</a:t>
            </a: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31540" y="808348"/>
            <a:ext cx="807243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-274320">
              <a:lnSpc>
                <a:spcPts val="28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zh-TW" altLang="en-US" dirty="0" smtClean="0">
                <a:latin typeface="+mj-ea"/>
                <a:ea typeface="+mj-ea"/>
              </a:rPr>
              <a:t>網址：</a:t>
            </a:r>
            <a:r>
              <a:rPr lang="en-US" altLang="zh-TW" dirty="0" smtClean="0">
                <a:latin typeface="+mj-ea"/>
              </a:rPr>
              <a:t> http://ers.nlpi.edu.tw</a:t>
            </a:r>
            <a:endParaRPr kumimoji="0" lang="en-US" altLang="zh-TW" dirty="0" smtClean="0">
              <a:latin typeface="+mj-ea"/>
              <a:ea typeface="+mj-ea"/>
            </a:endParaRPr>
          </a:p>
          <a:p>
            <a:pPr marL="274320" lvl="1" indent="-274320">
              <a:lnSpc>
                <a:spcPts val="28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kumimoji="0" lang="zh-TW" altLang="en-US" dirty="0" smtClean="0">
                <a:latin typeface="+mj-ea"/>
                <a:ea typeface="+mj-ea"/>
              </a:rPr>
              <a:t>連線</a:t>
            </a:r>
            <a:r>
              <a:rPr kumimoji="0" lang="zh-TW" altLang="en-US" dirty="0">
                <a:latin typeface="+mj-ea"/>
                <a:ea typeface="+mj-ea"/>
              </a:rPr>
              <a:t>路徑：國資圖首頁 </a:t>
            </a:r>
            <a:r>
              <a:rPr kumimoji="0" lang="en-US" altLang="zh-TW" dirty="0">
                <a:latin typeface="+mj-ea"/>
                <a:ea typeface="+mj-ea"/>
              </a:rPr>
              <a:t>http://</a:t>
            </a:r>
            <a:r>
              <a:rPr kumimoji="0" lang="en-US" altLang="zh-TW" dirty="0" smtClean="0">
                <a:latin typeface="+mj-ea"/>
                <a:ea typeface="+mj-ea"/>
              </a:rPr>
              <a:t>www.nlpi.edu.tw→ </a:t>
            </a:r>
            <a:r>
              <a:rPr kumimoji="0" lang="zh-TW" altLang="en-US" dirty="0" smtClean="0">
                <a:latin typeface="+mj-ea"/>
                <a:ea typeface="+mj-ea"/>
              </a:rPr>
              <a:t>數位資源</a:t>
            </a:r>
            <a:r>
              <a:rPr kumimoji="0" lang="en-US" altLang="zh-TW" dirty="0" smtClean="0">
                <a:latin typeface="+mj-ea"/>
                <a:ea typeface="+mj-ea"/>
              </a:rPr>
              <a:t>→</a:t>
            </a:r>
            <a:r>
              <a:rPr kumimoji="0" lang="zh-TW" altLang="en-US" dirty="0" smtClean="0">
                <a:latin typeface="+mj-ea"/>
                <a:ea typeface="+mj-ea"/>
              </a:rPr>
              <a:t>公共圖書館數位資源入口網</a:t>
            </a:r>
            <a:endParaRPr kumimoji="0" lang="en-US" altLang="zh-TW" dirty="0">
              <a:latin typeface="+mj-ea"/>
              <a:ea typeface="+mj-ea"/>
            </a:endParaRPr>
          </a:p>
        </p:txBody>
      </p:sp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2068488"/>
            <a:ext cx="8184044" cy="286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-19744"/>
            <a:ext cx="4206875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3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連線登入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7133" y="53222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2" cstate="print"/>
          <a:srcRect b="10056"/>
          <a:stretch>
            <a:fillRect/>
          </a:stretch>
        </p:blipFill>
        <p:spPr bwMode="auto">
          <a:xfrm>
            <a:off x="395536" y="1132384"/>
            <a:ext cx="7775575" cy="382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3311860" y="1060376"/>
            <a:ext cx="1200150" cy="2953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4"/>
          <p:cNvGrpSpPr>
            <a:grpSpLocks/>
          </p:cNvGrpSpPr>
          <p:nvPr/>
        </p:nvGrpSpPr>
        <p:grpSpPr bwMode="auto">
          <a:xfrm>
            <a:off x="1" y="1230296"/>
            <a:ext cx="8975726" cy="3914792"/>
            <a:chOff x="2281796" y="1643051"/>
            <a:chExt cx="6681212" cy="4357718"/>
          </a:xfrm>
        </p:grpSpPr>
        <p:pic>
          <p:nvPicPr>
            <p:cNvPr id="2766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1796" y="1643051"/>
              <a:ext cx="6681212" cy="4357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7"/>
            <p:cNvSpPr/>
            <p:nvPr/>
          </p:nvSpPr>
          <p:spPr>
            <a:xfrm>
              <a:off x="5342233" y="3770316"/>
              <a:ext cx="627008" cy="19526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808956" y="3435351"/>
              <a:ext cx="627008" cy="1952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786616" y="4143381"/>
              <a:ext cx="4946224" cy="54134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42068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連線登入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6688" y="53222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橢圓形圖說文字 14"/>
          <p:cNvSpPr/>
          <p:nvPr/>
        </p:nvSpPr>
        <p:spPr>
          <a:xfrm>
            <a:off x="6012160" y="160276"/>
            <a:ext cx="2952328" cy="13681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帳號：身分證字號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密碼：生日月日</a:t>
            </a:r>
            <a:endParaRPr lang="zh-TW" altLang="en-US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5"/>
          <p:cNvGrpSpPr/>
          <p:nvPr/>
        </p:nvGrpSpPr>
        <p:grpSpPr>
          <a:xfrm>
            <a:off x="454016" y="160276"/>
            <a:ext cx="8235971" cy="4824536"/>
            <a:chOff x="3059596" y="1887063"/>
            <a:chExt cx="6072808" cy="3088287"/>
          </a:xfrm>
        </p:grpSpPr>
        <p:sp>
          <p:nvSpPr>
            <p:cNvPr id="5" name="图文框 4"/>
            <p:cNvSpPr/>
            <p:nvPr/>
          </p:nvSpPr>
          <p:spPr>
            <a:xfrm>
              <a:off x="3059596" y="2022613"/>
              <a:ext cx="6072808" cy="2812774"/>
            </a:xfrm>
            <a:prstGeom prst="frame">
              <a:avLst>
                <a:gd name="adj1" fmla="val 1899"/>
              </a:avLst>
            </a:prstGeom>
            <a:solidFill>
              <a:srgbClr val="F264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zh-CN" altLang="en-US" sz="128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503143" y="1887063"/>
              <a:ext cx="3211183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r>
                <a:rPr lang="zh-TW" altLang="en-US" sz="199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微软雅黑"/>
                  <a:cs typeface="+mn-ea"/>
                  <a:sym typeface="+mn-lt"/>
                </a:rPr>
                <a:t>推薦邊玩邊學習的電子資源</a:t>
              </a:r>
              <a:endParaRPr lang="zh-CN" alt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627072" y="4667237"/>
              <a:ext cx="4963324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685800" latinLnBrk="1">
                <a:defRPr/>
              </a:pPr>
              <a:r>
                <a:rPr lang="zh-TW" altLang="en-US" sz="1991" dirty="0" smtClean="0">
                  <a:solidFill>
                    <a:srgbClr val="F2644C"/>
                  </a:solidFill>
                  <a:latin typeface="Calibri"/>
                  <a:ea typeface="微软雅黑"/>
                  <a:cs typeface="+mn-ea"/>
                  <a:sym typeface="+mn-lt"/>
                </a:rPr>
                <a:t>　　　音象先修網                                                  節慶大書</a:t>
              </a:r>
              <a:r>
                <a:rPr lang="en-US" altLang="zh-TW" sz="2600" dirty="0" smtClean="0">
                  <a:solidFill>
                    <a:srgbClr val="F2644C"/>
                  </a:solidFill>
                  <a:latin typeface="Calibri"/>
                  <a:ea typeface="微软雅黑"/>
                  <a:cs typeface="+mn-ea"/>
                  <a:sym typeface="+mn-lt"/>
                </a:rPr>
                <a:t> </a:t>
              </a:r>
              <a:r>
                <a:rPr lang="zh-TW" altLang="en-US" sz="2600" dirty="0" smtClean="0">
                  <a:solidFill>
                    <a:srgbClr val="F2644C"/>
                  </a:solidFill>
                  <a:latin typeface="Calibri"/>
                  <a:ea typeface="微软雅黑"/>
                  <a:cs typeface="+mn-ea"/>
                  <a:sym typeface="+mn-lt"/>
                </a:rPr>
                <a:t>  </a:t>
              </a:r>
              <a:endParaRPr lang="zh-CN" altLang="en-US" sz="2600" dirty="0">
                <a:solidFill>
                  <a:srgbClr val="F2644C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8741" t="9800" r="29325" b="34551"/>
          <a:stretch>
            <a:fillRect/>
          </a:stretch>
        </p:blipFill>
        <p:spPr bwMode="auto">
          <a:xfrm>
            <a:off x="575557" y="808348"/>
            <a:ext cx="3888432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11050" r="2184" b="12662"/>
          <a:stretch>
            <a:fillRect/>
          </a:stretch>
        </p:blipFill>
        <p:spPr bwMode="auto">
          <a:xfrm>
            <a:off x="4535995" y="808348"/>
            <a:ext cx="3969901" cy="3636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352132225"/>
      </p:ext>
    </p:extLst>
  </p:cSld>
  <p:clrMapOvr>
    <a:masterClrMapping/>
  </p:clrMapOvr>
  <p:transition>
    <p:blinds dir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031" t="27702" r="63779" b="28952"/>
          <a:stretch>
            <a:fillRect/>
          </a:stretch>
        </p:blipFill>
        <p:spPr bwMode="auto">
          <a:xfrm>
            <a:off x="2375756" y="2644552"/>
            <a:ext cx="1188132" cy="219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橢圓 22"/>
          <p:cNvSpPr/>
          <p:nvPr/>
        </p:nvSpPr>
        <p:spPr>
          <a:xfrm>
            <a:off x="6545263" y="447814"/>
            <a:ext cx="214312" cy="160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7337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2 </a:t>
            </a:r>
            <a:r>
              <a:rPr lang="zh-TW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怎麼找到影音動畫電子書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678" name="內容版面配置區 1"/>
          <p:cNvSpPr>
            <a:spLocks noGrp="1"/>
          </p:cNvSpPr>
          <p:nvPr>
            <p:ph idx="4294967295"/>
          </p:nvPr>
        </p:nvSpPr>
        <p:spPr>
          <a:xfrm>
            <a:off x="285750" y="1071894"/>
            <a:ext cx="4286250" cy="3351453"/>
          </a:xfrm>
        </p:spPr>
        <p:txBody>
          <a:bodyPr/>
          <a:lstStyle/>
          <a:p>
            <a:pPr eaLnBrk="1" hangingPunct="1">
              <a:lnSpc>
                <a:spcPts val="2800"/>
              </a:lnSpc>
              <a:spcBef>
                <a:spcPts val="600"/>
              </a:spcBef>
            </a:pPr>
            <a:r>
              <a:rPr lang="zh-TW" altLang="en-US" sz="1800" b="1" dirty="0" smtClean="0"/>
              <a:t>找到電子書資料庫的</a:t>
            </a:r>
            <a:r>
              <a:rPr lang="en-US" altLang="zh-TW" sz="1800" b="1" dirty="0" smtClean="0"/>
              <a:t>2</a:t>
            </a:r>
            <a:r>
              <a:rPr lang="zh-TW" altLang="en-US" sz="1800" b="1" dirty="0" smtClean="0"/>
              <a:t>種方式：</a:t>
            </a:r>
            <a:endParaRPr lang="en-US" altLang="zh-TW" sz="1800" b="1" dirty="0" smtClean="0"/>
          </a:p>
          <a:p>
            <a:pPr eaLnBrk="1" hangingPunct="1">
              <a:lnSpc>
                <a:spcPts val="2800"/>
              </a:lnSpc>
              <a:spcBef>
                <a:spcPts val="600"/>
              </a:spcBef>
              <a:buFont typeface="Wingdings 2" pitchFamily="18" charset="2"/>
              <a:buNone/>
            </a:pPr>
            <a:r>
              <a:rPr lang="zh-TW" altLang="en-US" sz="1800" dirty="0" smtClean="0"/>
              <a:t>     </a:t>
            </a:r>
            <a:r>
              <a:rPr lang="en-US" altLang="zh-TW" sz="1800" dirty="0" smtClean="0"/>
              <a:t>-</a:t>
            </a:r>
            <a:r>
              <a:rPr lang="zh-TW" altLang="en-US" sz="1800" dirty="0" smtClean="0"/>
              <a:t> 搜尋</a:t>
            </a:r>
            <a:endParaRPr lang="en-US" altLang="zh-TW" sz="1800" dirty="0" smtClean="0"/>
          </a:p>
          <a:p>
            <a:pPr eaLnBrk="1" hangingPunct="1">
              <a:lnSpc>
                <a:spcPts val="2800"/>
              </a:lnSpc>
              <a:spcBef>
                <a:spcPts val="600"/>
              </a:spcBef>
              <a:buFont typeface="Wingdings 2" pitchFamily="18" charset="2"/>
              <a:buNone/>
            </a:pPr>
            <a:endParaRPr lang="en-US" altLang="zh-TW" sz="1800" dirty="0" smtClean="0"/>
          </a:p>
          <a:p>
            <a:pPr eaLnBrk="1" hangingPunct="1">
              <a:lnSpc>
                <a:spcPts val="2800"/>
              </a:lnSpc>
              <a:spcBef>
                <a:spcPts val="600"/>
              </a:spcBef>
              <a:buFontTx/>
              <a:buChar char="-"/>
            </a:pPr>
            <a:r>
              <a:rPr lang="zh-TW" altLang="en-US" sz="1800" dirty="0" smtClean="0"/>
              <a:t>從左邊分類選擇</a:t>
            </a:r>
            <a:endParaRPr lang="en-US" altLang="zh-TW" sz="1800" dirty="0" smtClean="0"/>
          </a:p>
          <a:p>
            <a:pPr lvl="1">
              <a:lnSpc>
                <a:spcPts val="2800"/>
              </a:lnSpc>
              <a:spcBef>
                <a:spcPts val="600"/>
              </a:spcBef>
              <a:buFontTx/>
              <a:buChar char="-"/>
            </a:pPr>
            <a:r>
              <a:rPr lang="zh-TW" altLang="en-US" sz="1400" dirty="0" smtClean="0"/>
              <a:t>兒童繪本</a:t>
            </a:r>
            <a:endParaRPr lang="en-US" altLang="zh-TW" sz="1400" dirty="0" smtClean="0"/>
          </a:p>
        </p:txBody>
      </p:sp>
      <p:sp>
        <p:nvSpPr>
          <p:cNvPr id="18" name="矩形 17"/>
          <p:cNvSpPr/>
          <p:nvPr/>
        </p:nvSpPr>
        <p:spPr>
          <a:xfrm>
            <a:off x="166688" y="428758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660" y="1492424"/>
            <a:ext cx="4587875" cy="686012"/>
          </a:xfrm>
          <a:prstGeom prst="rect">
            <a:avLst/>
          </a:prstGeom>
          <a:noFill/>
          <a:ln w="127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" name="文字方塊 14"/>
          <p:cNvSpPr txBox="1"/>
          <p:nvPr/>
        </p:nvSpPr>
        <p:spPr>
          <a:xfrm>
            <a:off x="4247964" y="1780456"/>
            <a:ext cx="5076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搜尋框輸入「音象」或「節慶大書」</a:t>
            </a:r>
            <a:endParaRPr lang="en-US" altLang="zh-TW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11760" y="4480756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3031" t="32708" r="24207" b="17634"/>
          <a:stretch>
            <a:fillRect/>
          </a:stretch>
        </p:blipFill>
        <p:spPr bwMode="auto">
          <a:xfrm>
            <a:off x="4175956" y="2464532"/>
            <a:ext cx="4608511" cy="24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燕尾形向右箭號 18"/>
          <p:cNvSpPr/>
          <p:nvPr/>
        </p:nvSpPr>
        <p:spPr>
          <a:xfrm>
            <a:off x="3671900" y="3688668"/>
            <a:ext cx="324036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5400092" y="3436640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Freeform 5"/>
          <p:cNvSpPr>
            <a:spLocks noEditPoints="1"/>
          </p:cNvSpPr>
          <p:nvPr/>
        </p:nvSpPr>
        <p:spPr bwMode="auto">
          <a:xfrm>
            <a:off x="511192" y="3926208"/>
            <a:ext cx="142852" cy="1786"/>
          </a:xfrm>
          <a:custGeom>
            <a:avLst/>
            <a:gdLst/>
            <a:ahLst/>
            <a:cxnLst>
              <a:cxn ang="0">
                <a:pos x="80" y="0"/>
              </a:cxn>
              <a:cxn ang="0">
                <a:pos x="78" y="0"/>
              </a:cxn>
              <a:cxn ang="0">
                <a:pos x="80" y="0"/>
              </a:cxn>
              <a:cxn ang="0">
                <a:pos x="8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  <a:cxn ang="0">
                <a:pos x="0" y="0"/>
              </a:cxn>
            </a:cxnLst>
            <a:rect l="0" t="0" r="r" b="b"/>
            <a:pathLst>
              <a:path w="80">
                <a:moveTo>
                  <a:pt x="80" y="0"/>
                </a:moveTo>
                <a:lnTo>
                  <a:pt x="78" y="0"/>
                </a:lnTo>
                <a:lnTo>
                  <a:pt x="80" y="0"/>
                </a:lnTo>
                <a:lnTo>
                  <a:pt x="80" y="0"/>
                </a:lnTo>
                <a:close/>
                <a:moveTo>
                  <a:pt x="0" y="0"/>
                </a:moveTo>
                <a:lnTo>
                  <a:pt x="0" y="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AEA596"/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198" name="Freeform 6"/>
          <p:cNvSpPr/>
          <p:nvPr/>
        </p:nvSpPr>
        <p:spPr bwMode="auto">
          <a:xfrm>
            <a:off x="1698652" y="1789907"/>
            <a:ext cx="639264" cy="903820"/>
          </a:xfrm>
          <a:custGeom>
            <a:avLst/>
            <a:gdLst/>
            <a:ahLst/>
            <a:cxnLst>
              <a:cxn ang="0">
                <a:pos x="183" y="260"/>
              </a:cxn>
              <a:cxn ang="0">
                <a:pos x="119" y="260"/>
              </a:cxn>
              <a:cxn ang="0">
                <a:pos x="124" y="244"/>
              </a:cxn>
              <a:cxn ang="0">
                <a:pos x="115" y="223"/>
              </a:cxn>
              <a:cxn ang="0">
                <a:pos x="95" y="215"/>
              </a:cxn>
              <a:cxn ang="0">
                <a:pos x="76" y="222"/>
              </a:cxn>
              <a:cxn ang="0">
                <a:pos x="74" y="223"/>
              </a:cxn>
              <a:cxn ang="0">
                <a:pos x="66" y="244"/>
              </a:cxn>
              <a:cxn ang="0">
                <a:pos x="71" y="260"/>
              </a:cxn>
              <a:cxn ang="0">
                <a:pos x="0" y="260"/>
              </a:cxn>
              <a:cxn ang="0">
                <a:pos x="11" y="226"/>
              </a:cxn>
              <a:cxn ang="0">
                <a:pos x="31" y="92"/>
              </a:cxn>
              <a:cxn ang="0">
                <a:pos x="63" y="0"/>
              </a:cxn>
              <a:cxn ang="0">
                <a:pos x="167" y="92"/>
              </a:cxn>
              <a:cxn ang="0">
                <a:pos x="184" y="226"/>
              </a:cxn>
              <a:cxn ang="0">
                <a:pos x="183" y="260"/>
              </a:cxn>
            </a:cxnLst>
            <a:rect l="0" t="0" r="r" b="b"/>
            <a:pathLst>
              <a:path w="184" h="260">
                <a:moveTo>
                  <a:pt x="183" y="260"/>
                </a:moveTo>
                <a:cubicBezTo>
                  <a:pt x="119" y="260"/>
                  <a:pt x="119" y="260"/>
                  <a:pt x="119" y="260"/>
                </a:cubicBezTo>
                <a:cubicBezTo>
                  <a:pt x="122" y="255"/>
                  <a:pt x="124" y="250"/>
                  <a:pt x="124" y="244"/>
                </a:cubicBezTo>
                <a:cubicBezTo>
                  <a:pt x="124" y="236"/>
                  <a:pt x="121" y="229"/>
                  <a:pt x="115" y="223"/>
                </a:cubicBezTo>
                <a:cubicBezTo>
                  <a:pt x="110" y="218"/>
                  <a:pt x="103" y="215"/>
                  <a:pt x="95" y="215"/>
                </a:cubicBezTo>
                <a:cubicBezTo>
                  <a:pt x="87" y="215"/>
                  <a:pt x="81" y="217"/>
                  <a:pt x="76" y="222"/>
                </a:cubicBezTo>
                <a:cubicBezTo>
                  <a:pt x="75" y="222"/>
                  <a:pt x="75" y="223"/>
                  <a:pt x="74" y="223"/>
                </a:cubicBezTo>
                <a:cubicBezTo>
                  <a:pt x="69" y="229"/>
                  <a:pt x="66" y="236"/>
                  <a:pt x="66" y="244"/>
                </a:cubicBezTo>
                <a:cubicBezTo>
                  <a:pt x="66" y="250"/>
                  <a:pt x="67" y="255"/>
                  <a:pt x="71" y="260"/>
                </a:cubicBezTo>
                <a:cubicBezTo>
                  <a:pt x="0" y="260"/>
                  <a:pt x="0" y="260"/>
                  <a:pt x="0" y="260"/>
                </a:cubicBezTo>
                <a:cubicBezTo>
                  <a:pt x="4" y="249"/>
                  <a:pt x="8" y="237"/>
                  <a:pt x="11" y="226"/>
                </a:cubicBezTo>
                <a:cubicBezTo>
                  <a:pt x="25" y="181"/>
                  <a:pt x="31" y="136"/>
                  <a:pt x="31" y="92"/>
                </a:cubicBezTo>
                <a:cubicBezTo>
                  <a:pt x="24" y="32"/>
                  <a:pt x="35" y="1"/>
                  <a:pt x="63" y="0"/>
                </a:cubicBezTo>
                <a:cubicBezTo>
                  <a:pt x="114" y="6"/>
                  <a:pt x="148" y="37"/>
                  <a:pt x="167" y="92"/>
                </a:cubicBezTo>
                <a:cubicBezTo>
                  <a:pt x="179" y="128"/>
                  <a:pt x="184" y="173"/>
                  <a:pt x="184" y="226"/>
                </a:cubicBezTo>
                <a:cubicBezTo>
                  <a:pt x="184" y="237"/>
                  <a:pt x="184" y="248"/>
                  <a:pt x="183" y="260"/>
                </a:cubicBezTo>
                <a:close/>
              </a:path>
            </a:pathLst>
          </a:custGeom>
          <a:solidFill>
            <a:schemeClr val="accent4"/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199" name="Freeform 7"/>
          <p:cNvSpPr>
            <a:spLocks noEditPoints="1"/>
          </p:cNvSpPr>
          <p:nvPr/>
        </p:nvSpPr>
        <p:spPr bwMode="auto">
          <a:xfrm>
            <a:off x="1007604" y="2536540"/>
            <a:ext cx="1326741" cy="1007419"/>
          </a:xfrm>
          <a:custGeom>
            <a:avLst/>
            <a:gdLst/>
            <a:ahLst/>
            <a:cxnLst>
              <a:cxn ang="0">
                <a:pos x="372" y="145"/>
              </a:cxn>
              <a:cxn ang="0">
                <a:pos x="372" y="184"/>
              </a:cxn>
              <a:cxn ang="0">
                <a:pos x="353" y="191"/>
              </a:cxn>
              <a:cxn ang="0">
                <a:pos x="351" y="193"/>
              </a:cxn>
              <a:cxn ang="0">
                <a:pos x="343" y="213"/>
              </a:cxn>
              <a:cxn ang="0">
                <a:pos x="351" y="234"/>
              </a:cxn>
              <a:cxn ang="0">
                <a:pos x="353" y="235"/>
              </a:cxn>
              <a:cxn ang="0">
                <a:pos x="372" y="242"/>
              </a:cxn>
              <a:cxn ang="0">
                <a:pos x="372" y="273"/>
              </a:cxn>
              <a:cxn ang="0">
                <a:pos x="372" y="290"/>
              </a:cxn>
              <a:cxn ang="0">
                <a:pos x="353" y="290"/>
              </a:cxn>
              <a:cxn ang="0">
                <a:pos x="280" y="290"/>
              </a:cxn>
              <a:cxn ang="0">
                <a:pos x="284" y="287"/>
              </a:cxn>
              <a:cxn ang="0">
                <a:pos x="293" y="266"/>
              </a:cxn>
              <a:cxn ang="0">
                <a:pos x="284" y="246"/>
              </a:cxn>
              <a:cxn ang="0">
                <a:pos x="264" y="237"/>
              </a:cxn>
              <a:cxn ang="0">
                <a:pos x="243" y="246"/>
              </a:cxn>
              <a:cxn ang="0">
                <a:pos x="235" y="266"/>
              </a:cxn>
              <a:cxn ang="0">
                <a:pos x="243" y="287"/>
              </a:cxn>
              <a:cxn ang="0">
                <a:pos x="247" y="290"/>
              </a:cxn>
              <a:cxn ang="0">
                <a:pos x="162" y="290"/>
              </a:cxn>
              <a:cxn ang="0">
                <a:pos x="100" y="290"/>
              </a:cxn>
              <a:cxn ang="0">
                <a:pos x="104" y="287"/>
              </a:cxn>
              <a:cxn ang="0">
                <a:pos x="112" y="266"/>
              </a:cxn>
              <a:cxn ang="0">
                <a:pos x="104" y="246"/>
              </a:cxn>
              <a:cxn ang="0">
                <a:pos x="83" y="237"/>
              </a:cxn>
              <a:cxn ang="0">
                <a:pos x="63" y="246"/>
              </a:cxn>
              <a:cxn ang="0">
                <a:pos x="54" y="266"/>
              </a:cxn>
              <a:cxn ang="0">
                <a:pos x="63" y="287"/>
              </a:cxn>
              <a:cxn ang="0">
                <a:pos x="67" y="290"/>
              </a:cxn>
              <a:cxn ang="0">
                <a:pos x="0" y="290"/>
              </a:cxn>
              <a:cxn ang="0">
                <a:pos x="0" y="225"/>
              </a:cxn>
              <a:cxn ang="0">
                <a:pos x="157" y="134"/>
              </a:cxn>
              <a:cxn ang="0">
                <a:pos x="199" y="45"/>
              </a:cxn>
              <a:cxn ang="0">
                <a:pos x="270" y="45"/>
              </a:cxn>
              <a:cxn ang="0">
                <a:pos x="265" y="29"/>
              </a:cxn>
              <a:cxn ang="0">
                <a:pos x="273" y="8"/>
              </a:cxn>
              <a:cxn ang="0">
                <a:pos x="275" y="7"/>
              </a:cxn>
              <a:cxn ang="0">
                <a:pos x="294" y="0"/>
              </a:cxn>
              <a:cxn ang="0">
                <a:pos x="314" y="8"/>
              </a:cxn>
              <a:cxn ang="0">
                <a:pos x="323" y="29"/>
              </a:cxn>
              <a:cxn ang="0">
                <a:pos x="318" y="45"/>
              </a:cxn>
              <a:cxn ang="0">
                <a:pos x="382" y="45"/>
              </a:cxn>
              <a:cxn ang="0">
                <a:pos x="372" y="145"/>
              </a:cxn>
              <a:cxn ang="0">
                <a:pos x="353" y="278"/>
              </a:cxn>
              <a:cxn ang="0">
                <a:pos x="353" y="277"/>
              </a:cxn>
              <a:cxn ang="0">
                <a:pos x="352" y="278"/>
              </a:cxn>
              <a:cxn ang="0">
                <a:pos x="353" y="278"/>
              </a:cxn>
            </a:cxnLst>
            <a:rect l="0" t="0" r="r" b="b"/>
            <a:pathLst>
              <a:path w="382" h="290">
                <a:moveTo>
                  <a:pt x="372" y="145"/>
                </a:moveTo>
                <a:cubicBezTo>
                  <a:pt x="372" y="184"/>
                  <a:pt x="372" y="184"/>
                  <a:pt x="372" y="184"/>
                </a:cubicBezTo>
                <a:cubicBezTo>
                  <a:pt x="365" y="184"/>
                  <a:pt x="358" y="187"/>
                  <a:pt x="353" y="191"/>
                </a:cubicBezTo>
                <a:cubicBezTo>
                  <a:pt x="352" y="192"/>
                  <a:pt x="352" y="192"/>
                  <a:pt x="351" y="193"/>
                </a:cubicBezTo>
                <a:cubicBezTo>
                  <a:pt x="346" y="198"/>
                  <a:pt x="343" y="205"/>
                  <a:pt x="343" y="213"/>
                </a:cubicBezTo>
                <a:cubicBezTo>
                  <a:pt x="343" y="221"/>
                  <a:pt x="346" y="228"/>
                  <a:pt x="351" y="234"/>
                </a:cubicBezTo>
                <a:cubicBezTo>
                  <a:pt x="352" y="234"/>
                  <a:pt x="352" y="235"/>
                  <a:pt x="353" y="235"/>
                </a:cubicBezTo>
                <a:cubicBezTo>
                  <a:pt x="358" y="240"/>
                  <a:pt x="365" y="242"/>
                  <a:pt x="372" y="242"/>
                </a:cubicBezTo>
                <a:cubicBezTo>
                  <a:pt x="372" y="273"/>
                  <a:pt x="372" y="273"/>
                  <a:pt x="372" y="273"/>
                </a:cubicBezTo>
                <a:cubicBezTo>
                  <a:pt x="372" y="290"/>
                  <a:pt x="372" y="290"/>
                  <a:pt x="372" y="290"/>
                </a:cubicBezTo>
                <a:cubicBezTo>
                  <a:pt x="353" y="290"/>
                  <a:pt x="353" y="290"/>
                  <a:pt x="353" y="290"/>
                </a:cubicBezTo>
                <a:cubicBezTo>
                  <a:pt x="280" y="290"/>
                  <a:pt x="280" y="290"/>
                  <a:pt x="280" y="290"/>
                </a:cubicBezTo>
                <a:cubicBezTo>
                  <a:pt x="281" y="289"/>
                  <a:pt x="283" y="288"/>
                  <a:pt x="284" y="287"/>
                </a:cubicBezTo>
                <a:cubicBezTo>
                  <a:pt x="290" y="281"/>
                  <a:pt x="293" y="274"/>
                  <a:pt x="293" y="266"/>
                </a:cubicBezTo>
                <a:cubicBezTo>
                  <a:pt x="293" y="258"/>
                  <a:pt x="290" y="252"/>
                  <a:pt x="284" y="246"/>
                </a:cubicBezTo>
                <a:cubicBezTo>
                  <a:pt x="278" y="240"/>
                  <a:pt x="272" y="237"/>
                  <a:pt x="264" y="237"/>
                </a:cubicBezTo>
                <a:cubicBezTo>
                  <a:pt x="256" y="237"/>
                  <a:pt x="249" y="240"/>
                  <a:pt x="243" y="246"/>
                </a:cubicBezTo>
                <a:cubicBezTo>
                  <a:pt x="237" y="252"/>
                  <a:pt x="235" y="258"/>
                  <a:pt x="235" y="266"/>
                </a:cubicBezTo>
                <a:cubicBezTo>
                  <a:pt x="235" y="274"/>
                  <a:pt x="237" y="281"/>
                  <a:pt x="243" y="287"/>
                </a:cubicBezTo>
                <a:cubicBezTo>
                  <a:pt x="244" y="288"/>
                  <a:pt x="246" y="289"/>
                  <a:pt x="247" y="290"/>
                </a:cubicBezTo>
                <a:cubicBezTo>
                  <a:pt x="162" y="290"/>
                  <a:pt x="162" y="290"/>
                  <a:pt x="162" y="290"/>
                </a:cubicBezTo>
                <a:cubicBezTo>
                  <a:pt x="100" y="290"/>
                  <a:pt x="100" y="290"/>
                  <a:pt x="100" y="290"/>
                </a:cubicBezTo>
                <a:cubicBezTo>
                  <a:pt x="101" y="289"/>
                  <a:pt x="103" y="288"/>
                  <a:pt x="104" y="287"/>
                </a:cubicBezTo>
                <a:cubicBezTo>
                  <a:pt x="110" y="281"/>
                  <a:pt x="112" y="274"/>
                  <a:pt x="112" y="266"/>
                </a:cubicBezTo>
                <a:cubicBezTo>
                  <a:pt x="112" y="258"/>
                  <a:pt x="110" y="252"/>
                  <a:pt x="104" y="246"/>
                </a:cubicBezTo>
                <a:cubicBezTo>
                  <a:pt x="98" y="240"/>
                  <a:pt x="91" y="237"/>
                  <a:pt x="83" y="237"/>
                </a:cubicBezTo>
                <a:cubicBezTo>
                  <a:pt x="75" y="237"/>
                  <a:pt x="69" y="240"/>
                  <a:pt x="63" y="246"/>
                </a:cubicBezTo>
                <a:cubicBezTo>
                  <a:pt x="57" y="252"/>
                  <a:pt x="54" y="258"/>
                  <a:pt x="54" y="266"/>
                </a:cubicBezTo>
                <a:cubicBezTo>
                  <a:pt x="54" y="274"/>
                  <a:pt x="57" y="281"/>
                  <a:pt x="63" y="287"/>
                </a:cubicBezTo>
                <a:cubicBezTo>
                  <a:pt x="64" y="288"/>
                  <a:pt x="65" y="289"/>
                  <a:pt x="67" y="290"/>
                </a:cubicBezTo>
                <a:cubicBezTo>
                  <a:pt x="0" y="290"/>
                  <a:pt x="0" y="290"/>
                  <a:pt x="0" y="290"/>
                </a:cubicBezTo>
                <a:cubicBezTo>
                  <a:pt x="0" y="225"/>
                  <a:pt x="0" y="225"/>
                  <a:pt x="0" y="225"/>
                </a:cubicBezTo>
                <a:cubicBezTo>
                  <a:pt x="77" y="219"/>
                  <a:pt x="129" y="188"/>
                  <a:pt x="157" y="134"/>
                </a:cubicBezTo>
                <a:cubicBezTo>
                  <a:pt x="174" y="104"/>
                  <a:pt x="188" y="74"/>
                  <a:pt x="199" y="45"/>
                </a:cubicBezTo>
                <a:cubicBezTo>
                  <a:pt x="270" y="45"/>
                  <a:pt x="270" y="45"/>
                  <a:pt x="270" y="45"/>
                </a:cubicBezTo>
                <a:cubicBezTo>
                  <a:pt x="266" y="40"/>
                  <a:pt x="265" y="35"/>
                  <a:pt x="265" y="29"/>
                </a:cubicBezTo>
                <a:cubicBezTo>
                  <a:pt x="265" y="21"/>
                  <a:pt x="268" y="14"/>
                  <a:pt x="273" y="8"/>
                </a:cubicBezTo>
                <a:cubicBezTo>
                  <a:pt x="274" y="8"/>
                  <a:pt x="274" y="7"/>
                  <a:pt x="275" y="7"/>
                </a:cubicBezTo>
                <a:cubicBezTo>
                  <a:pt x="280" y="2"/>
                  <a:pt x="286" y="0"/>
                  <a:pt x="294" y="0"/>
                </a:cubicBezTo>
                <a:cubicBezTo>
                  <a:pt x="302" y="0"/>
                  <a:pt x="309" y="3"/>
                  <a:pt x="314" y="8"/>
                </a:cubicBezTo>
                <a:cubicBezTo>
                  <a:pt x="320" y="14"/>
                  <a:pt x="323" y="21"/>
                  <a:pt x="323" y="29"/>
                </a:cubicBezTo>
                <a:cubicBezTo>
                  <a:pt x="323" y="35"/>
                  <a:pt x="321" y="40"/>
                  <a:pt x="318" y="45"/>
                </a:cubicBezTo>
                <a:cubicBezTo>
                  <a:pt x="382" y="45"/>
                  <a:pt x="382" y="45"/>
                  <a:pt x="382" y="45"/>
                </a:cubicBezTo>
                <a:cubicBezTo>
                  <a:pt x="380" y="76"/>
                  <a:pt x="377" y="109"/>
                  <a:pt x="372" y="145"/>
                </a:cubicBezTo>
                <a:close/>
                <a:moveTo>
                  <a:pt x="353" y="278"/>
                </a:moveTo>
                <a:cubicBezTo>
                  <a:pt x="353" y="277"/>
                  <a:pt x="353" y="277"/>
                  <a:pt x="353" y="277"/>
                </a:cubicBezTo>
                <a:cubicBezTo>
                  <a:pt x="353" y="277"/>
                  <a:pt x="352" y="277"/>
                  <a:pt x="352" y="278"/>
                </a:cubicBezTo>
                <a:lnTo>
                  <a:pt x="353" y="278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200" name="Freeform 8"/>
          <p:cNvSpPr/>
          <p:nvPr/>
        </p:nvSpPr>
        <p:spPr bwMode="auto">
          <a:xfrm>
            <a:off x="154062" y="2943795"/>
            <a:ext cx="1028536" cy="1153888"/>
          </a:xfrm>
          <a:custGeom>
            <a:avLst/>
            <a:gdLst/>
            <a:ahLst/>
            <a:cxnLst>
              <a:cxn ang="0">
                <a:pos x="246" y="108"/>
              </a:cxn>
              <a:cxn ang="0">
                <a:pos x="246" y="173"/>
              </a:cxn>
              <a:cxn ang="0">
                <a:pos x="246" y="219"/>
              </a:cxn>
              <a:cxn ang="0">
                <a:pos x="247" y="219"/>
              </a:cxn>
              <a:cxn ang="0">
                <a:pos x="267" y="211"/>
              </a:cxn>
              <a:cxn ang="0">
                <a:pos x="288" y="219"/>
              </a:cxn>
              <a:cxn ang="0">
                <a:pos x="296" y="240"/>
              </a:cxn>
              <a:cxn ang="0">
                <a:pos x="288" y="260"/>
              </a:cxn>
              <a:cxn ang="0">
                <a:pos x="284" y="263"/>
              </a:cxn>
              <a:cxn ang="0">
                <a:pos x="267" y="269"/>
              </a:cxn>
              <a:cxn ang="0">
                <a:pos x="251" y="263"/>
              </a:cxn>
              <a:cxn ang="0">
                <a:pos x="247" y="260"/>
              </a:cxn>
              <a:cxn ang="0">
                <a:pos x="246" y="260"/>
              </a:cxn>
              <a:cxn ang="0">
                <a:pos x="246" y="283"/>
              </a:cxn>
              <a:cxn ang="0">
                <a:pos x="144" y="283"/>
              </a:cxn>
              <a:cxn ang="0">
                <a:pos x="143" y="283"/>
              </a:cxn>
              <a:cxn ang="0">
                <a:pos x="144" y="283"/>
              </a:cxn>
              <a:cxn ang="0">
                <a:pos x="152" y="303"/>
              </a:cxn>
              <a:cxn ang="0">
                <a:pos x="144" y="324"/>
              </a:cxn>
              <a:cxn ang="0">
                <a:pos x="123" y="332"/>
              </a:cxn>
              <a:cxn ang="0">
                <a:pos x="103" y="324"/>
              </a:cxn>
              <a:cxn ang="0">
                <a:pos x="94" y="303"/>
              </a:cxn>
              <a:cxn ang="0">
                <a:pos x="103" y="283"/>
              </a:cxn>
              <a:cxn ang="0">
                <a:pos x="103" y="283"/>
              </a:cxn>
              <a:cxn ang="0">
                <a:pos x="103" y="283"/>
              </a:cxn>
              <a:cxn ang="0">
                <a:pos x="0" y="283"/>
              </a:cxn>
              <a:cxn ang="0">
                <a:pos x="0" y="48"/>
              </a:cxn>
              <a:cxn ang="0">
                <a:pos x="48" y="0"/>
              </a:cxn>
              <a:cxn ang="0">
                <a:pos x="198" y="0"/>
              </a:cxn>
              <a:cxn ang="0">
                <a:pos x="246" y="48"/>
              </a:cxn>
              <a:cxn ang="0">
                <a:pos x="246" y="108"/>
              </a:cxn>
            </a:cxnLst>
            <a:rect l="0" t="0" r="r" b="b"/>
            <a:pathLst>
              <a:path w="296" h="332">
                <a:moveTo>
                  <a:pt x="246" y="108"/>
                </a:moveTo>
                <a:cubicBezTo>
                  <a:pt x="246" y="173"/>
                  <a:pt x="246" y="173"/>
                  <a:pt x="246" y="173"/>
                </a:cubicBezTo>
                <a:cubicBezTo>
                  <a:pt x="246" y="219"/>
                  <a:pt x="246" y="219"/>
                  <a:pt x="246" y="219"/>
                </a:cubicBezTo>
                <a:cubicBezTo>
                  <a:pt x="246" y="219"/>
                  <a:pt x="247" y="219"/>
                  <a:pt x="247" y="219"/>
                </a:cubicBezTo>
                <a:cubicBezTo>
                  <a:pt x="252" y="213"/>
                  <a:pt x="259" y="211"/>
                  <a:pt x="267" y="211"/>
                </a:cubicBezTo>
                <a:cubicBezTo>
                  <a:pt x="275" y="211"/>
                  <a:pt x="282" y="213"/>
                  <a:pt x="288" y="219"/>
                </a:cubicBezTo>
                <a:cubicBezTo>
                  <a:pt x="293" y="225"/>
                  <a:pt x="296" y="232"/>
                  <a:pt x="296" y="240"/>
                </a:cubicBezTo>
                <a:cubicBezTo>
                  <a:pt x="296" y="248"/>
                  <a:pt x="293" y="254"/>
                  <a:pt x="288" y="260"/>
                </a:cubicBezTo>
                <a:cubicBezTo>
                  <a:pt x="286" y="261"/>
                  <a:pt x="285" y="262"/>
                  <a:pt x="284" y="263"/>
                </a:cubicBezTo>
                <a:cubicBezTo>
                  <a:pt x="279" y="267"/>
                  <a:pt x="273" y="269"/>
                  <a:pt x="267" y="269"/>
                </a:cubicBezTo>
                <a:cubicBezTo>
                  <a:pt x="261" y="269"/>
                  <a:pt x="255" y="267"/>
                  <a:pt x="251" y="263"/>
                </a:cubicBezTo>
                <a:cubicBezTo>
                  <a:pt x="249" y="262"/>
                  <a:pt x="248" y="261"/>
                  <a:pt x="247" y="260"/>
                </a:cubicBezTo>
                <a:cubicBezTo>
                  <a:pt x="247" y="260"/>
                  <a:pt x="246" y="260"/>
                  <a:pt x="246" y="260"/>
                </a:cubicBezTo>
                <a:cubicBezTo>
                  <a:pt x="246" y="283"/>
                  <a:pt x="246" y="283"/>
                  <a:pt x="246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3" y="283"/>
                  <a:pt x="143" y="283"/>
                  <a:pt x="143" y="283"/>
                </a:cubicBezTo>
                <a:cubicBezTo>
                  <a:pt x="144" y="283"/>
                  <a:pt x="144" y="283"/>
                  <a:pt x="144" y="283"/>
                </a:cubicBezTo>
                <a:cubicBezTo>
                  <a:pt x="149" y="289"/>
                  <a:pt x="152" y="295"/>
                  <a:pt x="152" y="303"/>
                </a:cubicBezTo>
                <a:cubicBezTo>
                  <a:pt x="152" y="311"/>
                  <a:pt x="149" y="318"/>
                  <a:pt x="144" y="324"/>
                </a:cubicBezTo>
                <a:cubicBezTo>
                  <a:pt x="138" y="330"/>
                  <a:pt x="131" y="332"/>
                  <a:pt x="123" y="332"/>
                </a:cubicBezTo>
                <a:cubicBezTo>
                  <a:pt x="115" y="332"/>
                  <a:pt x="108" y="330"/>
                  <a:pt x="103" y="324"/>
                </a:cubicBezTo>
                <a:cubicBezTo>
                  <a:pt x="97" y="318"/>
                  <a:pt x="94" y="311"/>
                  <a:pt x="94" y="303"/>
                </a:cubicBezTo>
                <a:cubicBezTo>
                  <a:pt x="94" y="295"/>
                  <a:pt x="97" y="289"/>
                  <a:pt x="103" y="283"/>
                </a:cubicBezTo>
                <a:cubicBezTo>
                  <a:pt x="103" y="283"/>
                  <a:pt x="103" y="283"/>
                  <a:pt x="103" y="283"/>
                </a:cubicBezTo>
                <a:cubicBezTo>
                  <a:pt x="103" y="283"/>
                  <a:pt x="103" y="283"/>
                  <a:pt x="103" y="283"/>
                </a:cubicBezTo>
                <a:cubicBezTo>
                  <a:pt x="0" y="283"/>
                  <a:pt x="0" y="283"/>
                  <a:pt x="0" y="283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16"/>
                  <a:pt x="16" y="0"/>
                  <a:pt x="48" y="0"/>
                </a:cubicBezTo>
                <a:cubicBezTo>
                  <a:pt x="198" y="0"/>
                  <a:pt x="198" y="0"/>
                  <a:pt x="198" y="0"/>
                </a:cubicBezTo>
                <a:cubicBezTo>
                  <a:pt x="230" y="0"/>
                  <a:pt x="246" y="16"/>
                  <a:pt x="246" y="48"/>
                </a:cubicBezTo>
                <a:lnTo>
                  <a:pt x="246" y="108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201" name="Freeform 9"/>
          <p:cNvSpPr/>
          <p:nvPr/>
        </p:nvSpPr>
        <p:spPr bwMode="auto">
          <a:xfrm>
            <a:off x="154062" y="3926207"/>
            <a:ext cx="1028536" cy="848448"/>
          </a:xfrm>
          <a:custGeom>
            <a:avLst/>
            <a:gdLst/>
            <a:ahLst/>
            <a:cxnLst>
              <a:cxn ang="0">
                <a:pos x="103" y="0"/>
              </a:cxn>
              <a:cxn ang="0">
                <a:pos x="103" y="0"/>
              </a:cxn>
              <a:cxn ang="0">
                <a:pos x="94" y="20"/>
              </a:cxn>
              <a:cxn ang="0">
                <a:pos x="103" y="41"/>
              </a:cxn>
              <a:cxn ang="0">
                <a:pos x="123" y="49"/>
              </a:cxn>
              <a:cxn ang="0">
                <a:pos x="144" y="41"/>
              </a:cxn>
              <a:cxn ang="0">
                <a:pos x="152" y="20"/>
              </a:cxn>
              <a:cxn ang="0">
                <a:pos x="144" y="0"/>
              </a:cxn>
              <a:cxn ang="0">
                <a:pos x="144" y="0"/>
              </a:cxn>
              <a:cxn ang="0">
                <a:pos x="246" y="0"/>
              </a:cxn>
              <a:cxn ang="0">
                <a:pos x="246" y="58"/>
              </a:cxn>
              <a:cxn ang="0">
                <a:pos x="247" y="58"/>
              </a:cxn>
              <a:cxn ang="0">
                <a:pos x="267" y="50"/>
              </a:cxn>
              <a:cxn ang="0">
                <a:pos x="288" y="58"/>
              </a:cxn>
              <a:cxn ang="0">
                <a:pos x="296" y="79"/>
              </a:cxn>
              <a:cxn ang="0">
                <a:pos x="288" y="99"/>
              </a:cxn>
              <a:cxn ang="0">
                <a:pos x="284" y="103"/>
              </a:cxn>
              <a:cxn ang="0">
                <a:pos x="267" y="108"/>
              </a:cxn>
              <a:cxn ang="0">
                <a:pos x="251" y="103"/>
              </a:cxn>
              <a:cxn ang="0">
                <a:pos x="247" y="99"/>
              </a:cxn>
              <a:cxn ang="0">
                <a:pos x="246" y="99"/>
              </a:cxn>
              <a:cxn ang="0">
                <a:pos x="246" y="103"/>
              </a:cxn>
              <a:cxn ang="0">
                <a:pos x="246" y="155"/>
              </a:cxn>
              <a:cxn ang="0">
                <a:pos x="246" y="196"/>
              </a:cxn>
              <a:cxn ang="0">
                <a:pos x="198" y="244"/>
              </a:cxn>
              <a:cxn ang="0">
                <a:pos x="48" y="244"/>
              </a:cxn>
              <a:cxn ang="0">
                <a:pos x="0" y="196"/>
              </a:cxn>
              <a:cxn ang="0">
                <a:pos x="0" y="0"/>
              </a:cxn>
              <a:cxn ang="0">
                <a:pos x="103" y="0"/>
              </a:cxn>
            </a:cxnLst>
            <a:rect l="0" t="0" r="r" b="b"/>
            <a:pathLst>
              <a:path w="296" h="244">
                <a:moveTo>
                  <a:pt x="103" y="0"/>
                </a:moveTo>
                <a:cubicBezTo>
                  <a:pt x="103" y="0"/>
                  <a:pt x="103" y="0"/>
                  <a:pt x="103" y="0"/>
                </a:cubicBezTo>
                <a:cubicBezTo>
                  <a:pt x="97" y="6"/>
                  <a:pt x="94" y="12"/>
                  <a:pt x="94" y="20"/>
                </a:cubicBezTo>
                <a:cubicBezTo>
                  <a:pt x="94" y="28"/>
                  <a:pt x="97" y="35"/>
                  <a:pt x="103" y="41"/>
                </a:cubicBezTo>
                <a:cubicBezTo>
                  <a:pt x="108" y="47"/>
                  <a:pt x="115" y="49"/>
                  <a:pt x="123" y="49"/>
                </a:cubicBezTo>
                <a:cubicBezTo>
                  <a:pt x="131" y="49"/>
                  <a:pt x="138" y="47"/>
                  <a:pt x="144" y="41"/>
                </a:cubicBezTo>
                <a:cubicBezTo>
                  <a:pt x="149" y="35"/>
                  <a:pt x="152" y="28"/>
                  <a:pt x="152" y="20"/>
                </a:cubicBezTo>
                <a:cubicBezTo>
                  <a:pt x="152" y="12"/>
                  <a:pt x="149" y="6"/>
                  <a:pt x="144" y="0"/>
                </a:cubicBezTo>
                <a:cubicBezTo>
                  <a:pt x="144" y="0"/>
                  <a:pt x="144" y="0"/>
                  <a:pt x="144" y="0"/>
                </a:cubicBezTo>
                <a:cubicBezTo>
                  <a:pt x="246" y="0"/>
                  <a:pt x="246" y="0"/>
                  <a:pt x="246" y="0"/>
                </a:cubicBezTo>
                <a:cubicBezTo>
                  <a:pt x="246" y="58"/>
                  <a:pt x="246" y="58"/>
                  <a:pt x="246" y="58"/>
                </a:cubicBezTo>
                <a:cubicBezTo>
                  <a:pt x="246" y="58"/>
                  <a:pt x="247" y="58"/>
                  <a:pt x="247" y="58"/>
                </a:cubicBezTo>
                <a:cubicBezTo>
                  <a:pt x="252" y="53"/>
                  <a:pt x="259" y="50"/>
                  <a:pt x="267" y="50"/>
                </a:cubicBezTo>
                <a:cubicBezTo>
                  <a:pt x="275" y="50"/>
                  <a:pt x="282" y="53"/>
                  <a:pt x="288" y="58"/>
                </a:cubicBezTo>
                <a:cubicBezTo>
                  <a:pt x="293" y="64"/>
                  <a:pt x="296" y="71"/>
                  <a:pt x="296" y="79"/>
                </a:cubicBezTo>
                <a:cubicBezTo>
                  <a:pt x="296" y="87"/>
                  <a:pt x="293" y="94"/>
                  <a:pt x="288" y="99"/>
                </a:cubicBezTo>
                <a:cubicBezTo>
                  <a:pt x="286" y="101"/>
                  <a:pt x="285" y="102"/>
                  <a:pt x="284" y="103"/>
                </a:cubicBezTo>
                <a:cubicBezTo>
                  <a:pt x="279" y="106"/>
                  <a:pt x="273" y="108"/>
                  <a:pt x="267" y="108"/>
                </a:cubicBezTo>
                <a:cubicBezTo>
                  <a:pt x="261" y="108"/>
                  <a:pt x="255" y="106"/>
                  <a:pt x="251" y="103"/>
                </a:cubicBezTo>
                <a:cubicBezTo>
                  <a:pt x="249" y="102"/>
                  <a:pt x="248" y="101"/>
                  <a:pt x="247" y="99"/>
                </a:cubicBezTo>
                <a:cubicBezTo>
                  <a:pt x="247" y="99"/>
                  <a:pt x="246" y="99"/>
                  <a:pt x="246" y="99"/>
                </a:cubicBezTo>
                <a:cubicBezTo>
                  <a:pt x="246" y="103"/>
                  <a:pt x="246" y="103"/>
                  <a:pt x="246" y="103"/>
                </a:cubicBezTo>
                <a:cubicBezTo>
                  <a:pt x="246" y="155"/>
                  <a:pt x="246" y="155"/>
                  <a:pt x="246" y="155"/>
                </a:cubicBezTo>
                <a:cubicBezTo>
                  <a:pt x="246" y="196"/>
                  <a:pt x="246" y="196"/>
                  <a:pt x="246" y="196"/>
                </a:cubicBezTo>
                <a:cubicBezTo>
                  <a:pt x="246" y="228"/>
                  <a:pt x="230" y="244"/>
                  <a:pt x="198" y="244"/>
                </a:cubicBezTo>
                <a:cubicBezTo>
                  <a:pt x="48" y="244"/>
                  <a:pt x="48" y="244"/>
                  <a:pt x="48" y="244"/>
                </a:cubicBezTo>
                <a:cubicBezTo>
                  <a:pt x="16" y="244"/>
                  <a:pt x="0" y="228"/>
                  <a:pt x="0" y="196"/>
                </a:cubicBezTo>
                <a:cubicBezTo>
                  <a:pt x="0" y="0"/>
                  <a:pt x="0" y="0"/>
                  <a:pt x="0" y="0"/>
                </a:cubicBezTo>
                <a:lnTo>
                  <a:pt x="103" y="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202" name="Freeform 10"/>
          <p:cNvSpPr/>
          <p:nvPr/>
        </p:nvSpPr>
        <p:spPr bwMode="auto">
          <a:xfrm>
            <a:off x="1007604" y="3359981"/>
            <a:ext cx="562481" cy="1389667"/>
          </a:xfrm>
          <a:custGeom>
            <a:avLst/>
            <a:gdLst/>
            <a:ahLst/>
            <a:cxnLst>
              <a:cxn ang="0">
                <a:pos x="162" y="400"/>
              </a:cxn>
              <a:cxn ang="0">
                <a:pos x="78" y="324"/>
              </a:cxn>
              <a:cxn ang="0">
                <a:pos x="3" y="318"/>
              </a:cxn>
              <a:cxn ang="0">
                <a:pos x="0" y="318"/>
              </a:cxn>
              <a:cxn ang="0">
                <a:pos x="0" y="266"/>
              </a:cxn>
              <a:cxn ang="0">
                <a:pos x="5" y="266"/>
              </a:cxn>
              <a:cxn ang="0">
                <a:pos x="21" y="271"/>
              </a:cxn>
              <a:cxn ang="0">
                <a:pos x="38" y="266"/>
              </a:cxn>
              <a:cxn ang="0">
                <a:pos x="42" y="262"/>
              </a:cxn>
              <a:cxn ang="0">
                <a:pos x="50" y="242"/>
              </a:cxn>
              <a:cxn ang="0">
                <a:pos x="42" y="221"/>
              </a:cxn>
              <a:cxn ang="0">
                <a:pos x="21" y="213"/>
              </a:cxn>
              <a:cxn ang="0">
                <a:pos x="1" y="221"/>
              </a:cxn>
              <a:cxn ang="0">
                <a:pos x="0" y="221"/>
              </a:cxn>
              <a:cxn ang="0">
                <a:pos x="0" y="163"/>
              </a:cxn>
              <a:cxn ang="0">
                <a:pos x="0" y="140"/>
              </a:cxn>
              <a:cxn ang="0">
                <a:pos x="1" y="140"/>
              </a:cxn>
              <a:cxn ang="0">
                <a:pos x="5" y="143"/>
              </a:cxn>
              <a:cxn ang="0">
                <a:pos x="21" y="149"/>
              </a:cxn>
              <a:cxn ang="0">
                <a:pos x="38" y="143"/>
              </a:cxn>
              <a:cxn ang="0">
                <a:pos x="42" y="140"/>
              </a:cxn>
              <a:cxn ang="0">
                <a:pos x="50" y="120"/>
              </a:cxn>
              <a:cxn ang="0">
                <a:pos x="42" y="99"/>
              </a:cxn>
              <a:cxn ang="0">
                <a:pos x="21" y="91"/>
              </a:cxn>
              <a:cxn ang="0">
                <a:pos x="1" y="99"/>
              </a:cxn>
              <a:cxn ang="0">
                <a:pos x="0" y="99"/>
              </a:cxn>
              <a:cxn ang="0">
                <a:pos x="0" y="53"/>
              </a:cxn>
              <a:cxn ang="0">
                <a:pos x="67" y="53"/>
              </a:cxn>
              <a:cxn ang="0">
                <a:pos x="63" y="50"/>
              </a:cxn>
              <a:cxn ang="0">
                <a:pos x="54" y="29"/>
              </a:cxn>
              <a:cxn ang="0">
                <a:pos x="63" y="9"/>
              </a:cxn>
              <a:cxn ang="0">
                <a:pos x="83" y="0"/>
              </a:cxn>
              <a:cxn ang="0">
                <a:pos x="104" y="9"/>
              </a:cxn>
              <a:cxn ang="0">
                <a:pos x="112" y="29"/>
              </a:cxn>
              <a:cxn ang="0">
                <a:pos x="104" y="50"/>
              </a:cxn>
              <a:cxn ang="0">
                <a:pos x="100" y="53"/>
              </a:cxn>
              <a:cxn ang="0">
                <a:pos x="162" y="53"/>
              </a:cxn>
              <a:cxn ang="0">
                <a:pos x="162" y="195"/>
              </a:cxn>
              <a:cxn ang="0">
                <a:pos x="147" y="190"/>
              </a:cxn>
              <a:cxn ang="0">
                <a:pos x="127" y="199"/>
              </a:cxn>
              <a:cxn ang="0">
                <a:pos x="127" y="199"/>
              </a:cxn>
              <a:cxn ang="0">
                <a:pos x="118" y="219"/>
              </a:cxn>
              <a:cxn ang="0">
                <a:pos x="127" y="240"/>
              </a:cxn>
              <a:cxn ang="0">
                <a:pos x="127" y="240"/>
              </a:cxn>
              <a:cxn ang="0">
                <a:pos x="131" y="243"/>
              </a:cxn>
              <a:cxn ang="0">
                <a:pos x="147" y="248"/>
              </a:cxn>
              <a:cxn ang="0">
                <a:pos x="162" y="244"/>
              </a:cxn>
              <a:cxn ang="0">
                <a:pos x="162" y="400"/>
              </a:cxn>
            </a:cxnLst>
            <a:rect l="0" t="0" r="r" b="b"/>
            <a:pathLst>
              <a:path w="162" h="400">
                <a:moveTo>
                  <a:pt x="162" y="400"/>
                </a:moveTo>
                <a:cubicBezTo>
                  <a:pt x="142" y="371"/>
                  <a:pt x="114" y="346"/>
                  <a:pt x="78" y="324"/>
                </a:cubicBezTo>
                <a:cubicBezTo>
                  <a:pt x="53" y="314"/>
                  <a:pt x="28" y="312"/>
                  <a:pt x="3" y="318"/>
                </a:cubicBezTo>
                <a:cubicBezTo>
                  <a:pt x="0" y="318"/>
                  <a:pt x="0" y="318"/>
                  <a:pt x="0" y="318"/>
                </a:cubicBezTo>
                <a:cubicBezTo>
                  <a:pt x="0" y="266"/>
                  <a:pt x="0" y="266"/>
                  <a:pt x="0" y="266"/>
                </a:cubicBezTo>
                <a:cubicBezTo>
                  <a:pt x="5" y="266"/>
                  <a:pt x="5" y="266"/>
                  <a:pt x="5" y="266"/>
                </a:cubicBezTo>
                <a:cubicBezTo>
                  <a:pt x="9" y="269"/>
                  <a:pt x="15" y="271"/>
                  <a:pt x="21" y="271"/>
                </a:cubicBezTo>
                <a:cubicBezTo>
                  <a:pt x="27" y="271"/>
                  <a:pt x="33" y="269"/>
                  <a:pt x="38" y="266"/>
                </a:cubicBezTo>
                <a:cubicBezTo>
                  <a:pt x="39" y="265"/>
                  <a:pt x="40" y="264"/>
                  <a:pt x="42" y="262"/>
                </a:cubicBezTo>
                <a:cubicBezTo>
                  <a:pt x="47" y="257"/>
                  <a:pt x="50" y="250"/>
                  <a:pt x="50" y="242"/>
                </a:cubicBezTo>
                <a:cubicBezTo>
                  <a:pt x="50" y="234"/>
                  <a:pt x="47" y="227"/>
                  <a:pt x="42" y="221"/>
                </a:cubicBezTo>
                <a:cubicBezTo>
                  <a:pt x="36" y="216"/>
                  <a:pt x="29" y="213"/>
                  <a:pt x="21" y="213"/>
                </a:cubicBezTo>
                <a:cubicBezTo>
                  <a:pt x="13" y="213"/>
                  <a:pt x="6" y="216"/>
                  <a:pt x="1" y="221"/>
                </a:cubicBezTo>
                <a:cubicBezTo>
                  <a:pt x="1" y="221"/>
                  <a:pt x="0" y="221"/>
                  <a:pt x="0" y="221"/>
                </a:cubicBezTo>
                <a:cubicBezTo>
                  <a:pt x="0" y="163"/>
                  <a:pt x="0" y="163"/>
                  <a:pt x="0" y="163"/>
                </a:cubicBezTo>
                <a:cubicBezTo>
                  <a:pt x="0" y="140"/>
                  <a:pt x="0" y="140"/>
                  <a:pt x="0" y="140"/>
                </a:cubicBezTo>
                <a:cubicBezTo>
                  <a:pt x="0" y="140"/>
                  <a:pt x="1" y="140"/>
                  <a:pt x="1" y="140"/>
                </a:cubicBezTo>
                <a:cubicBezTo>
                  <a:pt x="2" y="141"/>
                  <a:pt x="3" y="142"/>
                  <a:pt x="5" y="143"/>
                </a:cubicBezTo>
                <a:cubicBezTo>
                  <a:pt x="9" y="147"/>
                  <a:pt x="15" y="149"/>
                  <a:pt x="21" y="149"/>
                </a:cubicBezTo>
                <a:cubicBezTo>
                  <a:pt x="27" y="149"/>
                  <a:pt x="33" y="147"/>
                  <a:pt x="38" y="143"/>
                </a:cubicBezTo>
                <a:cubicBezTo>
                  <a:pt x="39" y="142"/>
                  <a:pt x="40" y="141"/>
                  <a:pt x="42" y="140"/>
                </a:cubicBezTo>
                <a:cubicBezTo>
                  <a:pt x="47" y="134"/>
                  <a:pt x="50" y="128"/>
                  <a:pt x="50" y="120"/>
                </a:cubicBezTo>
                <a:cubicBezTo>
                  <a:pt x="50" y="112"/>
                  <a:pt x="47" y="105"/>
                  <a:pt x="42" y="99"/>
                </a:cubicBezTo>
                <a:cubicBezTo>
                  <a:pt x="36" y="93"/>
                  <a:pt x="29" y="91"/>
                  <a:pt x="21" y="91"/>
                </a:cubicBezTo>
                <a:cubicBezTo>
                  <a:pt x="13" y="91"/>
                  <a:pt x="6" y="93"/>
                  <a:pt x="1" y="99"/>
                </a:cubicBezTo>
                <a:cubicBezTo>
                  <a:pt x="1" y="99"/>
                  <a:pt x="0" y="99"/>
                  <a:pt x="0" y="99"/>
                </a:cubicBezTo>
                <a:cubicBezTo>
                  <a:pt x="0" y="53"/>
                  <a:pt x="0" y="53"/>
                  <a:pt x="0" y="53"/>
                </a:cubicBezTo>
                <a:cubicBezTo>
                  <a:pt x="67" y="53"/>
                  <a:pt x="67" y="53"/>
                  <a:pt x="67" y="53"/>
                </a:cubicBezTo>
                <a:cubicBezTo>
                  <a:pt x="65" y="52"/>
                  <a:pt x="64" y="51"/>
                  <a:pt x="63" y="50"/>
                </a:cubicBezTo>
                <a:cubicBezTo>
                  <a:pt x="57" y="44"/>
                  <a:pt x="54" y="37"/>
                  <a:pt x="54" y="29"/>
                </a:cubicBezTo>
                <a:cubicBezTo>
                  <a:pt x="54" y="21"/>
                  <a:pt x="57" y="15"/>
                  <a:pt x="63" y="9"/>
                </a:cubicBezTo>
                <a:cubicBezTo>
                  <a:pt x="69" y="3"/>
                  <a:pt x="75" y="0"/>
                  <a:pt x="83" y="0"/>
                </a:cubicBezTo>
                <a:cubicBezTo>
                  <a:pt x="91" y="0"/>
                  <a:pt x="98" y="3"/>
                  <a:pt x="104" y="9"/>
                </a:cubicBezTo>
                <a:cubicBezTo>
                  <a:pt x="110" y="15"/>
                  <a:pt x="112" y="21"/>
                  <a:pt x="112" y="29"/>
                </a:cubicBezTo>
                <a:cubicBezTo>
                  <a:pt x="112" y="37"/>
                  <a:pt x="110" y="44"/>
                  <a:pt x="104" y="50"/>
                </a:cubicBezTo>
                <a:cubicBezTo>
                  <a:pt x="103" y="51"/>
                  <a:pt x="101" y="52"/>
                  <a:pt x="100" y="53"/>
                </a:cubicBezTo>
                <a:cubicBezTo>
                  <a:pt x="162" y="53"/>
                  <a:pt x="162" y="53"/>
                  <a:pt x="162" y="53"/>
                </a:cubicBezTo>
                <a:cubicBezTo>
                  <a:pt x="162" y="195"/>
                  <a:pt x="162" y="195"/>
                  <a:pt x="162" y="195"/>
                </a:cubicBezTo>
                <a:cubicBezTo>
                  <a:pt x="158" y="192"/>
                  <a:pt x="153" y="190"/>
                  <a:pt x="147" y="190"/>
                </a:cubicBezTo>
                <a:cubicBezTo>
                  <a:pt x="139" y="190"/>
                  <a:pt x="133" y="193"/>
                  <a:pt x="127" y="199"/>
                </a:cubicBezTo>
                <a:cubicBezTo>
                  <a:pt x="127" y="199"/>
                  <a:pt x="127" y="199"/>
                  <a:pt x="127" y="199"/>
                </a:cubicBezTo>
                <a:cubicBezTo>
                  <a:pt x="121" y="205"/>
                  <a:pt x="118" y="212"/>
                  <a:pt x="118" y="219"/>
                </a:cubicBezTo>
                <a:cubicBezTo>
                  <a:pt x="118" y="227"/>
                  <a:pt x="121" y="234"/>
                  <a:pt x="127" y="240"/>
                </a:cubicBezTo>
                <a:cubicBezTo>
                  <a:pt x="127" y="240"/>
                  <a:pt x="127" y="240"/>
                  <a:pt x="127" y="240"/>
                </a:cubicBezTo>
                <a:cubicBezTo>
                  <a:pt x="128" y="241"/>
                  <a:pt x="129" y="242"/>
                  <a:pt x="131" y="243"/>
                </a:cubicBezTo>
                <a:cubicBezTo>
                  <a:pt x="136" y="247"/>
                  <a:pt x="141" y="248"/>
                  <a:pt x="147" y="248"/>
                </a:cubicBezTo>
                <a:cubicBezTo>
                  <a:pt x="153" y="248"/>
                  <a:pt x="158" y="247"/>
                  <a:pt x="162" y="244"/>
                </a:cubicBezTo>
                <a:lnTo>
                  <a:pt x="162" y="400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203" name="Freeform 11"/>
          <p:cNvSpPr/>
          <p:nvPr/>
        </p:nvSpPr>
        <p:spPr bwMode="auto">
          <a:xfrm>
            <a:off x="1418305" y="3359981"/>
            <a:ext cx="982109" cy="1389667"/>
          </a:xfrm>
          <a:custGeom>
            <a:avLst/>
            <a:gdLst/>
            <a:ahLst/>
            <a:cxnLst>
              <a:cxn ang="0">
                <a:pos x="235" y="400"/>
              </a:cxn>
              <a:cxn ang="0">
                <a:pos x="44" y="400"/>
              </a:cxn>
              <a:cxn ang="0">
                <a:pos x="44" y="244"/>
              </a:cxn>
              <a:cxn ang="0">
                <a:pos x="29" y="248"/>
              </a:cxn>
              <a:cxn ang="0">
                <a:pos x="13" y="243"/>
              </a:cxn>
              <a:cxn ang="0">
                <a:pos x="9" y="240"/>
              </a:cxn>
              <a:cxn ang="0">
                <a:pos x="9" y="240"/>
              </a:cxn>
              <a:cxn ang="0">
                <a:pos x="0" y="219"/>
              </a:cxn>
              <a:cxn ang="0">
                <a:pos x="9" y="199"/>
              </a:cxn>
              <a:cxn ang="0">
                <a:pos x="9" y="199"/>
              </a:cxn>
              <a:cxn ang="0">
                <a:pos x="29" y="190"/>
              </a:cxn>
              <a:cxn ang="0">
                <a:pos x="44" y="195"/>
              </a:cxn>
              <a:cxn ang="0">
                <a:pos x="44" y="53"/>
              </a:cxn>
              <a:cxn ang="0">
                <a:pos x="129" y="53"/>
              </a:cxn>
              <a:cxn ang="0">
                <a:pos x="125" y="50"/>
              </a:cxn>
              <a:cxn ang="0">
                <a:pos x="117" y="29"/>
              </a:cxn>
              <a:cxn ang="0">
                <a:pos x="125" y="9"/>
              </a:cxn>
              <a:cxn ang="0">
                <a:pos x="146" y="0"/>
              </a:cxn>
              <a:cxn ang="0">
                <a:pos x="166" y="9"/>
              </a:cxn>
              <a:cxn ang="0">
                <a:pos x="175" y="29"/>
              </a:cxn>
              <a:cxn ang="0">
                <a:pos x="166" y="50"/>
              </a:cxn>
              <a:cxn ang="0">
                <a:pos x="162" y="53"/>
              </a:cxn>
              <a:cxn ang="0">
                <a:pos x="235" y="53"/>
              </a:cxn>
              <a:cxn ang="0">
                <a:pos x="235" y="82"/>
              </a:cxn>
              <a:cxn ang="0">
                <a:pos x="254" y="75"/>
              </a:cxn>
              <a:cxn ang="0">
                <a:pos x="274" y="83"/>
              </a:cxn>
              <a:cxn ang="0">
                <a:pos x="283" y="104"/>
              </a:cxn>
              <a:cxn ang="0">
                <a:pos x="274" y="124"/>
              </a:cxn>
              <a:cxn ang="0">
                <a:pos x="254" y="133"/>
              </a:cxn>
              <a:cxn ang="0">
                <a:pos x="235" y="126"/>
              </a:cxn>
              <a:cxn ang="0">
                <a:pos x="235" y="154"/>
              </a:cxn>
              <a:cxn ang="0">
                <a:pos x="235" y="196"/>
              </a:cxn>
              <a:cxn ang="0">
                <a:pos x="218" y="190"/>
              </a:cxn>
              <a:cxn ang="0">
                <a:pos x="197" y="199"/>
              </a:cxn>
              <a:cxn ang="0">
                <a:pos x="191" y="207"/>
              </a:cxn>
              <a:cxn ang="0">
                <a:pos x="189" y="219"/>
              </a:cxn>
              <a:cxn ang="0">
                <a:pos x="194" y="236"/>
              </a:cxn>
              <a:cxn ang="0">
                <a:pos x="197" y="240"/>
              </a:cxn>
              <a:cxn ang="0">
                <a:pos x="218" y="248"/>
              </a:cxn>
              <a:cxn ang="0">
                <a:pos x="235" y="243"/>
              </a:cxn>
              <a:cxn ang="0">
                <a:pos x="235" y="274"/>
              </a:cxn>
              <a:cxn ang="0">
                <a:pos x="235" y="317"/>
              </a:cxn>
              <a:cxn ang="0">
                <a:pos x="218" y="312"/>
              </a:cxn>
              <a:cxn ang="0">
                <a:pos x="210" y="313"/>
              </a:cxn>
              <a:cxn ang="0">
                <a:pos x="197" y="320"/>
              </a:cxn>
              <a:cxn ang="0">
                <a:pos x="189" y="341"/>
              </a:cxn>
              <a:cxn ang="0">
                <a:pos x="197" y="361"/>
              </a:cxn>
              <a:cxn ang="0">
                <a:pos x="215" y="370"/>
              </a:cxn>
              <a:cxn ang="0">
                <a:pos x="218" y="370"/>
              </a:cxn>
              <a:cxn ang="0">
                <a:pos x="235" y="364"/>
              </a:cxn>
              <a:cxn ang="0">
                <a:pos x="235" y="400"/>
              </a:cxn>
            </a:cxnLst>
            <a:rect l="0" t="0" r="r" b="b"/>
            <a:pathLst>
              <a:path w="283" h="400">
                <a:moveTo>
                  <a:pt x="235" y="400"/>
                </a:moveTo>
                <a:cubicBezTo>
                  <a:pt x="44" y="400"/>
                  <a:pt x="44" y="400"/>
                  <a:pt x="44" y="400"/>
                </a:cubicBezTo>
                <a:cubicBezTo>
                  <a:pt x="44" y="244"/>
                  <a:pt x="44" y="244"/>
                  <a:pt x="44" y="244"/>
                </a:cubicBezTo>
                <a:cubicBezTo>
                  <a:pt x="40" y="247"/>
                  <a:pt x="35" y="248"/>
                  <a:pt x="29" y="248"/>
                </a:cubicBezTo>
                <a:cubicBezTo>
                  <a:pt x="23" y="248"/>
                  <a:pt x="18" y="247"/>
                  <a:pt x="13" y="243"/>
                </a:cubicBezTo>
                <a:cubicBezTo>
                  <a:pt x="11" y="242"/>
                  <a:pt x="10" y="241"/>
                  <a:pt x="9" y="240"/>
                </a:cubicBezTo>
                <a:cubicBezTo>
                  <a:pt x="9" y="240"/>
                  <a:pt x="9" y="240"/>
                  <a:pt x="9" y="240"/>
                </a:cubicBezTo>
                <a:cubicBezTo>
                  <a:pt x="3" y="234"/>
                  <a:pt x="0" y="227"/>
                  <a:pt x="0" y="219"/>
                </a:cubicBezTo>
                <a:cubicBezTo>
                  <a:pt x="0" y="212"/>
                  <a:pt x="3" y="205"/>
                  <a:pt x="9" y="199"/>
                </a:cubicBezTo>
                <a:cubicBezTo>
                  <a:pt x="9" y="199"/>
                  <a:pt x="9" y="199"/>
                  <a:pt x="9" y="199"/>
                </a:cubicBezTo>
                <a:cubicBezTo>
                  <a:pt x="15" y="193"/>
                  <a:pt x="21" y="190"/>
                  <a:pt x="29" y="190"/>
                </a:cubicBezTo>
                <a:cubicBezTo>
                  <a:pt x="35" y="190"/>
                  <a:pt x="40" y="192"/>
                  <a:pt x="44" y="195"/>
                </a:cubicBezTo>
                <a:cubicBezTo>
                  <a:pt x="44" y="53"/>
                  <a:pt x="44" y="53"/>
                  <a:pt x="44" y="53"/>
                </a:cubicBezTo>
                <a:cubicBezTo>
                  <a:pt x="129" y="53"/>
                  <a:pt x="129" y="53"/>
                  <a:pt x="129" y="53"/>
                </a:cubicBezTo>
                <a:cubicBezTo>
                  <a:pt x="128" y="52"/>
                  <a:pt x="126" y="51"/>
                  <a:pt x="125" y="50"/>
                </a:cubicBezTo>
                <a:cubicBezTo>
                  <a:pt x="119" y="44"/>
                  <a:pt x="117" y="37"/>
                  <a:pt x="117" y="29"/>
                </a:cubicBezTo>
                <a:cubicBezTo>
                  <a:pt x="117" y="21"/>
                  <a:pt x="119" y="15"/>
                  <a:pt x="125" y="9"/>
                </a:cubicBezTo>
                <a:cubicBezTo>
                  <a:pt x="131" y="3"/>
                  <a:pt x="138" y="0"/>
                  <a:pt x="146" y="0"/>
                </a:cubicBezTo>
                <a:cubicBezTo>
                  <a:pt x="154" y="0"/>
                  <a:pt x="160" y="3"/>
                  <a:pt x="166" y="9"/>
                </a:cubicBezTo>
                <a:cubicBezTo>
                  <a:pt x="172" y="15"/>
                  <a:pt x="175" y="21"/>
                  <a:pt x="175" y="29"/>
                </a:cubicBezTo>
                <a:cubicBezTo>
                  <a:pt x="175" y="37"/>
                  <a:pt x="172" y="44"/>
                  <a:pt x="166" y="50"/>
                </a:cubicBezTo>
                <a:cubicBezTo>
                  <a:pt x="165" y="51"/>
                  <a:pt x="163" y="52"/>
                  <a:pt x="162" y="53"/>
                </a:cubicBezTo>
                <a:cubicBezTo>
                  <a:pt x="235" y="53"/>
                  <a:pt x="235" y="53"/>
                  <a:pt x="235" y="53"/>
                </a:cubicBezTo>
                <a:cubicBezTo>
                  <a:pt x="235" y="82"/>
                  <a:pt x="235" y="82"/>
                  <a:pt x="235" y="82"/>
                </a:cubicBezTo>
                <a:cubicBezTo>
                  <a:pt x="240" y="77"/>
                  <a:pt x="247" y="75"/>
                  <a:pt x="254" y="75"/>
                </a:cubicBezTo>
                <a:cubicBezTo>
                  <a:pt x="262" y="75"/>
                  <a:pt x="269" y="78"/>
                  <a:pt x="274" y="83"/>
                </a:cubicBezTo>
                <a:cubicBezTo>
                  <a:pt x="280" y="89"/>
                  <a:pt x="283" y="96"/>
                  <a:pt x="283" y="104"/>
                </a:cubicBezTo>
                <a:cubicBezTo>
                  <a:pt x="283" y="112"/>
                  <a:pt x="280" y="119"/>
                  <a:pt x="274" y="124"/>
                </a:cubicBezTo>
                <a:cubicBezTo>
                  <a:pt x="269" y="130"/>
                  <a:pt x="262" y="133"/>
                  <a:pt x="254" y="133"/>
                </a:cubicBezTo>
                <a:cubicBezTo>
                  <a:pt x="247" y="133"/>
                  <a:pt x="240" y="130"/>
                  <a:pt x="235" y="126"/>
                </a:cubicBezTo>
                <a:cubicBezTo>
                  <a:pt x="235" y="154"/>
                  <a:pt x="235" y="154"/>
                  <a:pt x="235" y="154"/>
                </a:cubicBezTo>
                <a:cubicBezTo>
                  <a:pt x="235" y="196"/>
                  <a:pt x="235" y="196"/>
                  <a:pt x="235" y="196"/>
                </a:cubicBezTo>
                <a:cubicBezTo>
                  <a:pt x="230" y="192"/>
                  <a:pt x="224" y="190"/>
                  <a:pt x="218" y="190"/>
                </a:cubicBezTo>
                <a:cubicBezTo>
                  <a:pt x="210" y="190"/>
                  <a:pt x="203" y="193"/>
                  <a:pt x="197" y="199"/>
                </a:cubicBezTo>
                <a:cubicBezTo>
                  <a:pt x="195" y="201"/>
                  <a:pt x="193" y="204"/>
                  <a:pt x="191" y="207"/>
                </a:cubicBezTo>
                <a:cubicBezTo>
                  <a:pt x="190" y="211"/>
                  <a:pt x="189" y="215"/>
                  <a:pt x="189" y="219"/>
                </a:cubicBezTo>
                <a:cubicBezTo>
                  <a:pt x="189" y="226"/>
                  <a:pt x="191" y="231"/>
                  <a:pt x="194" y="236"/>
                </a:cubicBezTo>
                <a:cubicBezTo>
                  <a:pt x="195" y="237"/>
                  <a:pt x="196" y="239"/>
                  <a:pt x="197" y="240"/>
                </a:cubicBezTo>
                <a:cubicBezTo>
                  <a:pt x="203" y="246"/>
                  <a:pt x="210" y="248"/>
                  <a:pt x="218" y="248"/>
                </a:cubicBezTo>
                <a:cubicBezTo>
                  <a:pt x="224" y="248"/>
                  <a:pt x="230" y="247"/>
                  <a:pt x="235" y="243"/>
                </a:cubicBezTo>
                <a:cubicBezTo>
                  <a:pt x="235" y="274"/>
                  <a:pt x="235" y="274"/>
                  <a:pt x="235" y="274"/>
                </a:cubicBezTo>
                <a:cubicBezTo>
                  <a:pt x="235" y="317"/>
                  <a:pt x="235" y="317"/>
                  <a:pt x="235" y="317"/>
                </a:cubicBezTo>
                <a:cubicBezTo>
                  <a:pt x="230" y="313"/>
                  <a:pt x="224" y="312"/>
                  <a:pt x="218" y="312"/>
                </a:cubicBezTo>
                <a:cubicBezTo>
                  <a:pt x="215" y="312"/>
                  <a:pt x="213" y="312"/>
                  <a:pt x="210" y="313"/>
                </a:cubicBezTo>
                <a:cubicBezTo>
                  <a:pt x="205" y="314"/>
                  <a:pt x="201" y="316"/>
                  <a:pt x="197" y="320"/>
                </a:cubicBezTo>
                <a:cubicBezTo>
                  <a:pt x="192" y="326"/>
                  <a:pt x="189" y="333"/>
                  <a:pt x="189" y="341"/>
                </a:cubicBezTo>
                <a:cubicBezTo>
                  <a:pt x="189" y="349"/>
                  <a:pt x="192" y="355"/>
                  <a:pt x="197" y="361"/>
                </a:cubicBezTo>
                <a:cubicBezTo>
                  <a:pt x="202" y="366"/>
                  <a:pt x="208" y="369"/>
                  <a:pt x="215" y="370"/>
                </a:cubicBezTo>
                <a:cubicBezTo>
                  <a:pt x="216" y="370"/>
                  <a:pt x="217" y="370"/>
                  <a:pt x="218" y="370"/>
                </a:cubicBezTo>
                <a:cubicBezTo>
                  <a:pt x="224" y="370"/>
                  <a:pt x="230" y="368"/>
                  <a:pt x="235" y="364"/>
                </a:cubicBezTo>
                <a:lnTo>
                  <a:pt x="235" y="400"/>
                </a:ln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204" name="Freeform 12"/>
          <p:cNvSpPr/>
          <p:nvPr/>
        </p:nvSpPr>
        <p:spPr bwMode="auto">
          <a:xfrm>
            <a:off x="2073639" y="3895843"/>
            <a:ext cx="1171389" cy="430476"/>
          </a:xfrm>
          <a:custGeom>
            <a:avLst/>
            <a:gdLst/>
            <a:ahLst/>
            <a:cxnLst>
              <a:cxn ang="0">
                <a:pos x="292" y="2"/>
              </a:cxn>
              <a:cxn ang="0">
                <a:pos x="319" y="18"/>
              </a:cxn>
              <a:cxn ang="0">
                <a:pos x="337" y="62"/>
              </a:cxn>
              <a:cxn ang="0">
                <a:pos x="319" y="105"/>
              </a:cxn>
              <a:cxn ang="0">
                <a:pos x="276" y="124"/>
              </a:cxn>
              <a:cxn ang="0">
                <a:pos x="260" y="124"/>
              </a:cxn>
              <a:cxn ang="0">
                <a:pos x="237" y="120"/>
              </a:cxn>
              <a:cxn ang="0">
                <a:pos x="145" y="120"/>
              </a:cxn>
              <a:cxn ang="0">
                <a:pos x="150" y="103"/>
              </a:cxn>
              <a:cxn ang="0">
                <a:pos x="141" y="83"/>
              </a:cxn>
              <a:cxn ang="0">
                <a:pos x="121" y="74"/>
              </a:cxn>
              <a:cxn ang="0">
                <a:pos x="100" y="83"/>
              </a:cxn>
              <a:cxn ang="0">
                <a:pos x="92" y="103"/>
              </a:cxn>
              <a:cxn ang="0">
                <a:pos x="97" y="120"/>
              </a:cxn>
              <a:cxn ang="0">
                <a:pos x="46" y="120"/>
              </a:cxn>
              <a:cxn ang="0">
                <a:pos x="46" y="89"/>
              </a:cxn>
              <a:cxn ang="0">
                <a:pos x="29" y="94"/>
              </a:cxn>
              <a:cxn ang="0">
                <a:pos x="8" y="86"/>
              </a:cxn>
              <a:cxn ang="0">
                <a:pos x="5" y="82"/>
              </a:cxn>
              <a:cxn ang="0">
                <a:pos x="0" y="65"/>
              </a:cxn>
              <a:cxn ang="0">
                <a:pos x="2" y="53"/>
              </a:cxn>
              <a:cxn ang="0">
                <a:pos x="8" y="45"/>
              </a:cxn>
              <a:cxn ang="0">
                <a:pos x="29" y="36"/>
              </a:cxn>
              <a:cxn ang="0">
                <a:pos x="46" y="42"/>
              </a:cxn>
              <a:cxn ang="0">
                <a:pos x="46" y="0"/>
              </a:cxn>
              <a:cxn ang="0">
                <a:pos x="52" y="0"/>
              </a:cxn>
              <a:cxn ang="0">
                <a:pos x="52" y="1"/>
              </a:cxn>
              <a:cxn ang="0">
                <a:pos x="54" y="1"/>
              </a:cxn>
              <a:cxn ang="0">
                <a:pos x="62" y="0"/>
              </a:cxn>
              <a:cxn ang="0">
                <a:pos x="189" y="0"/>
              </a:cxn>
              <a:cxn ang="0">
                <a:pos x="181" y="20"/>
              </a:cxn>
              <a:cxn ang="0">
                <a:pos x="189" y="40"/>
              </a:cxn>
              <a:cxn ang="0">
                <a:pos x="210" y="49"/>
              </a:cxn>
              <a:cxn ang="0">
                <a:pos x="230" y="40"/>
              </a:cxn>
              <a:cxn ang="0">
                <a:pos x="239" y="20"/>
              </a:cxn>
              <a:cxn ang="0">
                <a:pos x="231" y="0"/>
              </a:cxn>
              <a:cxn ang="0">
                <a:pos x="276" y="0"/>
              </a:cxn>
              <a:cxn ang="0">
                <a:pos x="292" y="2"/>
              </a:cxn>
            </a:cxnLst>
            <a:rect l="0" t="0" r="r" b="b"/>
            <a:pathLst>
              <a:path w="337" h="124">
                <a:moveTo>
                  <a:pt x="292" y="2"/>
                </a:moveTo>
                <a:cubicBezTo>
                  <a:pt x="302" y="5"/>
                  <a:pt x="311" y="10"/>
                  <a:pt x="319" y="18"/>
                </a:cubicBezTo>
                <a:cubicBezTo>
                  <a:pt x="331" y="31"/>
                  <a:pt x="337" y="45"/>
                  <a:pt x="337" y="62"/>
                </a:cubicBezTo>
                <a:cubicBezTo>
                  <a:pt x="337" y="79"/>
                  <a:pt x="331" y="93"/>
                  <a:pt x="319" y="105"/>
                </a:cubicBezTo>
                <a:cubicBezTo>
                  <a:pt x="307" y="118"/>
                  <a:pt x="293" y="124"/>
                  <a:pt x="276" y="124"/>
                </a:cubicBezTo>
                <a:cubicBezTo>
                  <a:pt x="260" y="124"/>
                  <a:pt x="260" y="124"/>
                  <a:pt x="260" y="124"/>
                </a:cubicBezTo>
                <a:cubicBezTo>
                  <a:pt x="253" y="121"/>
                  <a:pt x="245" y="120"/>
                  <a:pt x="237" y="120"/>
                </a:cubicBezTo>
                <a:cubicBezTo>
                  <a:pt x="145" y="120"/>
                  <a:pt x="145" y="120"/>
                  <a:pt x="145" y="120"/>
                </a:cubicBezTo>
                <a:cubicBezTo>
                  <a:pt x="148" y="115"/>
                  <a:pt x="150" y="109"/>
                  <a:pt x="150" y="103"/>
                </a:cubicBezTo>
                <a:cubicBezTo>
                  <a:pt x="150" y="95"/>
                  <a:pt x="147" y="89"/>
                  <a:pt x="141" y="83"/>
                </a:cubicBezTo>
                <a:cubicBezTo>
                  <a:pt x="136" y="77"/>
                  <a:pt x="129" y="74"/>
                  <a:pt x="121" y="74"/>
                </a:cubicBezTo>
                <a:cubicBezTo>
                  <a:pt x="113" y="74"/>
                  <a:pt x="106" y="77"/>
                  <a:pt x="100" y="83"/>
                </a:cubicBezTo>
                <a:cubicBezTo>
                  <a:pt x="95" y="89"/>
                  <a:pt x="92" y="95"/>
                  <a:pt x="92" y="103"/>
                </a:cubicBezTo>
                <a:cubicBezTo>
                  <a:pt x="92" y="109"/>
                  <a:pt x="94" y="115"/>
                  <a:pt x="97" y="120"/>
                </a:cubicBezTo>
                <a:cubicBezTo>
                  <a:pt x="46" y="120"/>
                  <a:pt x="46" y="120"/>
                  <a:pt x="46" y="120"/>
                </a:cubicBezTo>
                <a:cubicBezTo>
                  <a:pt x="46" y="89"/>
                  <a:pt x="46" y="89"/>
                  <a:pt x="46" y="89"/>
                </a:cubicBezTo>
                <a:cubicBezTo>
                  <a:pt x="41" y="93"/>
                  <a:pt x="35" y="94"/>
                  <a:pt x="29" y="94"/>
                </a:cubicBezTo>
                <a:cubicBezTo>
                  <a:pt x="21" y="94"/>
                  <a:pt x="14" y="92"/>
                  <a:pt x="8" y="86"/>
                </a:cubicBezTo>
                <a:cubicBezTo>
                  <a:pt x="7" y="85"/>
                  <a:pt x="6" y="83"/>
                  <a:pt x="5" y="82"/>
                </a:cubicBezTo>
                <a:cubicBezTo>
                  <a:pt x="2" y="77"/>
                  <a:pt x="0" y="72"/>
                  <a:pt x="0" y="65"/>
                </a:cubicBezTo>
                <a:cubicBezTo>
                  <a:pt x="0" y="61"/>
                  <a:pt x="1" y="57"/>
                  <a:pt x="2" y="53"/>
                </a:cubicBezTo>
                <a:cubicBezTo>
                  <a:pt x="4" y="50"/>
                  <a:pt x="6" y="47"/>
                  <a:pt x="8" y="45"/>
                </a:cubicBezTo>
                <a:cubicBezTo>
                  <a:pt x="14" y="39"/>
                  <a:pt x="21" y="36"/>
                  <a:pt x="29" y="36"/>
                </a:cubicBezTo>
                <a:cubicBezTo>
                  <a:pt x="35" y="36"/>
                  <a:pt x="41" y="38"/>
                  <a:pt x="46" y="42"/>
                </a:cubicBezTo>
                <a:cubicBezTo>
                  <a:pt x="46" y="0"/>
                  <a:pt x="46" y="0"/>
                  <a:pt x="46" y="0"/>
                </a:cubicBezTo>
                <a:cubicBezTo>
                  <a:pt x="52" y="0"/>
                  <a:pt x="52" y="0"/>
                  <a:pt x="52" y="0"/>
                </a:cubicBezTo>
                <a:cubicBezTo>
                  <a:pt x="52" y="1"/>
                  <a:pt x="52" y="1"/>
                  <a:pt x="52" y="1"/>
                </a:cubicBezTo>
                <a:cubicBezTo>
                  <a:pt x="53" y="1"/>
                  <a:pt x="54" y="1"/>
                  <a:pt x="54" y="1"/>
                </a:cubicBezTo>
                <a:cubicBezTo>
                  <a:pt x="57" y="1"/>
                  <a:pt x="60" y="0"/>
                  <a:pt x="62" y="0"/>
                </a:cubicBezTo>
                <a:cubicBezTo>
                  <a:pt x="189" y="0"/>
                  <a:pt x="189" y="0"/>
                  <a:pt x="189" y="0"/>
                </a:cubicBezTo>
                <a:cubicBezTo>
                  <a:pt x="184" y="6"/>
                  <a:pt x="181" y="12"/>
                  <a:pt x="181" y="20"/>
                </a:cubicBezTo>
                <a:cubicBezTo>
                  <a:pt x="181" y="28"/>
                  <a:pt x="184" y="35"/>
                  <a:pt x="189" y="40"/>
                </a:cubicBezTo>
                <a:cubicBezTo>
                  <a:pt x="195" y="46"/>
                  <a:pt x="202" y="49"/>
                  <a:pt x="210" y="49"/>
                </a:cubicBezTo>
                <a:cubicBezTo>
                  <a:pt x="218" y="49"/>
                  <a:pt x="225" y="46"/>
                  <a:pt x="230" y="40"/>
                </a:cubicBezTo>
                <a:cubicBezTo>
                  <a:pt x="236" y="35"/>
                  <a:pt x="239" y="28"/>
                  <a:pt x="239" y="20"/>
                </a:cubicBezTo>
                <a:cubicBezTo>
                  <a:pt x="239" y="12"/>
                  <a:pt x="236" y="6"/>
                  <a:pt x="231" y="0"/>
                </a:cubicBezTo>
                <a:cubicBezTo>
                  <a:pt x="276" y="0"/>
                  <a:pt x="276" y="0"/>
                  <a:pt x="276" y="0"/>
                </a:cubicBezTo>
                <a:cubicBezTo>
                  <a:pt x="281" y="0"/>
                  <a:pt x="287" y="1"/>
                  <a:pt x="292" y="2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205" name="Freeform 13"/>
          <p:cNvSpPr/>
          <p:nvPr/>
        </p:nvSpPr>
        <p:spPr bwMode="auto">
          <a:xfrm>
            <a:off x="2234348" y="3318898"/>
            <a:ext cx="1062464" cy="746633"/>
          </a:xfrm>
          <a:custGeom>
            <a:avLst/>
            <a:gdLst/>
            <a:ahLst/>
            <a:cxnLst>
              <a:cxn ang="0">
                <a:pos x="0" y="166"/>
              </a:cxn>
              <a:cxn ang="0">
                <a:pos x="0" y="138"/>
              </a:cxn>
              <a:cxn ang="0">
                <a:pos x="19" y="145"/>
              </a:cxn>
              <a:cxn ang="0">
                <a:pos x="39" y="136"/>
              </a:cxn>
              <a:cxn ang="0">
                <a:pos x="48" y="116"/>
              </a:cxn>
              <a:cxn ang="0">
                <a:pos x="39" y="95"/>
              </a:cxn>
              <a:cxn ang="0">
                <a:pos x="19" y="87"/>
              </a:cxn>
              <a:cxn ang="0">
                <a:pos x="0" y="94"/>
              </a:cxn>
              <a:cxn ang="0">
                <a:pos x="0" y="65"/>
              </a:cxn>
              <a:cxn ang="0">
                <a:pos x="19" y="65"/>
              </a:cxn>
              <a:cxn ang="0">
                <a:pos x="19" y="48"/>
              </a:cxn>
              <a:cxn ang="0">
                <a:pos x="22" y="48"/>
              </a:cxn>
              <a:cxn ang="0">
                <a:pos x="182" y="48"/>
              </a:cxn>
              <a:cxn ang="0">
                <a:pos x="175" y="29"/>
              </a:cxn>
              <a:cxn ang="0">
                <a:pos x="184" y="9"/>
              </a:cxn>
              <a:cxn ang="0">
                <a:pos x="204" y="0"/>
              </a:cxn>
              <a:cxn ang="0">
                <a:pos x="225" y="9"/>
              </a:cxn>
              <a:cxn ang="0">
                <a:pos x="233" y="29"/>
              </a:cxn>
              <a:cxn ang="0">
                <a:pos x="226" y="48"/>
              </a:cxn>
              <a:cxn ang="0">
                <a:pos x="246" y="48"/>
              </a:cxn>
              <a:cxn ang="0">
                <a:pos x="262" y="50"/>
              </a:cxn>
              <a:cxn ang="0">
                <a:pos x="288" y="65"/>
              </a:cxn>
              <a:cxn ang="0">
                <a:pos x="289" y="66"/>
              </a:cxn>
              <a:cxn ang="0">
                <a:pos x="306" y="108"/>
              </a:cxn>
              <a:cxn ang="0">
                <a:pos x="306" y="108"/>
              </a:cxn>
              <a:cxn ang="0">
                <a:pos x="289" y="151"/>
              </a:cxn>
              <a:cxn ang="0">
                <a:pos x="246" y="168"/>
              </a:cxn>
              <a:cxn ang="0">
                <a:pos x="246" y="168"/>
              </a:cxn>
              <a:cxn ang="0">
                <a:pos x="230" y="166"/>
              </a:cxn>
              <a:cxn ang="0">
                <a:pos x="185" y="166"/>
              </a:cxn>
              <a:cxn ang="0">
                <a:pos x="193" y="186"/>
              </a:cxn>
              <a:cxn ang="0">
                <a:pos x="184" y="206"/>
              </a:cxn>
              <a:cxn ang="0">
                <a:pos x="164" y="215"/>
              </a:cxn>
              <a:cxn ang="0">
                <a:pos x="143" y="206"/>
              </a:cxn>
              <a:cxn ang="0">
                <a:pos x="135" y="186"/>
              </a:cxn>
              <a:cxn ang="0">
                <a:pos x="143" y="166"/>
              </a:cxn>
              <a:cxn ang="0">
                <a:pos x="16" y="166"/>
              </a:cxn>
              <a:cxn ang="0">
                <a:pos x="8" y="167"/>
              </a:cxn>
              <a:cxn ang="0">
                <a:pos x="6" y="167"/>
              </a:cxn>
              <a:cxn ang="0">
                <a:pos x="6" y="166"/>
              </a:cxn>
              <a:cxn ang="0">
                <a:pos x="0" y="166"/>
              </a:cxn>
            </a:cxnLst>
            <a:rect l="0" t="0" r="r" b="b"/>
            <a:pathLst>
              <a:path w="306" h="215">
                <a:moveTo>
                  <a:pt x="0" y="166"/>
                </a:moveTo>
                <a:cubicBezTo>
                  <a:pt x="0" y="138"/>
                  <a:pt x="0" y="138"/>
                  <a:pt x="0" y="138"/>
                </a:cubicBezTo>
                <a:cubicBezTo>
                  <a:pt x="5" y="142"/>
                  <a:pt x="12" y="145"/>
                  <a:pt x="19" y="145"/>
                </a:cubicBezTo>
                <a:cubicBezTo>
                  <a:pt x="27" y="145"/>
                  <a:pt x="34" y="142"/>
                  <a:pt x="39" y="136"/>
                </a:cubicBezTo>
                <a:cubicBezTo>
                  <a:pt x="45" y="131"/>
                  <a:pt x="48" y="124"/>
                  <a:pt x="48" y="116"/>
                </a:cubicBezTo>
                <a:cubicBezTo>
                  <a:pt x="48" y="108"/>
                  <a:pt x="45" y="101"/>
                  <a:pt x="39" y="95"/>
                </a:cubicBezTo>
                <a:cubicBezTo>
                  <a:pt x="34" y="90"/>
                  <a:pt x="27" y="87"/>
                  <a:pt x="19" y="87"/>
                </a:cubicBezTo>
                <a:cubicBezTo>
                  <a:pt x="12" y="87"/>
                  <a:pt x="5" y="89"/>
                  <a:pt x="0" y="94"/>
                </a:cubicBezTo>
                <a:cubicBezTo>
                  <a:pt x="0" y="65"/>
                  <a:pt x="0" y="65"/>
                  <a:pt x="0" y="65"/>
                </a:cubicBezTo>
                <a:cubicBezTo>
                  <a:pt x="19" y="65"/>
                  <a:pt x="19" y="65"/>
                  <a:pt x="19" y="65"/>
                </a:cubicBezTo>
                <a:cubicBezTo>
                  <a:pt x="19" y="48"/>
                  <a:pt x="19" y="48"/>
                  <a:pt x="19" y="48"/>
                </a:cubicBezTo>
                <a:cubicBezTo>
                  <a:pt x="20" y="48"/>
                  <a:pt x="21" y="48"/>
                  <a:pt x="22" y="48"/>
                </a:cubicBezTo>
                <a:cubicBezTo>
                  <a:pt x="182" y="48"/>
                  <a:pt x="182" y="48"/>
                  <a:pt x="182" y="48"/>
                </a:cubicBezTo>
                <a:cubicBezTo>
                  <a:pt x="178" y="43"/>
                  <a:pt x="175" y="37"/>
                  <a:pt x="175" y="29"/>
                </a:cubicBezTo>
                <a:cubicBezTo>
                  <a:pt x="175" y="21"/>
                  <a:pt x="178" y="15"/>
                  <a:pt x="184" y="9"/>
                </a:cubicBezTo>
                <a:cubicBezTo>
                  <a:pt x="189" y="3"/>
                  <a:pt x="196" y="0"/>
                  <a:pt x="204" y="0"/>
                </a:cubicBezTo>
                <a:cubicBezTo>
                  <a:pt x="212" y="0"/>
                  <a:pt x="219" y="3"/>
                  <a:pt x="225" y="9"/>
                </a:cubicBezTo>
                <a:cubicBezTo>
                  <a:pt x="230" y="15"/>
                  <a:pt x="233" y="21"/>
                  <a:pt x="233" y="29"/>
                </a:cubicBezTo>
                <a:cubicBezTo>
                  <a:pt x="233" y="37"/>
                  <a:pt x="231" y="43"/>
                  <a:pt x="226" y="48"/>
                </a:cubicBezTo>
                <a:cubicBezTo>
                  <a:pt x="246" y="48"/>
                  <a:pt x="246" y="48"/>
                  <a:pt x="246" y="48"/>
                </a:cubicBezTo>
                <a:cubicBezTo>
                  <a:pt x="252" y="48"/>
                  <a:pt x="257" y="49"/>
                  <a:pt x="262" y="50"/>
                </a:cubicBezTo>
                <a:cubicBezTo>
                  <a:pt x="272" y="53"/>
                  <a:pt x="280" y="58"/>
                  <a:pt x="288" y="65"/>
                </a:cubicBezTo>
                <a:cubicBezTo>
                  <a:pt x="288" y="65"/>
                  <a:pt x="289" y="66"/>
                  <a:pt x="289" y="66"/>
                </a:cubicBezTo>
                <a:cubicBezTo>
                  <a:pt x="301" y="78"/>
                  <a:pt x="306" y="92"/>
                  <a:pt x="306" y="108"/>
                </a:cubicBezTo>
                <a:cubicBezTo>
                  <a:pt x="306" y="108"/>
                  <a:pt x="306" y="108"/>
                  <a:pt x="306" y="108"/>
                </a:cubicBezTo>
                <a:cubicBezTo>
                  <a:pt x="306" y="125"/>
                  <a:pt x="301" y="139"/>
                  <a:pt x="289" y="151"/>
                </a:cubicBezTo>
                <a:cubicBezTo>
                  <a:pt x="277" y="163"/>
                  <a:pt x="263" y="168"/>
                  <a:pt x="246" y="168"/>
                </a:cubicBezTo>
                <a:cubicBezTo>
                  <a:pt x="246" y="168"/>
                  <a:pt x="246" y="168"/>
                  <a:pt x="246" y="168"/>
                </a:cubicBezTo>
                <a:cubicBezTo>
                  <a:pt x="241" y="167"/>
                  <a:pt x="235" y="166"/>
                  <a:pt x="230" y="166"/>
                </a:cubicBezTo>
                <a:cubicBezTo>
                  <a:pt x="185" y="166"/>
                  <a:pt x="185" y="166"/>
                  <a:pt x="185" y="166"/>
                </a:cubicBezTo>
                <a:cubicBezTo>
                  <a:pt x="190" y="172"/>
                  <a:pt x="193" y="178"/>
                  <a:pt x="193" y="186"/>
                </a:cubicBezTo>
                <a:cubicBezTo>
                  <a:pt x="193" y="194"/>
                  <a:pt x="190" y="201"/>
                  <a:pt x="184" y="206"/>
                </a:cubicBezTo>
                <a:cubicBezTo>
                  <a:pt x="179" y="212"/>
                  <a:pt x="172" y="215"/>
                  <a:pt x="164" y="215"/>
                </a:cubicBezTo>
                <a:cubicBezTo>
                  <a:pt x="156" y="215"/>
                  <a:pt x="149" y="212"/>
                  <a:pt x="143" y="206"/>
                </a:cubicBezTo>
                <a:cubicBezTo>
                  <a:pt x="138" y="201"/>
                  <a:pt x="135" y="194"/>
                  <a:pt x="135" y="186"/>
                </a:cubicBezTo>
                <a:cubicBezTo>
                  <a:pt x="135" y="178"/>
                  <a:pt x="138" y="172"/>
                  <a:pt x="143" y="166"/>
                </a:cubicBezTo>
                <a:cubicBezTo>
                  <a:pt x="16" y="166"/>
                  <a:pt x="16" y="166"/>
                  <a:pt x="16" y="166"/>
                </a:cubicBezTo>
                <a:cubicBezTo>
                  <a:pt x="14" y="166"/>
                  <a:pt x="11" y="167"/>
                  <a:pt x="8" y="167"/>
                </a:cubicBezTo>
                <a:cubicBezTo>
                  <a:pt x="8" y="167"/>
                  <a:pt x="7" y="167"/>
                  <a:pt x="6" y="167"/>
                </a:cubicBezTo>
                <a:cubicBezTo>
                  <a:pt x="6" y="166"/>
                  <a:pt x="6" y="166"/>
                  <a:pt x="6" y="166"/>
                </a:cubicBezTo>
                <a:lnTo>
                  <a:pt x="0" y="166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206" name="Freeform 14"/>
          <p:cNvSpPr/>
          <p:nvPr/>
        </p:nvSpPr>
        <p:spPr bwMode="auto">
          <a:xfrm>
            <a:off x="2198636" y="3040250"/>
            <a:ext cx="1094606" cy="451910"/>
          </a:xfrm>
          <a:custGeom>
            <a:avLst/>
            <a:gdLst/>
            <a:ahLst/>
            <a:cxnLst>
              <a:cxn ang="0">
                <a:pos x="272" y="130"/>
              </a:cxn>
              <a:cxn ang="0">
                <a:pos x="256" y="128"/>
              </a:cxn>
              <a:cxn ang="0">
                <a:pos x="236" y="128"/>
              </a:cxn>
              <a:cxn ang="0">
                <a:pos x="243" y="109"/>
              </a:cxn>
              <a:cxn ang="0">
                <a:pos x="235" y="89"/>
              </a:cxn>
              <a:cxn ang="0">
                <a:pos x="214" y="80"/>
              </a:cxn>
              <a:cxn ang="0">
                <a:pos x="194" y="89"/>
              </a:cxn>
              <a:cxn ang="0">
                <a:pos x="185" y="109"/>
              </a:cxn>
              <a:cxn ang="0">
                <a:pos x="192" y="128"/>
              </a:cxn>
              <a:cxn ang="0">
                <a:pos x="32" y="128"/>
              </a:cxn>
              <a:cxn ang="0">
                <a:pos x="29" y="128"/>
              </a:cxn>
              <a:cxn ang="0">
                <a:pos x="29" y="97"/>
              </a:cxn>
              <a:cxn ang="0">
                <a:pos x="10" y="90"/>
              </a:cxn>
              <a:cxn ang="0">
                <a:pos x="8" y="89"/>
              </a:cxn>
              <a:cxn ang="0">
                <a:pos x="0" y="68"/>
              </a:cxn>
              <a:cxn ang="0">
                <a:pos x="8" y="48"/>
              </a:cxn>
              <a:cxn ang="0">
                <a:pos x="10" y="46"/>
              </a:cxn>
              <a:cxn ang="0">
                <a:pos x="29" y="39"/>
              </a:cxn>
              <a:cxn ang="0">
                <a:pos x="29" y="0"/>
              </a:cxn>
              <a:cxn ang="0">
                <a:pos x="248" y="0"/>
              </a:cxn>
              <a:cxn ang="0">
                <a:pos x="296" y="20"/>
              </a:cxn>
              <a:cxn ang="0">
                <a:pos x="315" y="67"/>
              </a:cxn>
              <a:cxn ang="0">
                <a:pos x="315" y="67"/>
              </a:cxn>
              <a:cxn ang="0">
                <a:pos x="296" y="115"/>
              </a:cxn>
              <a:cxn ang="0">
                <a:pos x="272" y="130"/>
              </a:cxn>
            </a:cxnLst>
            <a:rect l="0" t="0" r="r" b="b"/>
            <a:pathLst>
              <a:path w="315" h="130">
                <a:moveTo>
                  <a:pt x="272" y="130"/>
                </a:moveTo>
                <a:cubicBezTo>
                  <a:pt x="267" y="129"/>
                  <a:pt x="262" y="128"/>
                  <a:pt x="256" y="128"/>
                </a:cubicBezTo>
                <a:cubicBezTo>
                  <a:pt x="236" y="128"/>
                  <a:pt x="236" y="128"/>
                  <a:pt x="236" y="128"/>
                </a:cubicBezTo>
                <a:cubicBezTo>
                  <a:pt x="241" y="123"/>
                  <a:pt x="243" y="117"/>
                  <a:pt x="243" y="109"/>
                </a:cubicBezTo>
                <a:cubicBezTo>
                  <a:pt x="243" y="101"/>
                  <a:pt x="240" y="95"/>
                  <a:pt x="235" y="89"/>
                </a:cubicBezTo>
                <a:cubicBezTo>
                  <a:pt x="229" y="83"/>
                  <a:pt x="222" y="80"/>
                  <a:pt x="214" y="80"/>
                </a:cubicBezTo>
                <a:cubicBezTo>
                  <a:pt x="206" y="80"/>
                  <a:pt x="199" y="83"/>
                  <a:pt x="194" y="89"/>
                </a:cubicBezTo>
                <a:cubicBezTo>
                  <a:pt x="188" y="95"/>
                  <a:pt x="185" y="101"/>
                  <a:pt x="185" y="109"/>
                </a:cubicBezTo>
                <a:cubicBezTo>
                  <a:pt x="185" y="117"/>
                  <a:pt x="188" y="123"/>
                  <a:pt x="192" y="128"/>
                </a:cubicBezTo>
                <a:cubicBezTo>
                  <a:pt x="32" y="128"/>
                  <a:pt x="32" y="128"/>
                  <a:pt x="32" y="128"/>
                </a:cubicBezTo>
                <a:cubicBezTo>
                  <a:pt x="31" y="128"/>
                  <a:pt x="30" y="128"/>
                  <a:pt x="29" y="128"/>
                </a:cubicBezTo>
                <a:cubicBezTo>
                  <a:pt x="29" y="97"/>
                  <a:pt x="29" y="97"/>
                  <a:pt x="29" y="97"/>
                </a:cubicBezTo>
                <a:cubicBezTo>
                  <a:pt x="22" y="97"/>
                  <a:pt x="15" y="95"/>
                  <a:pt x="10" y="90"/>
                </a:cubicBezTo>
                <a:cubicBezTo>
                  <a:pt x="9" y="90"/>
                  <a:pt x="9" y="89"/>
                  <a:pt x="8" y="89"/>
                </a:cubicBezTo>
                <a:cubicBezTo>
                  <a:pt x="3" y="83"/>
                  <a:pt x="0" y="76"/>
                  <a:pt x="0" y="68"/>
                </a:cubicBezTo>
                <a:cubicBezTo>
                  <a:pt x="0" y="60"/>
                  <a:pt x="3" y="53"/>
                  <a:pt x="8" y="48"/>
                </a:cubicBezTo>
                <a:cubicBezTo>
                  <a:pt x="9" y="47"/>
                  <a:pt x="9" y="47"/>
                  <a:pt x="10" y="46"/>
                </a:cubicBezTo>
                <a:cubicBezTo>
                  <a:pt x="15" y="42"/>
                  <a:pt x="22" y="39"/>
                  <a:pt x="29" y="39"/>
                </a:cubicBezTo>
                <a:cubicBezTo>
                  <a:pt x="29" y="0"/>
                  <a:pt x="29" y="0"/>
                  <a:pt x="29" y="0"/>
                </a:cubicBezTo>
                <a:cubicBezTo>
                  <a:pt x="248" y="0"/>
                  <a:pt x="248" y="0"/>
                  <a:pt x="248" y="0"/>
                </a:cubicBezTo>
                <a:cubicBezTo>
                  <a:pt x="267" y="0"/>
                  <a:pt x="283" y="7"/>
                  <a:pt x="296" y="20"/>
                </a:cubicBezTo>
                <a:cubicBezTo>
                  <a:pt x="309" y="33"/>
                  <a:pt x="315" y="48"/>
                  <a:pt x="315" y="67"/>
                </a:cubicBezTo>
                <a:cubicBezTo>
                  <a:pt x="315" y="67"/>
                  <a:pt x="315" y="67"/>
                  <a:pt x="315" y="67"/>
                </a:cubicBezTo>
                <a:cubicBezTo>
                  <a:pt x="315" y="86"/>
                  <a:pt x="309" y="102"/>
                  <a:pt x="296" y="115"/>
                </a:cubicBezTo>
                <a:cubicBezTo>
                  <a:pt x="289" y="122"/>
                  <a:pt x="281" y="127"/>
                  <a:pt x="272" y="130"/>
                </a:cubicBezTo>
                <a:close/>
              </a:path>
            </a:pathLst>
          </a:custGeom>
          <a:solidFill>
            <a:schemeClr val="bg1">
              <a:lumMod val="65000"/>
            </a:schemeClr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8207" name="Freeform 15"/>
          <p:cNvSpPr/>
          <p:nvPr/>
        </p:nvSpPr>
        <p:spPr bwMode="auto">
          <a:xfrm>
            <a:off x="2073640" y="4153056"/>
            <a:ext cx="1042822" cy="596592"/>
          </a:xfrm>
          <a:custGeom>
            <a:avLst/>
            <a:gdLst/>
            <a:ahLst/>
            <a:cxnLst>
              <a:cxn ang="0">
                <a:pos x="46" y="172"/>
              </a:cxn>
              <a:cxn ang="0">
                <a:pos x="46" y="136"/>
              </a:cxn>
              <a:cxn ang="0">
                <a:pos x="29" y="142"/>
              </a:cxn>
              <a:cxn ang="0">
                <a:pos x="26" y="142"/>
              </a:cxn>
              <a:cxn ang="0">
                <a:pos x="8" y="133"/>
              </a:cxn>
              <a:cxn ang="0">
                <a:pos x="0" y="113"/>
              </a:cxn>
              <a:cxn ang="0">
                <a:pos x="8" y="92"/>
              </a:cxn>
              <a:cxn ang="0">
                <a:pos x="21" y="85"/>
              </a:cxn>
              <a:cxn ang="0">
                <a:pos x="29" y="84"/>
              </a:cxn>
              <a:cxn ang="0">
                <a:pos x="46" y="89"/>
              </a:cxn>
              <a:cxn ang="0">
                <a:pos x="46" y="46"/>
              </a:cxn>
              <a:cxn ang="0">
                <a:pos x="97" y="46"/>
              </a:cxn>
              <a:cxn ang="0">
                <a:pos x="92" y="29"/>
              </a:cxn>
              <a:cxn ang="0">
                <a:pos x="100" y="9"/>
              </a:cxn>
              <a:cxn ang="0">
                <a:pos x="121" y="0"/>
              </a:cxn>
              <a:cxn ang="0">
                <a:pos x="141" y="9"/>
              </a:cxn>
              <a:cxn ang="0">
                <a:pos x="150" y="29"/>
              </a:cxn>
              <a:cxn ang="0">
                <a:pos x="145" y="46"/>
              </a:cxn>
              <a:cxn ang="0">
                <a:pos x="237" y="46"/>
              </a:cxn>
              <a:cxn ang="0">
                <a:pos x="260" y="50"/>
              </a:cxn>
              <a:cxn ang="0">
                <a:pos x="282" y="64"/>
              </a:cxn>
              <a:cxn ang="0">
                <a:pos x="300" y="109"/>
              </a:cxn>
              <a:cxn ang="0">
                <a:pos x="300" y="109"/>
              </a:cxn>
              <a:cxn ang="0">
                <a:pos x="282" y="153"/>
              </a:cxn>
              <a:cxn ang="0">
                <a:pos x="239" y="172"/>
              </a:cxn>
              <a:cxn ang="0">
                <a:pos x="46" y="172"/>
              </a:cxn>
            </a:cxnLst>
            <a:rect l="0" t="0" r="r" b="b"/>
            <a:pathLst>
              <a:path w="300" h="172">
                <a:moveTo>
                  <a:pt x="46" y="172"/>
                </a:moveTo>
                <a:cubicBezTo>
                  <a:pt x="46" y="136"/>
                  <a:pt x="46" y="136"/>
                  <a:pt x="46" y="136"/>
                </a:cubicBezTo>
                <a:cubicBezTo>
                  <a:pt x="41" y="140"/>
                  <a:pt x="35" y="142"/>
                  <a:pt x="29" y="142"/>
                </a:cubicBezTo>
                <a:cubicBezTo>
                  <a:pt x="28" y="142"/>
                  <a:pt x="27" y="142"/>
                  <a:pt x="26" y="142"/>
                </a:cubicBezTo>
                <a:cubicBezTo>
                  <a:pt x="19" y="141"/>
                  <a:pt x="13" y="138"/>
                  <a:pt x="8" y="133"/>
                </a:cubicBezTo>
                <a:cubicBezTo>
                  <a:pt x="3" y="127"/>
                  <a:pt x="0" y="121"/>
                  <a:pt x="0" y="113"/>
                </a:cubicBezTo>
                <a:cubicBezTo>
                  <a:pt x="0" y="105"/>
                  <a:pt x="3" y="98"/>
                  <a:pt x="8" y="92"/>
                </a:cubicBezTo>
                <a:cubicBezTo>
                  <a:pt x="12" y="88"/>
                  <a:pt x="16" y="86"/>
                  <a:pt x="21" y="85"/>
                </a:cubicBezTo>
                <a:cubicBezTo>
                  <a:pt x="24" y="84"/>
                  <a:pt x="26" y="84"/>
                  <a:pt x="29" y="84"/>
                </a:cubicBezTo>
                <a:cubicBezTo>
                  <a:pt x="35" y="84"/>
                  <a:pt x="41" y="85"/>
                  <a:pt x="46" y="89"/>
                </a:cubicBezTo>
                <a:cubicBezTo>
                  <a:pt x="46" y="46"/>
                  <a:pt x="46" y="46"/>
                  <a:pt x="46" y="46"/>
                </a:cubicBezTo>
                <a:cubicBezTo>
                  <a:pt x="97" y="46"/>
                  <a:pt x="97" y="46"/>
                  <a:pt x="97" y="46"/>
                </a:cubicBezTo>
                <a:cubicBezTo>
                  <a:pt x="94" y="41"/>
                  <a:pt x="92" y="35"/>
                  <a:pt x="92" y="29"/>
                </a:cubicBezTo>
                <a:cubicBezTo>
                  <a:pt x="92" y="21"/>
                  <a:pt x="95" y="15"/>
                  <a:pt x="100" y="9"/>
                </a:cubicBezTo>
                <a:cubicBezTo>
                  <a:pt x="106" y="3"/>
                  <a:pt x="113" y="0"/>
                  <a:pt x="121" y="0"/>
                </a:cubicBezTo>
                <a:cubicBezTo>
                  <a:pt x="129" y="0"/>
                  <a:pt x="136" y="3"/>
                  <a:pt x="141" y="9"/>
                </a:cubicBezTo>
                <a:cubicBezTo>
                  <a:pt x="147" y="15"/>
                  <a:pt x="150" y="21"/>
                  <a:pt x="150" y="29"/>
                </a:cubicBezTo>
                <a:cubicBezTo>
                  <a:pt x="150" y="35"/>
                  <a:pt x="148" y="41"/>
                  <a:pt x="145" y="46"/>
                </a:cubicBezTo>
                <a:cubicBezTo>
                  <a:pt x="237" y="46"/>
                  <a:pt x="237" y="46"/>
                  <a:pt x="237" y="46"/>
                </a:cubicBezTo>
                <a:cubicBezTo>
                  <a:pt x="245" y="46"/>
                  <a:pt x="253" y="47"/>
                  <a:pt x="260" y="50"/>
                </a:cubicBezTo>
                <a:cubicBezTo>
                  <a:pt x="268" y="53"/>
                  <a:pt x="275" y="57"/>
                  <a:pt x="282" y="64"/>
                </a:cubicBezTo>
                <a:cubicBezTo>
                  <a:pt x="294" y="76"/>
                  <a:pt x="300" y="91"/>
                  <a:pt x="300" y="109"/>
                </a:cubicBezTo>
                <a:cubicBezTo>
                  <a:pt x="300" y="109"/>
                  <a:pt x="300" y="109"/>
                  <a:pt x="300" y="109"/>
                </a:cubicBezTo>
                <a:cubicBezTo>
                  <a:pt x="300" y="126"/>
                  <a:pt x="294" y="141"/>
                  <a:pt x="282" y="153"/>
                </a:cubicBezTo>
                <a:cubicBezTo>
                  <a:pt x="270" y="165"/>
                  <a:pt x="255" y="171"/>
                  <a:pt x="239" y="172"/>
                </a:cubicBezTo>
                <a:lnTo>
                  <a:pt x="46" y="172"/>
                </a:lnTo>
                <a:close/>
              </a:path>
            </a:pathLst>
          </a:custGeom>
          <a:solidFill>
            <a:schemeClr val="accent4"/>
          </a:solidFill>
          <a:ln w="19050">
            <a:solidFill>
              <a:schemeClr val="bg1"/>
            </a:solidFill>
            <a:round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en-US" dirty="0">
              <a:latin typeface="微软雅黑" panose="020B0503020204020204" pitchFamily="34" charset="-122"/>
            </a:endParaRPr>
          </a:p>
        </p:txBody>
      </p:sp>
      <p:sp>
        <p:nvSpPr>
          <p:cNvPr id="39" name="文本框 38"/>
          <p:cNvSpPr txBox="1"/>
          <p:nvPr/>
        </p:nvSpPr>
        <p:spPr>
          <a:xfrm>
            <a:off x="3743908" y="2284512"/>
            <a:ext cx="1942630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網路辦證</a:t>
            </a:r>
            <a:endParaRPr lang="en-US" altLang="zh-TW" sz="2000" dirty="0" smtClean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3" name="文本框 42"/>
          <p:cNvSpPr txBox="1"/>
          <p:nvPr/>
        </p:nvSpPr>
        <p:spPr>
          <a:xfrm>
            <a:off x="6480212" y="2284512"/>
            <a:ext cx="1905995" cy="377026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zh-TW" altLang="en-US" sz="2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來館辦證</a:t>
            </a:r>
            <a:endParaRPr lang="zh-CN" altLang="en-US" sz="2000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4" name="Text Placeholder 1"/>
          <p:cNvSpPr txBox="1"/>
          <p:nvPr/>
        </p:nvSpPr>
        <p:spPr>
          <a:xfrm>
            <a:off x="6480212" y="3580656"/>
            <a:ext cx="2124236" cy="684076"/>
          </a:xfrm>
          <a:prstGeom prst="rect">
            <a:avLst/>
          </a:prstGeom>
        </p:spPr>
        <p:txBody>
          <a:bodyPr vert="horz" lIns="0" tIns="34290" rIns="68580" bIns="3429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請爸爸媽媽帶戶口名簿到國資圖辦證吧，</a:t>
            </a:r>
            <a:endParaRPr lang="en-US" altLang="zh-TW" sz="1600" dirty="0" smtClean="0">
              <a:solidFill>
                <a:schemeClr val="bg1">
                  <a:lumMod val="6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  <a:p>
            <a:pPr algn="ctr"/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現辦立即使用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  <p:sp>
        <p:nvSpPr>
          <p:cNvPr id="29" name="文本框 7">
            <a:extLst>
              <a:ext uri="{FF2B5EF4-FFF2-40B4-BE49-F238E27FC236}">
                <a16:creationId xmlns="" xmlns:a16="http://schemas.microsoft.com/office/drawing/2014/main" id="{307ABDE9-81BD-4B9E-B463-8B821BC6CBA5}"/>
              </a:ext>
            </a:extLst>
          </p:cNvPr>
          <p:cNvSpPr txBox="1"/>
          <p:nvPr/>
        </p:nvSpPr>
        <p:spPr>
          <a:xfrm>
            <a:off x="827584" y="304292"/>
            <a:ext cx="75968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400" b="1" dirty="0" smtClean="0">
                <a:solidFill>
                  <a:schemeClr val="accent1"/>
                </a:solidFill>
              </a:rPr>
              <a:t>所以</a:t>
            </a:r>
            <a:r>
              <a:rPr lang="en-US" altLang="zh-TW" sz="5400" b="1" dirty="0" smtClean="0">
                <a:solidFill>
                  <a:schemeClr val="accent1"/>
                </a:solidFill>
              </a:rPr>
              <a:t>…</a:t>
            </a:r>
            <a:r>
              <a:rPr lang="zh-TW" altLang="en-US" sz="5400" b="1" dirty="0" smtClean="0">
                <a:solidFill>
                  <a:schemeClr val="accent1"/>
                </a:solidFill>
              </a:rPr>
              <a:t>你有借書證了嗎？</a:t>
            </a:r>
            <a:endParaRPr lang="zh-CN" altLang="en-US" sz="5400" b="1" dirty="0">
              <a:solidFill>
                <a:schemeClr val="accent1"/>
              </a:solidFill>
            </a:endParaRPr>
          </a:p>
        </p:txBody>
      </p:sp>
      <p:sp>
        <p:nvSpPr>
          <p:cNvPr id="45" name="Oval 32"/>
          <p:cNvSpPr/>
          <p:nvPr/>
        </p:nvSpPr>
        <p:spPr>
          <a:xfrm>
            <a:off x="6444208" y="1672444"/>
            <a:ext cx="1917680" cy="159241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46" name="Oval 32"/>
          <p:cNvSpPr/>
          <p:nvPr/>
        </p:nvSpPr>
        <p:spPr>
          <a:xfrm>
            <a:off x="3743908" y="1672444"/>
            <a:ext cx="1917680" cy="1592411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 sz="2400" dirty="0">
              <a:solidFill>
                <a:schemeClr val="accent1">
                  <a:lumMod val="50000"/>
                </a:schemeClr>
              </a:solidFill>
              <a:latin typeface="FontAwesome" pitchFamily="2" charset="0"/>
            </a:endParaRPr>
          </a:p>
        </p:txBody>
      </p:sp>
      <p:sp>
        <p:nvSpPr>
          <p:cNvPr id="47" name="Text Placeholder 1"/>
          <p:cNvSpPr txBox="1"/>
          <p:nvPr/>
        </p:nvSpPr>
        <p:spPr>
          <a:xfrm>
            <a:off x="3707904" y="3436640"/>
            <a:ext cx="2124236" cy="1008112"/>
          </a:xfrm>
          <a:prstGeom prst="rect">
            <a:avLst/>
          </a:prstGeom>
        </p:spPr>
        <p:txBody>
          <a:bodyPr vert="horz" lIns="0" tIns="34290" rIns="68580" bIns="34290" rtlCol="0" anchor="ctr">
            <a:no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網路上填好資料，郵寄或</a:t>
            </a:r>
            <a:r>
              <a:rPr lang="en-US" altLang="zh-TW" sz="1600" dirty="0" smtClean="0">
                <a:solidFill>
                  <a:schemeClr val="bg1">
                    <a:lumMod val="6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EMAIL</a:t>
            </a:r>
            <a:r>
              <a:rPr lang="zh-TW" altLang="en-US" sz="1600" dirty="0" smtClean="0">
                <a:solidFill>
                  <a:schemeClr val="bg1">
                    <a:lumMod val="65000"/>
                  </a:schemeClr>
                </a:solidFill>
                <a:latin typeface="Adobe Arabic" panose="02040503050201020203" pitchFamily="18" charset="-78"/>
                <a:ea typeface="微软雅黑" panose="020B0503020204020204" pitchFamily="34" charset="-122"/>
                <a:cs typeface="Adobe Arabic" panose="02040503050201020203" pitchFamily="18" charset="-78"/>
              </a:rPr>
              <a:t>戶口名簿到國資圖，通過立即使用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Adobe Arabic" panose="02040503050201020203" pitchFamily="18" charset="-78"/>
              <a:ea typeface="微软雅黑" panose="020B0503020204020204" pitchFamily="34" charset="-122"/>
              <a:cs typeface="Adobe Arabic" panose="02040503050201020203" pitchFamily="18" charset="-78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42103673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42068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3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開始使用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9701" name="內容版面配置區 1"/>
          <p:cNvSpPr>
            <a:spLocks noGrp="1"/>
          </p:cNvSpPr>
          <p:nvPr>
            <p:ph idx="4294967295"/>
          </p:nvPr>
        </p:nvSpPr>
        <p:spPr>
          <a:xfrm>
            <a:off x="285750" y="1071895"/>
            <a:ext cx="4286250" cy="1248622"/>
          </a:xfrm>
        </p:spPr>
        <p:txBody>
          <a:bodyPr>
            <a:norm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sz="1800" dirty="0" smtClean="0">
                <a:solidFill>
                  <a:srgbClr val="1254B6"/>
                </a:solidFill>
              </a:rPr>
              <a:t>音象先修網只限圖書館使用</a:t>
            </a:r>
            <a:endParaRPr lang="en-US" altLang="zh-TW" sz="1800" dirty="0" smtClean="0">
              <a:solidFill>
                <a:srgbClr val="1254B6"/>
              </a:solidFill>
            </a:endParaRPr>
          </a:p>
          <a:p>
            <a:pPr lvl="1">
              <a:lnSpc>
                <a:spcPts val="2500"/>
              </a:lnSpc>
              <a:spcBef>
                <a:spcPts val="600"/>
              </a:spcBef>
            </a:pPr>
            <a:r>
              <a:rPr lang="zh-TW" altLang="en-US" sz="1400" dirty="0" smtClean="0">
                <a:solidFill>
                  <a:srgbClr val="1254B6"/>
                </a:solidFill>
              </a:rPr>
              <a:t>國立公共資訊圖書館</a:t>
            </a:r>
            <a:endParaRPr lang="en-US" altLang="zh-TW" sz="1400" dirty="0" smtClean="0">
              <a:solidFill>
                <a:srgbClr val="1254B6"/>
              </a:solidFill>
            </a:endParaRPr>
          </a:p>
          <a:p>
            <a:pPr lvl="1">
              <a:lnSpc>
                <a:spcPts val="2500"/>
              </a:lnSpc>
              <a:spcBef>
                <a:spcPts val="600"/>
              </a:spcBef>
            </a:pPr>
            <a:r>
              <a:rPr lang="zh-TW" altLang="en-US" sz="1400" dirty="0" smtClean="0">
                <a:solidFill>
                  <a:srgbClr val="1254B6"/>
                </a:solidFill>
              </a:rPr>
              <a:t>各縣市級立圖書館</a:t>
            </a:r>
            <a:endParaRPr lang="en-US" altLang="zh-TW" sz="1400" dirty="0" smtClean="0">
              <a:solidFill>
                <a:srgbClr val="1254B6"/>
              </a:solidFill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endParaRPr lang="en-US" altLang="zh-TW" sz="1800" dirty="0" smtClean="0">
              <a:solidFill>
                <a:srgbClr val="1254B6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228601" y="3930276"/>
            <a:ext cx="106363" cy="7979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166688" y="428758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948" t="19909" r="7244" b="46054"/>
          <a:stretch>
            <a:fillRect/>
          </a:stretch>
        </p:blipFill>
        <p:spPr bwMode="auto">
          <a:xfrm>
            <a:off x="3815916" y="1024372"/>
            <a:ext cx="4824536" cy="13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 l="9597" t="14003" r="12146" b="14631"/>
          <a:stretch>
            <a:fillRect/>
          </a:stretch>
        </p:blipFill>
        <p:spPr bwMode="auto">
          <a:xfrm>
            <a:off x="3131840" y="2536540"/>
            <a:ext cx="2795649" cy="2232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10133" t="14822" r="12348" b="7683"/>
          <a:stretch>
            <a:fillRect/>
          </a:stretch>
        </p:blipFill>
        <p:spPr bwMode="auto">
          <a:xfrm>
            <a:off x="6084168" y="2500536"/>
            <a:ext cx="2628292" cy="232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 l="10133" t="14822" r="12717" b="8175"/>
          <a:stretch>
            <a:fillRect/>
          </a:stretch>
        </p:blipFill>
        <p:spPr bwMode="auto">
          <a:xfrm>
            <a:off x="395536" y="2536540"/>
            <a:ext cx="2586470" cy="2232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5"/>
          <p:cNvGrpSpPr/>
          <p:nvPr/>
        </p:nvGrpSpPr>
        <p:grpSpPr>
          <a:xfrm>
            <a:off x="1331641" y="0"/>
            <a:ext cx="6264695" cy="4766161"/>
            <a:chOff x="3059596" y="1784467"/>
            <a:chExt cx="6072808" cy="3050920"/>
          </a:xfrm>
        </p:grpSpPr>
        <p:sp>
          <p:nvSpPr>
            <p:cNvPr id="5" name="图文框 4"/>
            <p:cNvSpPr/>
            <p:nvPr/>
          </p:nvSpPr>
          <p:spPr>
            <a:xfrm>
              <a:off x="3059596" y="2022613"/>
              <a:ext cx="6072808" cy="2812774"/>
            </a:xfrm>
            <a:prstGeom prst="frame">
              <a:avLst>
                <a:gd name="adj1" fmla="val 1899"/>
              </a:avLst>
            </a:prstGeom>
            <a:solidFill>
              <a:srgbClr val="F264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zh-CN" altLang="en-US" sz="128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455643" y="1784467"/>
              <a:ext cx="3211183" cy="437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r>
                <a:rPr lang="zh-TW" altLang="en-US" sz="1991" dirty="0" smtClean="0">
                  <a:solidFill>
                    <a:srgbClr val="F2644C"/>
                  </a:solidFill>
                  <a:cs typeface="+mn-ea"/>
                  <a:sym typeface="+mn-lt"/>
                </a:rPr>
                <a:t>音象先修網</a:t>
              </a:r>
              <a:endParaRPr lang="en-US" altLang="zh-TW" sz="1991" dirty="0" smtClean="0">
                <a:solidFill>
                  <a:srgbClr val="F2644C"/>
                </a:solidFill>
                <a:cs typeface="+mn-ea"/>
                <a:sym typeface="+mn-lt"/>
              </a:endParaRPr>
            </a:p>
            <a:p>
              <a:pPr algn="ctr" defTabSz="685800" latinLnBrk="1">
                <a:defRPr/>
              </a:pPr>
              <a:r>
                <a:rPr lang="zh-TW" altLang="en-US" sz="1400" dirty="0" smtClean="0">
                  <a:solidFill>
                    <a:srgbClr val="F2644C"/>
                  </a:solidFill>
                  <a:cs typeface="+mn-ea"/>
                  <a:sym typeface="+mn-lt"/>
                </a:rPr>
                <a:t>九年一貫數位學習課程</a:t>
              </a:r>
              <a:endParaRPr lang="zh-CN" altLang="en-US" sz="1400" dirty="0">
                <a:solidFill>
                  <a:srgbClr val="F2644C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音象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43708" y="844352"/>
            <a:ext cx="4968552" cy="372641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21322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42068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3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開始使用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9701" name="內容版面配置區 1"/>
          <p:cNvSpPr>
            <a:spLocks noGrp="1"/>
          </p:cNvSpPr>
          <p:nvPr>
            <p:ph idx="4294967295"/>
          </p:nvPr>
        </p:nvSpPr>
        <p:spPr>
          <a:xfrm>
            <a:off x="285750" y="1071895"/>
            <a:ext cx="4286250" cy="1248622"/>
          </a:xfrm>
        </p:spPr>
        <p:txBody>
          <a:bodyPr>
            <a:normAutofit/>
          </a:bodyPr>
          <a:lstStyle/>
          <a:p>
            <a:pPr>
              <a:lnSpc>
                <a:spcPts val="2500"/>
              </a:lnSpc>
              <a:spcBef>
                <a:spcPts val="600"/>
              </a:spcBef>
            </a:pPr>
            <a:r>
              <a:rPr lang="zh-TW" altLang="en-US" sz="1800" dirty="0" smtClean="0">
                <a:solidFill>
                  <a:srgbClr val="1254B6"/>
                </a:solidFill>
              </a:rPr>
              <a:t>節慶大書只限圖書館使用</a:t>
            </a:r>
            <a:endParaRPr lang="en-US" altLang="zh-TW" sz="1800" dirty="0" smtClean="0">
              <a:solidFill>
                <a:srgbClr val="1254B6"/>
              </a:solidFill>
            </a:endParaRPr>
          </a:p>
          <a:p>
            <a:pPr lvl="1">
              <a:lnSpc>
                <a:spcPts val="2500"/>
              </a:lnSpc>
              <a:spcBef>
                <a:spcPts val="600"/>
              </a:spcBef>
            </a:pPr>
            <a:r>
              <a:rPr lang="zh-TW" altLang="en-US" sz="1400" dirty="0" smtClean="0">
                <a:solidFill>
                  <a:srgbClr val="1254B6"/>
                </a:solidFill>
              </a:rPr>
              <a:t>國立公共資訊圖書館</a:t>
            </a:r>
            <a:endParaRPr lang="en-US" altLang="zh-TW" sz="1400" dirty="0" smtClean="0">
              <a:solidFill>
                <a:srgbClr val="1254B6"/>
              </a:solidFill>
            </a:endParaRPr>
          </a:p>
          <a:p>
            <a:pPr lvl="1">
              <a:lnSpc>
                <a:spcPts val="2500"/>
              </a:lnSpc>
              <a:spcBef>
                <a:spcPts val="600"/>
              </a:spcBef>
            </a:pPr>
            <a:r>
              <a:rPr lang="zh-TW" altLang="en-US" sz="1400" dirty="0" smtClean="0">
                <a:solidFill>
                  <a:srgbClr val="1254B6"/>
                </a:solidFill>
              </a:rPr>
              <a:t>各縣市級立圖書館</a:t>
            </a:r>
            <a:endParaRPr lang="en-US" altLang="zh-TW" sz="1400" dirty="0" smtClean="0">
              <a:solidFill>
                <a:srgbClr val="1254B6"/>
              </a:solidFill>
            </a:endParaRPr>
          </a:p>
          <a:p>
            <a:pPr>
              <a:lnSpc>
                <a:spcPts val="2500"/>
              </a:lnSpc>
              <a:spcBef>
                <a:spcPts val="600"/>
              </a:spcBef>
            </a:pPr>
            <a:endParaRPr lang="en-US" altLang="zh-TW" sz="1800" dirty="0" smtClean="0">
              <a:solidFill>
                <a:srgbClr val="1254B6"/>
              </a:solidFill>
            </a:endParaRPr>
          </a:p>
        </p:txBody>
      </p:sp>
      <p:sp>
        <p:nvSpPr>
          <p:cNvPr id="28" name="橢圓 27"/>
          <p:cNvSpPr/>
          <p:nvPr/>
        </p:nvSpPr>
        <p:spPr>
          <a:xfrm>
            <a:off x="228601" y="3930276"/>
            <a:ext cx="106363" cy="79797"/>
          </a:xfrm>
          <a:prstGeom prst="ellipse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7" name="矩形 36"/>
          <p:cNvSpPr/>
          <p:nvPr/>
        </p:nvSpPr>
        <p:spPr>
          <a:xfrm>
            <a:off x="166688" y="428758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l="2948" t="19909" r="7244" b="46054"/>
          <a:stretch>
            <a:fillRect/>
          </a:stretch>
        </p:blipFill>
        <p:spPr bwMode="auto">
          <a:xfrm>
            <a:off x="3815916" y="1024372"/>
            <a:ext cx="4824536" cy="1332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 l="1840" t="11542" r="27655" b="7740"/>
          <a:stretch>
            <a:fillRect/>
          </a:stretch>
        </p:blipFill>
        <p:spPr bwMode="auto">
          <a:xfrm>
            <a:off x="251520" y="2464532"/>
            <a:ext cx="2484276" cy="242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 cstate="print"/>
          <a:srcRect l="905" t="10123" r="26375" b="7191"/>
          <a:stretch>
            <a:fillRect/>
          </a:stretch>
        </p:blipFill>
        <p:spPr bwMode="auto">
          <a:xfrm>
            <a:off x="2915816" y="2464532"/>
            <a:ext cx="2628292" cy="24150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 cstate="print"/>
          <a:srcRect l="1274" t="11107" r="26375" b="8175"/>
          <a:stretch>
            <a:fillRect/>
          </a:stretch>
        </p:blipFill>
        <p:spPr bwMode="auto">
          <a:xfrm>
            <a:off x="5688124" y="2428528"/>
            <a:ext cx="2839925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5"/>
          <p:cNvGrpSpPr/>
          <p:nvPr/>
        </p:nvGrpSpPr>
        <p:grpSpPr>
          <a:xfrm>
            <a:off x="1331641" y="0"/>
            <a:ext cx="6264695" cy="4766161"/>
            <a:chOff x="3059596" y="1784467"/>
            <a:chExt cx="6072808" cy="3050920"/>
          </a:xfrm>
        </p:grpSpPr>
        <p:sp>
          <p:nvSpPr>
            <p:cNvPr id="5" name="图文框 4"/>
            <p:cNvSpPr/>
            <p:nvPr/>
          </p:nvSpPr>
          <p:spPr>
            <a:xfrm>
              <a:off x="3059596" y="2022613"/>
              <a:ext cx="6072808" cy="2812774"/>
            </a:xfrm>
            <a:prstGeom prst="frame">
              <a:avLst>
                <a:gd name="adj1" fmla="val 1899"/>
              </a:avLst>
            </a:prstGeom>
            <a:solidFill>
              <a:srgbClr val="F264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zh-CN" altLang="en-US" sz="128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455643" y="1784467"/>
              <a:ext cx="3211183" cy="43789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r>
                <a:rPr lang="zh-TW" altLang="en-US" sz="1991" dirty="0" smtClean="0">
                  <a:solidFill>
                    <a:srgbClr val="F2644C"/>
                  </a:solidFill>
                  <a:cs typeface="+mn-ea"/>
                  <a:sym typeface="+mn-lt"/>
                </a:rPr>
                <a:t>節慶大書</a:t>
              </a:r>
              <a:endParaRPr lang="en-US" altLang="zh-TW" sz="1991" dirty="0" smtClean="0">
                <a:solidFill>
                  <a:srgbClr val="F2644C"/>
                </a:solidFill>
                <a:cs typeface="+mn-ea"/>
                <a:sym typeface="+mn-lt"/>
              </a:endParaRPr>
            </a:p>
          </p:txBody>
        </p:sp>
      </p:grpSp>
      <p:pic>
        <p:nvPicPr>
          <p:cNvPr id="6" name="音象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1943708" y="844352"/>
            <a:ext cx="4968552" cy="3726414"/>
          </a:xfrm>
          <a:prstGeom prst="rect">
            <a:avLst/>
          </a:prstGeom>
        </p:spPr>
      </p:pic>
      <p:pic>
        <p:nvPicPr>
          <p:cNvPr id="7" name="圖片 6" descr="新年快樂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85059">
            <a:off x="6959830" y="2816872"/>
            <a:ext cx="1345852" cy="1890866"/>
          </a:xfrm>
          <a:prstGeom prst="rect">
            <a:avLst/>
          </a:prstGeom>
        </p:spPr>
      </p:pic>
      <p:pic>
        <p:nvPicPr>
          <p:cNvPr id="8" name="圖片 7" descr="清明節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798216">
            <a:off x="747854" y="1460178"/>
            <a:ext cx="1157755" cy="1626598"/>
          </a:xfrm>
          <a:prstGeom prst="rect">
            <a:avLst/>
          </a:prstGeom>
        </p:spPr>
      </p:pic>
      <p:pic>
        <p:nvPicPr>
          <p:cNvPr id="9" name="圖片 8" descr="聖誕快樂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638034">
            <a:off x="6968487" y="1513680"/>
            <a:ext cx="1150114" cy="1496856"/>
          </a:xfrm>
          <a:prstGeom prst="rect">
            <a:avLst/>
          </a:prstGeom>
        </p:spPr>
      </p:pic>
      <p:pic>
        <p:nvPicPr>
          <p:cNvPr id="10" name="圖片 9" descr="萬聖節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20845256">
            <a:off x="647901" y="2977071"/>
            <a:ext cx="1267771" cy="179601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21322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1322993"/>
            <a:ext cx="9144000" cy="2499102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zh-CN" altLang="en-US" sz="1013">
              <a:solidFill>
                <a:prstClr val="white"/>
              </a:solidFill>
              <a:latin typeface="Calibri"/>
              <a:ea typeface="微软雅黑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675008" y="2055585"/>
            <a:ext cx="379398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800">
              <a:defRPr/>
            </a:pPr>
            <a:r>
              <a:rPr lang="zh-TW" altLang="en-US" sz="2700" dirty="0" smtClean="0">
                <a:solidFill>
                  <a:srgbClr val="FFFFFF"/>
                </a:solidFill>
                <a:latin typeface="微软雅黑"/>
                <a:ea typeface="微软雅黑"/>
              </a:rPr>
              <a:t>模擬演練</a:t>
            </a:r>
            <a:endParaRPr lang="en-US" altLang="zh-TW" sz="2700" dirty="0" smtClean="0">
              <a:solidFill>
                <a:srgbClr val="FFFFFF"/>
              </a:solidFill>
              <a:latin typeface="微软雅黑"/>
              <a:ea typeface="微软雅黑"/>
            </a:endParaRPr>
          </a:p>
          <a:p>
            <a:pPr algn="ctr" defTabSz="685800">
              <a:defRPr/>
            </a:pPr>
            <a:r>
              <a:rPr lang="en-US" altLang="zh-CN" sz="2700" dirty="0" smtClean="0">
                <a:solidFill>
                  <a:srgbClr val="FFFFFF"/>
                </a:solidFill>
                <a:latin typeface="微软雅黑"/>
              </a:rPr>
              <a:t>http://ers.nlpi.edu.tw/</a:t>
            </a:r>
            <a:endParaRPr lang="zh-CN" altLang="en-US" sz="2700" dirty="0">
              <a:solidFill>
                <a:srgbClr val="FFFFFF"/>
              </a:solidFill>
              <a:latin typeface="微软雅黑"/>
              <a:ea typeface="微软雅黑"/>
            </a:endParaRPr>
          </a:p>
        </p:txBody>
      </p:sp>
      <p:grpSp>
        <p:nvGrpSpPr>
          <p:cNvPr id="2" name="组合 4"/>
          <p:cNvGrpSpPr/>
          <p:nvPr/>
        </p:nvGrpSpPr>
        <p:grpSpPr>
          <a:xfrm>
            <a:off x="-606372" y="1561280"/>
            <a:ext cx="10356743" cy="2022530"/>
            <a:chOff x="-808496" y="1813301"/>
            <a:chExt cx="13808990" cy="2696706"/>
          </a:xfrm>
        </p:grpSpPr>
        <p:cxnSp>
          <p:nvCxnSpPr>
            <p:cNvPr id="4" name="直接连接符 3"/>
            <p:cNvCxnSpPr/>
            <p:nvPr/>
          </p:nvCxnSpPr>
          <p:spPr>
            <a:xfrm>
              <a:off x="-808496" y="1813301"/>
              <a:ext cx="138089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直接连接符 7"/>
            <p:cNvCxnSpPr/>
            <p:nvPr/>
          </p:nvCxnSpPr>
          <p:spPr>
            <a:xfrm>
              <a:off x="-808496" y="4510007"/>
              <a:ext cx="13808990" cy="0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9" name="圖片 8" descr="back.png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10800000">
            <a:off x="7956376" y="4084712"/>
            <a:ext cx="888164" cy="88816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6084168" y="4408748"/>
            <a:ext cx="2286000" cy="3215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chemeClr val="tx1"/>
                </a:solidFill>
                <a:latin typeface="+mj-ea"/>
                <a:ea typeface="+mj-ea"/>
              </a:rPr>
              <a:t>看下一個煩惱</a:t>
            </a:r>
            <a:endParaRPr lang="en-US" altLang="zh-TW" b="1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82082350"/>
      </p:ext>
    </p:extLst>
  </p:cSld>
  <p:clrMapOvr>
    <a:masterClrMapping/>
  </p:clrMapOvr>
  <p:transition>
    <p:blinds dir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F3C1C41-8A1D-4B13-8B1E-9F1123EE3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525" y="0"/>
            <a:ext cx="4954421" cy="514508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478D4594-C368-45A4-9FA1-F78A5F268C85}"/>
              </a:ext>
            </a:extLst>
          </p:cNvPr>
          <p:cNvSpPr/>
          <p:nvPr/>
        </p:nvSpPr>
        <p:spPr>
          <a:xfrm>
            <a:off x="3991321" y="2356520"/>
            <a:ext cx="944434" cy="9444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500" dirty="0" smtClean="0">
                <a:solidFill>
                  <a:schemeClr val="accent2">
                    <a:lumMod val="75000"/>
                  </a:schemeClr>
                </a:solidFill>
              </a:rPr>
              <a:t>0</a:t>
            </a:r>
            <a:r>
              <a:rPr lang="en-US" altLang="zh-TW" sz="4500" dirty="0" smtClean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lang="zh-CN" altLang="en-US" sz="4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1C505F29-25FC-452A-A34A-EF1902F4C364}"/>
              </a:ext>
            </a:extLst>
          </p:cNvPr>
          <p:cNvSpPr txBox="1"/>
          <p:nvPr/>
        </p:nvSpPr>
        <p:spPr>
          <a:xfrm>
            <a:off x="3887924" y="3580656"/>
            <a:ext cx="48397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300" dirty="0" smtClean="0">
                <a:solidFill>
                  <a:schemeClr val="accent2">
                    <a:lumMod val="75000"/>
                  </a:schemeClr>
                </a:solidFill>
              </a:rPr>
              <a:t>可以學習英文的電子資源</a:t>
            </a:r>
            <a:endParaRPr lang="en-US" altLang="zh-CN" sz="3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矩形 20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>
            <a:extLst>
              <a:ext uri="{FF2B5EF4-FFF2-40B4-BE49-F238E27FC236}">
                <a16:creationId xmlns="" xmlns:a16="http://schemas.microsoft.com/office/drawing/2014/main" id="{8398D907-C549-4A95-B7F4-6F5B6262B83C}"/>
              </a:ext>
            </a:extLst>
          </p:cNvPr>
          <p:cNvSpPr/>
          <p:nvPr/>
        </p:nvSpPr>
        <p:spPr>
          <a:xfrm>
            <a:off x="3946422" y="4211069"/>
            <a:ext cx="4516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來看電子書吧！邊玩邊學習～</a:t>
            </a:r>
            <a:endParaRPr lang="zh-CN" altLang="en-US" sz="1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4" name="文字方塊 6"/>
          <p:cNvSpPr txBox="1">
            <a:spLocks noChangeArrowheads="1"/>
          </p:cNvSpPr>
          <p:nvPr/>
        </p:nvSpPr>
        <p:spPr bwMode="auto">
          <a:xfrm>
            <a:off x="150814" y="19056"/>
            <a:ext cx="83619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zh-TW" b="1" dirty="0" smtClean="0">
                <a:solidFill>
                  <a:schemeClr val="bg1"/>
                </a:solidFill>
              </a:rPr>
              <a:t>Step</a:t>
            </a:r>
            <a:r>
              <a:rPr lang="en-US" altLang="zh-TW" sz="3600" b="1" dirty="0" smtClean="0">
                <a:solidFill>
                  <a:schemeClr val="bg1"/>
                </a:solidFill>
              </a:rPr>
              <a:t>1</a:t>
            </a:r>
            <a:endParaRPr lang="zh-TW" altLang="en-US" sz="3600" b="1" dirty="0">
              <a:solidFill>
                <a:schemeClr val="bg1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475656" y="268288"/>
            <a:ext cx="608467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</a:t>
            </a:r>
            <a:r>
              <a:rPr kumimoji="0" lang="zh-TW" altLang="en-US" sz="3300" b="1" dirty="0" smtClean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圖書館數位</a:t>
            </a: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431540" y="808348"/>
            <a:ext cx="807243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74320" lvl="1" indent="-274320">
              <a:lnSpc>
                <a:spcPts val="28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lang="zh-TW" altLang="en-US" dirty="0" smtClean="0">
                <a:latin typeface="+mj-ea"/>
                <a:ea typeface="+mj-ea"/>
              </a:rPr>
              <a:t>網址：</a:t>
            </a:r>
            <a:r>
              <a:rPr lang="en-US" altLang="zh-TW" dirty="0" smtClean="0">
                <a:latin typeface="+mj-ea"/>
              </a:rPr>
              <a:t> http://ers.nlpi.edu.tw</a:t>
            </a:r>
            <a:endParaRPr kumimoji="0" lang="en-US" altLang="zh-TW" dirty="0" smtClean="0">
              <a:latin typeface="+mj-ea"/>
              <a:ea typeface="+mj-ea"/>
            </a:endParaRPr>
          </a:p>
          <a:p>
            <a:pPr marL="274320" lvl="1" indent="-274320">
              <a:lnSpc>
                <a:spcPts val="2800"/>
              </a:lnSpc>
              <a:spcBef>
                <a:spcPts val="600"/>
              </a:spcBef>
              <a:buClr>
                <a:schemeClr val="accent1"/>
              </a:buClr>
              <a:buSzPct val="85000"/>
              <a:buFont typeface="Wingdings 2"/>
              <a:buChar char=""/>
              <a:defRPr/>
            </a:pPr>
            <a:r>
              <a:rPr kumimoji="0" lang="zh-TW" altLang="en-US" dirty="0" smtClean="0">
                <a:latin typeface="+mj-ea"/>
                <a:ea typeface="+mj-ea"/>
              </a:rPr>
              <a:t>連線</a:t>
            </a:r>
            <a:r>
              <a:rPr kumimoji="0" lang="zh-TW" altLang="en-US" dirty="0">
                <a:latin typeface="+mj-ea"/>
                <a:ea typeface="+mj-ea"/>
              </a:rPr>
              <a:t>路徑：國資圖首頁 </a:t>
            </a:r>
            <a:r>
              <a:rPr kumimoji="0" lang="en-US" altLang="zh-TW" dirty="0">
                <a:latin typeface="+mj-ea"/>
                <a:ea typeface="+mj-ea"/>
              </a:rPr>
              <a:t>http://</a:t>
            </a:r>
            <a:r>
              <a:rPr kumimoji="0" lang="en-US" altLang="zh-TW" dirty="0" smtClean="0">
                <a:latin typeface="+mj-ea"/>
                <a:ea typeface="+mj-ea"/>
              </a:rPr>
              <a:t>www.nlpi.edu.tw→ </a:t>
            </a:r>
            <a:r>
              <a:rPr kumimoji="0" lang="zh-TW" altLang="en-US" dirty="0" smtClean="0">
                <a:latin typeface="+mj-ea"/>
                <a:ea typeface="+mj-ea"/>
              </a:rPr>
              <a:t>數位資源</a:t>
            </a:r>
            <a:r>
              <a:rPr kumimoji="0" lang="en-US" altLang="zh-TW" dirty="0" smtClean="0">
                <a:latin typeface="+mj-ea"/>
                <a:ea typeface="+mj-ea"/>
              </a:rPr>
              <a:t>→</a:t>
            </a:r>
            <a:r>
              <a:rPr kumimoji="0" lang="zh-TW" altLang="en-US" dirty="0" smtClean="0">
                <a:latin typeface="+mj-ea"/>
                <a:ea typeface="+mj-ea"/>
              </a:rPr>
              <a:t>公共圖書館數位資源入口網</a:t>
            </a:r>
            <a:endParaRPr kumimoji="0" lang="en-US" altLang="zh-TW" dirty="0">
              <a:latin typeface="+mj-ea"/>
              <a:ea typeface="+mj-ea"/>
            </a:endParaRPr>
          </a:p>
        </p:txBody>
      </p:sp>
      <p:pic>
        <p:nvPicPr>
          <p:cNvPr id="25616" name="Picture 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1540" y="2068488"/>
            <a:ext cx="8184044" cy="28632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-19744"/>
            <a:ext cx="4206875" cy="5539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30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連線登入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317133" y="53222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2" cstate="print"/>
          <a:srcRect b="10056"/>
          <a:stretch>
            <a:fillRect/>
          </a:stretch>
        </p:blipFill>
        <p:spPr bwMode="auto">
          <a:xfrm>
            <a:off x="395536" y="1132384"/>
            <a:ext cx="7775575" cy="3826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3311860" y="1060376"/>
            <a:ext cx="1200150" cy="29536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群組 14"/>
          <p:cNvGrpSpPr>
            <a:grpSpLocks/>
          </p:cNvGrpSpPr>
          <p:nvPr/>
        </p:nvGrpSpPr>
        <p:grpSpPr bwMode="auto">
          <a:xfrm>
            <a:off x="1" y="1230296"/>
            <a:ext cx="8975726" cy="3914792"/>
            <a:chOff x="2281796" y="1643051"/>
            <a:chExt cx="6681212" cy="4357718"/>
          </a:xfrm>
        </p:grpSpPr>
        <p:pic>
          <p:nvPicPr>
            <p:cNvPr id="27660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281796" y="1643051"/>
              <a:ext cx="6681212" cy="43577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" name="矩形 17"/>
            <p:cNvSpPr/>
            <p:nvPr/>
          </p:nvSpPr>
          <p:spPr>
            <a:xfrm>
              <a:off x="5342233" y="3770316"/>
              <a:ext cx="627008" cy="195263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6808956" y="3435351"/>
              <a:ext cx="627008" cy="195264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  <p:sp>
          <p:nvSpPr>
            <p:cNvPr id="14" name="矩形 13"/>
            <p:cNvSpPr/>
            <p:nvPr/>
          </p:nvSpPr>
          <p:spPr>
            <a:xfrm>
              <a:off x="3786616" y="4143381"/>
              <a:ext cx="4946224" cy="541342"/>
            </a:xfrm>
            <a:prstGeom prst="rect">
              <a:avLst/>
            </a:prstGeom>
            <a:noFill/>
            <a:ln w="28575">
              <a:solidFill>
                <a:srgbClr val="C00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zh-TW" altLang="en-US" dirty="0">
                <a:ln w="57150">
                  <a:solidFill>
                    <a:schemeClr val="tx1"/>
                  </a:solidFill>
                </a:ln>
                <a:noFill/>
              </a:endParaRPr>
            </a:p>
          </p:txBody>
        </p:sp>
      </p:grpSp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42068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1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連線登入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3" name="矩形 12"/>
          <p:cNvSpPr/>
          <p:nvPr/>
        </p:nvSpPr>
        <p:spPr>
          <a:xfrm>
            <a:off x="166688" y="532220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橢圓形圖說文字 14"/>
          <p:cNvSpPr/>
          <p:nvPr/>
        </p:nvSpPr>
        <p:spPr>
          <a:xfrm>
            <a:off x="6012160" y="160276"/>
            <a:ext cx="2952328" cy="1368152"/>
          </a:xfrm>
          <a:prstGeom prst="wedgeEllipse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dirty="0" smtClean="0"/>
              <a:t>帳號：身分證字號</a:t>
            </a:r>
            <a:endParaRPr lang="en-US" altLang="zh-TW" dirty="0" smtClean="0"/>
          </a:p>
          <a:p>
            <a:pPr algn="ctr"/>
            <a:r>
              <a:rPr lang="zh-TW" altLang="en-US" dirty="0" smtClean="0"/>
              <a:t>密碼：生日月日</a:t>
            </a:r>
            <a:endParaRPr lang="zh-TW" altLang="en-US" dirty="0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l="23031" t="27702" r="63779" b="28952"/>
          <a:stretch>
            <a:fillRect/>
          </a:stretch>
        </p:blipFill>
        <p:spPr bwMode="auto">
          <a:xfrm>
            <a:off x="2375756" y="2644552"/>
            <a:ext cx="1188132" cy="2196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橢圓 22"/>
          <p:cNvSpPr/>
          <p:nvPr/>
        </p:nvSpPr>
        <p:spPr>
          <a:xfrm>
            <a:off x="6545263" y="447814"/>
            <a:ext cx="214312" cy="16078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0" name="文字方塊 19"/>
          <p:cNvSpPr txBox="1"/>
          <p:nvPr/>
        </p:nvSpPr>
        <p:spPr>
          <a:xfrm>
            <a:off x="150814" y="82179"/>
            <a:ext cx="733751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zh-TW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Step</a:t>
            </a:r>
            <a:r>
              <a:rPr lang="en-US" altLang="zh-TW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2 </a:t>
            </a:r>
            <a:r>
              <a:rPr lang="zh-TW" altLang="en-US" sz="2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</a:rPr>
              <a:t>怎麼找到影音動畫電子書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8678" name="內容版面配置區 1"/>
          <p:cNvSpPr>
            <a:spLocks noGrp="1"/>
          </p:cNvSpPr>
          <p:nvPr>
            <p:ph idx="4294967295"/>
          </p:nvPr>
        </p:nvSpPr>
        <p:spPr>
          <a:xfrm>
            <a:off x="285750" y="1071894"/>
            <a:ext cx="4286250" cy="3351453"/>
          </a:xfrm>
        </p:spPr>
        <p:txBody>
          <a:bodyPr/>
          <a:lstStyle/>
          <a:p>
            <a:pPr eaLnBrk="1" hangingPunct="1">
              <a:lnSpc>
                <a:spcPts val="2800"/>
              </a:lnSpc>
              <a:spcBef>
                <a:spcPts val="600"/>
              </a:spcBef>
            </a:pPr>
            <a:r>
              <a:rPr lang="zh-TW" altLang="en-US" sz="1800" b="1" dirty="0" smtClean="0"/>
              <a:t>找到電子書資料庫的</a:t>
            </a:r>
            <a:r>
              <a:rPr lang="en-US" altLang="zh-TW" sz="1800" b="1" dirty="0" smtClean="0"/>
              <a:t>2</a:t>
            </a:r>
            <a:r>
              <a:rPr lang="zh-TW" altLang="en-US" sz="1800" b="1" dirty="0" smtClean="0"/>
              <a:t>種方式：</a:t>
            </a:r>
            <a:endParaRPr lang="en-US" altLang="zh-TW" sz="1800" b="1" dirty="0" smtClean="0"/>
          </a:p>
          <a:p>
            <a:pPr eaLnBrk="1" hangingPunct="1">
              <a:lnSpc>
                <a:spcPts val="2800"/>
              </a:lnSpc>
              <a:spcBef>
                <a:spcPts val="600"/>
              </a:spcBef>
              <a:buFont typeface="Wingdings 2" pitchFamily="18" charset="2"/>
              <a:buNone/>
            </a:pPr>
            <a:r>
              <a:rPr lang="zh-TW" altLang="en-US" sz="1800" dirty="0" smtClean="0"/>
              <a:t>     </a:t>
            </a:r>
            <a:r>
              <a:rPr lang="en-US" altLang="zh-TW" sz="1800" dirty="0" smtClean="0"/>
              <a:t>-</a:t>
            </a:r>
            <a:r>
              <a:rPr lang="zh-TW" altLang="en-US" sz="1800" dirty="0" smtClean="0"/>
              <a:t> 搜尋</a:t>
            </a:r>
            <a:endParaRPr lang="en-US" altLang="zh-TW" sz="1800" dirty="0" smtClean="0"/>
          </a:p>
          <a:p>
            <a:pPr eaLnBrk="1" hangingPunct="1">
              <a:lnSpc>
                <a:spcPts val="2800"/>
              </a:lnSpc>
              <a:spcBef>
                <a:spcPts val="600"/>
              </a:spcBef>
              <a:buFont typeface="Wingdings 2" pitchFamily="18" charset="2"/>
              <a:buNone/>
            </a:pPr>
            <a:endParaRPr lang="en-US" altLang="zh-TW" sz="1800" dirty="0" smtClean="0"/>
          </a:p>
          <a:p>
            <a:pPr eaLnBrk="1" hangingPunct="1">
              <a:lnSpc>
                <a:spcPts val="2800"/>
              </a:lnSpc>
              <a:spcBef>
                <a:spcPts val="600"/>
              </a:spcBef>
              <a:buFontTx/>
              <a:buChar char="-"/>
            </a:pPr>
            <a:r>
              <a:rPr lang="zh-TW" altLang="en-US" sz="1800" dirty="0" smtClean="0"/>
              <a:t>從左邊分類選擇</a:t>
            </a:r>
            <a:endParaRPr lang="en-US" altLang="zh-TW" sz="1800" dirty="0" smtClean="0"/>
          </a:p>
          <a:p>
            <a:pPr lvl="1">
              <a:lnSpc>
                <a:spcPts val="2800"/>
              </a:lnSpc>
              <a:spcBef>
                <a:spcPts val="600"/>
              </a:spcBef>
              <a:buFontTx/>
              <a:buChar char="-"/>
            </a:pPr>
            <a:r>
              <a:rPr lang="zh-TW" altLang="en-US" sz="1400" dirty="0" smtClean="0"/>
              <a:t>兒童繪本</a:t>
            </a:r>
            <a:endParaRPr lang="en-US" altLang="zh-TW" sz="1400" dirty="0" smtClean="0"/>
          </a:p>
        </p:txBody>
      </p:sp>
      <p:sp>
        <p:nvSpPr>
          <p:cNvPr id="18" name="矩形 17"/>
          <p:cNvSpPr/>
          <p:nvPr/>
        </p:nvSpPr>
        <p:spPr>
          <a:xfrm>
            <a:off x="166688" y="428758"/>
            <a:ext cx="5262979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公共圖書館數位資源入口網</a:t>
            </a:r>
            <a:endParaRPr kumimoji="0" lang="en-US" altLang="zh-TW" sz="3300" b="1" dirty="0">
              <a:solidFill>
                <a:schemeClr val="accent3">
                  <a:shade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11660" y="1492424"/>
            <a:ext cx="4587875" cy="686012"/>
          </a:xfrm>
          <a:prstGeom prst="rect">
            <a:avLst/>
          </a:prstGeom>
          <a:noFill/>
          <a:ln w="127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</p:pic>
      <p:sp>
        <p:nvSpPr>
          <p:cNvPr id="15" name="文字方塊 14"/>
          <p:cNvSpPr txBox="1"/>
          <p:nvPr/>
        </p:nvSpPr>
        <p:spPr>
          <a:xfrm>
            <a:off x="4247964" y="1780456"/>
            <a:ext cx="50765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搜尋框輸入「</a:t>
            </a:r>
            <a:r>
              <a:rPr lang="en-US" altLang="zh-TW" b="1" dirty="0" err="1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TumbleBook</a:t>
            </a:r>
            <a:r>
              <a:rPr lang="zh-TW" altLang="en-US" b="1" dirty="0" smtClean="0">
                <a:solidFill>
                  <a:schemeClr val="accent5">
                    <a:lumMod val="75000"/>
                  </a:schemeClr>
                </a:solidFill>
                <a:latin typeface="+mj-ea"/>
                <a:ea typeface="+mj-ea"/>
              </a:rPr>
              <a:t>」</a:t>
            </a:r>
            <a:endParaRPr lang="en-US" altLang="zh-TW" b="1" dirty="0">
              <a:solidFill>
                <a:schemeClr val="accent5">
                  <a:lumMod val="75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2411760" y="4480756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23031" t="32708" r="24207" b="17634"/>
          <a:stretch>
            <a:fillRect/>
          </a:stretch>
        </p:blipFill>
        <p:spPr bwMode="auto">
          <a:xfrm>
            <a:off x="4175956" y="2464532"/>
            <a:ext cx="4608511" cy="24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燕尾形向右箭號 18"/>
          <p:cNvSpPr/>
          <p:nvPr/>
        </p:nvSpPr>
        <p:spPr>
          <a:xfrm>
            <a:off x="3671900" y="3688668"/>
            <a:ext cx="324036" cy="288032"/>
          </a:xfrm>
          <a:prstGeom prst="notch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21" name="矩形 20"/>
          <p:cNvSpPr/>
          <p:nvPr/>
        </p:nvSpPr>
        <p:spPr>
          <a:xfrm>
            <a:off x="5400092" y="3436640"/>
            <a:ext cx="1008112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"/>
          <p:cNvSpPr/>
          <p:nvPr/>
        </p:nvSpPr>
        <p:spPr>
          <a:xfrm>
            <a:off x="1" y="794"/>
            <a:ext cx="3491879" cy="5143500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椭圆 3"/>
          <p:cNvSpPr/>
          <p:nvPr/>
        </p:nvSpPr>
        <p:spPr>
          <a:xfrm>
            <a:off x="179512" y="1240396"/>
            <a:ext cx="3024336" cy="2292824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b="1" dirty="0" smtClean="0">
                <a:solidFill>
                  <a:schemeClr val="accent1"/>
                </a:solidFill>
              </a:rPr>
              <a:t>你為什麼需要數位資源</a:t>
            </a:r>
            <a:endParaRPr lang="zh-CN" altLang="en-US" sz="2400" b="1" dirty="0">
              <a:solidFill>
                <a:schemeClr val="accent1"/>
              </a:solidFill>
            </a:endParaRPr>
          </a:p>
        </p:txBody>
      </p:sp>
      <p:sp>
        <p:nvSpPr>
          <p:cNvPr id="5" name="文本框 4">
            <a:hlinkClick r:id="rId2" action="ppaction://hlinksldjump"/>
          </p:cNvPr>
          <p:cNvSpPr txBox="1"/>
          <p:nvPr/>
        </p:nvSpPr>
        <p:spPr>
          <a:xfrm>
            <a:off x="3959932" y="556320"/>
            <a:ext cx="45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作業要看的書都被借光了，怎麼辦？</a:t>
            </a:r>
            <a:endParaRPr lang="zh-CN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3743908" y="520316"/>
            <a:ext cx="0" cy="445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>
            <a:off x="3743908" y="1636440"/>
            <a:ext cx="0" cy="445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>
            <a:off x="3743908" y="2752564"/>
            <a:ext cx="0" cy="445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>
            <a:off x="3743908" y="4012704"/>
            <a:ext cx="0" cy="445001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文本框 4">
            <a:hlinkClick r:id="rId3" action="ppaction://hlinksldjump"/>
          </p:cNvPr>
          <p:cNvSpPr txBox="1"/>
          <p:nvPr/>
        </p:nvSpPr>
        <p:spPr>
          <a:xfrm>
            <a:off x="3959932" y="1668378"/>
            <a:ext cx="45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想看有影音動畫的電子書，怎麼看？</a:t>
            </a:r>
            <a:endParaRPr lang="zh-CN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文本框 4">
            <a:hlinkClick r:id="rId4" action="ppaction://hlinksldjump"/>
          </p:cNvPr>
          <p:cNvSpPr txBox="1"/>
          <p:nvPr/>
        </p:nvSpPr>
        <p:spPr>
          <a:xfrm>
            <a:off x="3923928" y="2824572"/>
            <a:ext cx="45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玩遊戲也不會被罵的資源，怎麼玩？</a:t>
            </a:r>
            <a:endParaRPr lang="zh-CN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文本框 4">
            <a:hlinkClick r:id="rId5" action="ppaction://hlinksldjump"/>
          </p:cNvPr>
          <p:cNvSpPr txBox="1"/>
          <p:nvPr/>
        </p:nvSpPr>
        <p:spPr>
          <a:xfrm>
            <a:off x="3923928" y="4012704"/>
            <a:ext cx="45005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有沒有學習英文的電子書，怎麼看？</a:t>
            </a:r>
            <a:endParaRPr lang="zh-CN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051424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5"/>
          <p:cNvGrpSpPr/>
          <p:nvPr/>
        </p:nvGrpSpPr>
        <p:grpSpPr>
          <a:xfrm>
            <a:off x="1079613" y="160276"/>
            <a:ext cx="7200800" cy="4824536"/>
            <a:chOff x="3059596" y="1887063"/>
            <a:chExt cx="6072808" cy="3088287"/>
          </a:xfrm>
        </p:grpSpPr>
        <p:sp>
          <p:nvSpPr>
            <p:cNvPr id="5" name="图文框 4"/>
            <p:cNvSpPr/>
            <p:nvPr/>
          </p:nvSpPr>
          <p:spPr>
            <a:xfrm>
              <a:off x="3059596" y="2022613"/>
              <a:ext cx="6072808" cy="2812774"/>
            </a:xfrm>
            <a:prstGeom prst="frame">
              <a:avLst>
                <a:gd name="adj1" fmla="val 1899"/>
              </a:avLst>
            </a:prstGeom>
            <a:solidFill>
              <a:srgbClr val="F264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endParaRPr lang="zh-CN" altLang="en-US" sz="1280">
                <a:solidFill>
                  <a:prstClr val="black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4503143" y="1887063"/>
              <a:ext cx="3211183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r>
                <a:rPr lang="zh-TW" altLang="en-US" sz="1991" dirty="0" smtClean="0">
                  <a:solidFill>
                    <a:prstClr val="black">
                      <a:lumMod val="75000"/>
                      <a:lumOff val="25000"/>
                    </a:prstClr>
                  </a:solidFill>
                  <a:latin typeface="Calibri"/>
                  <a:ea typeface="微软雅黑"/>
                  <a:cs typeface="+mn-ea"/>
                  <a:sym typeface="+mn-lt"/>
                </a:rPr>
                <a:t>推薦邊玩邊學習英文的電子資源</a:t>
              </a:r>
              <a:endParaRPr lang="zh-CN" altLang="en-US" sz="1991" dirty="0">
                <a:solidFill>
                  <a:prstClr val="black">
                    <a:lumMod val="75000"/>
                    <a:lumOff val="25000"/>
                  </a:prstClr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3627072" y="4667237"/>
              <a:ext cx="4963324" cy="3081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 latinLnBrk="1">
                <a:defRPr/>
              </a:pPr>
              <a:r>
                <a:rPr lang="en-US" altLang="zh-TW" sz="2400" dirty="0" err="1" smtClean="0">
                  <a:solidFill>
                    <a:srgbClr val="F2644C"/>
                  </a:solidFill>
                  <a:latin typeface="Calibri"/>
                  <a:ea typeface="微软雅黑"/>
                  <a:cs typeface="+mn-ea"/>
                  <a:sym typeface="+mn-lt"/>
                </a:rPr>
                <a:t>TumbleBook</a:t>
              </a:r>
              <a:endParaRPr lang="zh-CN" altLang="en-US" sz="2400" dirty="0">
                <a:solidFill>
                  <a:srgbClr val="F2644C"/>
                </a:solidFill>
                <a:latin typeface="Calibri"/>
                <a:ea typeface="微软雅黑"/>
                <a:cs typeface="+mn-ea"/>
                <a:sym typeface="+mn-lt"/>
              </a:endParaRPr>
            </a:p>
          </p:txBody>
        </p:sp>
      </p:grpSp>
      <p:pic>
        <p:nvPicPr>
          <p:cNvPr id="7" name="TUMBLE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2195736" y="664332"/>
            <a:ext cx="5076564" cy="380742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352132225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五边形 2"/>
          <p:cNvSpPr/>
          <p:nvPr/>
        </p:nvSpPr>
        <p:spPr>
          <a:xfrm>
            <a:off x="1" y="794"/>
            <a:ext cx="3491879" cy="5143500"/>
          </a:xfrm>
          <a:prstGeom prst="homePlate">
            <a:avLst>
              <a:gd name="adj" fmla="val 0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4" name="椭圆 3"/>
          <p:cNvSpPr/>
          <p:nvPr/>
        </p:nvSpPr>
        <p:spPr>
          <a:xfrm>
            <a:off x="72008" y="1395844"/>
            <a:ext cx="3383868" cy="214880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TW" sz="3000" b="1" dirty="0" smtClean="0">
                <a:solidFill>
                  <a:schemeClr val="accent1"/>
                </a:solidFill>
              </a:rPr>
              <a:t>Q&amp;A</a:t>
            </a:r>
          </a:p>
          <a:p>
            <a:pPr algn="ctr"/>
            <a:r>
              <a:rPr lang="zh-TW" altLang="en-US" sz="2000" b="1" dirty="0" smtClean="0">
                <a:solidFill>
                  <a:schemeClr val="accent1"/>
                </a:solidFill>
              </a:rPr>
              <a:t>其他好用電子資源</a:t>
            </a:r>
            <a:endParaRPr lang="zh-CN" altLang="en-US" sz="2000" b="1" dirty="0">
              <a:solidFill>
                <a:schemeClr val="accent1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635896" y="120206"/>
            <a:ext cx="5508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科展題材發想</a:t>
            </a:r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</a:rPr>
              <a:t>-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牛頓教科書自然教學寶庫</a:t>
            </a:r>
            <a:endParaRPr lang="zh-CN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t="11050" r="1815" b="10693"/>
          <a:stretch>
            <a:fillRect/>
          </a:stretch>
        </p:blipFill>
        <p:spPr bwMode="auto">
          <a:xfrm>
            <a:off x="3671900" y="592325"/>
            <a:ext cx="3393198" cy="15121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文本框 4"/>
          <p:cNvSpPr txBox="1"/>
          <p:nvPr/>
        </p:nvSpPr>
        <p:spPr>
          <a:xfrm>
            <a:off x="3635896" y="2248508"/>
            <a:ext cx="4752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更多電子書內容</a:t>
            </a:r>
            <a:endParaRPr lang="en-US" altLang="zh-TW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、</a:t>
            </a:r>
            <a:r>
              <a:rPr lang="en-US" altLang="zh-TW" sz="2000" b="1" dirty="0" err="1" smtClean="0">
                <a:solidFill>
                  <a:schemeClr val="accent2">
                    <a:lumMod val="75000"/>
                  </a:schemeClr>
                </a:solidFill>
              </a:rPr>
              <a:t>SmartBooks</a:t>
            </a:r>
            <a:endParaRPr lang="en-US" altLang="zh-TW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en-US" altLang="zh-TW" sz="2000" b="1" dirty="0" smtClean="0">
                <a:solidFill>
                  <a:schemeClr val="accent2">
                    <a:lumMod val="75000"/>
                  </a:schemeClr>
                </a:solidFill>
              </a:rPr>
              <a:t>2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、</a:t>
            </a:r>
            <a:r>
              <a:rPr lang="en-US" altLang="zh-TW" sz="2000" b="1" dirty="0" err="1" smtClean="0">
                <a:solidFill>
                  <a:schemeClr val="accent2">
                    <a:lumMod val="75000"/>
                  </a:schemeClr>
                </a:solidFill>
              </a:rPr>
              <a:t>FunPark</a:t>
            </a:r>
            <a:r>
              <a:rPr lang="zh-TW" altLang="en-US" sz="2000" b="1" dirty="0" smtClean="0">
                <a:solidFill>
                  <a:schemeClr val="accent2">
                    <a:lumMod val="75000"/>
                  </a:schemeClr>
                </a:solidFill>
              </a:rPr>
              <a:t>童書夢工廠</a:t>
            </a:r>
            <a:endParaRPr lang="en-US" altLang="zh-TW" sz="2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endParaRPr lang="zh-CN" altLang="en-US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 cstate="print"/>
          <a:srcRect l="3125" t="10123" r="4965" b="12605"/>
          <a:stretch>
            <a:fillRect/>
          </a:stretch>
        </p:blipFill>
        <p:spPr bwMode="auto">
          <a:xfrm>
            <a:off x="6372200" y="3256619"/>
            <a:ext cx="2592288" cy="1728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 cstate="print"/>
          <a:srcRect l="3613" t="14822" r="5457" b="10144"/>
          <a:stretch>
            <a:fillRect/>
          </a:stretch>
        </p:blipFill>
        <p:spPr bwMode="auto">
          <a:xfrm>
            <a:off x="3743908" y="3289501"/>
            <a:ext cx="2484276" cy="1731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380514249"/>
      </p:ext>
    </p:extLst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="" xmlns:a16="http://schemas.microsoft.com/office/drawing/2014/main" id="{DF3C1C41-8A1D-4B13-8B1E-9F1123EE3B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144525" y="0"/>
            <a:ext cx="4954421" cy="5145088"/>
          </a:xfrm>
          <a:prstGeom prst="rect">
            <a:avLst/>
          </a:prstGeom>
        </p:spPr>
      </p:pic>
      <p:sp>
        <p:nvSpPr>
          <p:cNvPr id="19" name="矩形 18">
            <a:extLst>
              <a:ext uri="{FF2B5EF4-FFF2-40B4-BE49-F238E27FC236}">
                <a16:creationId xmlns="" xmlns:a16="http://schemas.microsoft.com/office/drawing/2014/main" id="{478D4594-C368-45A4-9FA1-F78A5F268C85}"/>
              </a:ext>
            </a:extLst>
          </p:cNvPr>
          <p:cNvSpPr/>
          <p:nvPr/>
        </p:nvSpPr>
        <p:spPr>
          <a:xfrm>
            <a:off x="3991321" y="2356520"/>
            <a:ext cx="944434" cy="944434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500" dirty="0">
                <a:solidFill>
                  <a:schemeClr val="accent2">
                    <a:lumMod val="75000"/>
                  </a:schemeClr>
                </a:solidFill>
              </a:rPr>
              <a:t>01</a:t>
            </a:r>
            <a:endParaRPr lang="zh-CN" altLang="en-US" sz="45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="" xmlns:a16="http://schemas.microsoft.com/office/drawing/2014/main" id="{1C505F29-25FC-452A-A34A-EF1902F4C364}"/>
              </a:ext>
            </a:extLst>
          </p:cNvPr>
          <p:cNvSpPr txBox="1"/>
          <p:nvPr/>
        </p:nvSpPr>
        <p:spPr>
          <a:xfrm>
            <a:off x="3887924" y="3580656"/>
            <a:ext cx="4839786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3300" dirty="0" smtClean="0">
                <a:solidFill>
                  <a:schemeClr val="accent2">
                    <a:lumMod val="75000"/>
                  </a:schemeClr>
                </a:solidFill>
              </a:rPr>
              <a:t>作業要看的書都被借光了</a:t>
            </a:r>
            <a:endParaRPr lang="en-US" altLang="zh-CN" sz="3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1" name="矩形 20" descr="e7d195523061f1c021b92b3d25e54ab5e788c0576048880950C3AFFA1066A7153250F1349197BA8C5246BA9D557EC0274B8DA272D2431748978789E76D2CD7D1F11E7447C1D163F5D9CA1CD35DC7B6F0FFA3D66467BAE7C14FE869A837C1E39FB23BF3059C959301C16FA617AB6F15A687D6E703783DD4D83CCE8CB0A27A0D15A4A6B80C6EB515DF9C8660C3E3F8A3AC">
            <a:extLst>
              <a:ext uri="{FF2B5EF4-FFF2-40B4-BE49-F238E27FC236}">
                <a16:creationId xmlns="" xmlns:a16="http://schemas.microsoft.com/office/drawing/2014/main" id="{8398D907-C549-4A95-B7F4-6F5B6262B83C}"/>
              </a:ext>
            </a:extLst>
          </p:cNvPr>
          <p:cNvSpPr/>
          <p:nvPr/>
        </p:nvSpPr>
        <p:spPr>
          <a:xfrm>
            <a:off x="3946422" y="4211069"/>
            <a:ext cx="45168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1600" dirty="0" smtClean="0">
                <a:solidFill>
                  <a:schemeClr val="accent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rPr>
              <a:t>來找看看電子書吧！</a:t>
            </a:r>
            <a:endParaRPr lang="zh-CN" altLang="en-US" sz="1600" dirty="0">
              <a:solidFill>
                <a:schemeClr val="accent1"/>
              </a:solidFill>
              <a:latin typeface="Arial" panose="020B0604020202020204" pitchFamily="34" charset="0"/>
              <a:ea typeface="微软雅黑" panose="020B0503020204020204" pitchFamily="34" charset="-122"/>
              <a:cs typeface="+mn-ea"/>
              <a:sym typeface="Arial" panose="020B0604020202020204" pitchFamily="34" charset="0"/>
            </a:endParaRPr>
          </a:p>
        </p:txBody>
      </p:sp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323528" y="120291"/>
            <a:ext cx="3248347" cy="844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1200"/>
              </a:spcBef>
              <a:defRPr/>
            </a:pP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 </a:t>
            </a:r>
            <a:r>
              <a:rPr lang="en-US" altLang="zh-TW" sz="2400" dirty="0" smtClean="0">
                <a:solidFill>
                  <a:schemeClr val="bg1"/>
                </a:solidFill>
              </a:rPr>
              <a:t>Step</a:t>
            </a:r>
            <a:r>
              <a:rPr lang="en-US" altLang="zh-TW" sz="4400" b="1" dirty="0" smtClean="0">
                <a:solidFill>
                  <a:srgbClr val="FFFFFF"/>
                </a:solidFill>
              </a:rPr>
              <a:t>1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 　連線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路徑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-104" r="3428" b="2396"/>
          <a:stretch>
            <a:fillRect/>
          </a:stretch>
        </p:blipFill>
        <p:spPr bwMode="auto">
          <a:xfrm>
            <a:off x="3286116" y="141520"/>
            <a:ext cx="1416743" cy="823173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  <p:sp>
        <p:nvSpPr>
          <p:cNvPr id="10" name="矩形 9"/>
          <p:cNvSpPr/>
          <p:nvPr/>
        </p:nvSpPr>
        <p:spPr>
          <a:xfrm>
            <a:off x="5286376" y="196280"/>
            <a:ext cx="31470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</a:p>
        </p:txBody>
      </p:sp>
      <p:sp>
        <p:nvSpPr>
          <p:cNvPr id="14" name="矩形 13"/>
          <p:cNvSpPr/>
          <p:nvPr/>
        </p:nvSpPr>
        <p:spPr>
          <a:xfrm>
            <a:off x="5781675" y="844352"/>
            <a:ext cx="2286000" cy="321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altLang="zh-TW" b="1" dirty="0">
                <a:solidFill>
                  <a:schemeClr val="bg1"/>
                </a:solidFill>
                <a:latin typeface="+mj-ea"/>
                <a:ea typeface="+mj-ea"/>
              </a:rPr>
              <a:t>ebook.nlpi.edu.tw</a:t>
            </a:r>
          </a:p>
        </p:txBody>
      </p:sp>
      <p:pic>
        <p:nvPicPr>
          <p:cNvPr id="33808" name="Picture 16"/>
          <p:cNvPicPr>
            <a:picLocks noChangeAspect="1" noChangeArrowheads="1"/>
          </p:cNvPicPr>
          <p:nvPr/>
        </p:nvPicPr>
        <p:blipFill>
          <a:blip r:embed="rId4" cstate="print"/>
          <a:srcRect b="12122"/>
          <a:stretch>
            <a:fillRect/>
          </a:stretch>
        </p:blipFill>
        <p:spPr bwMode="auto">
          <a:xfrm>
            <a:off x="0" y="1240396"/>
            <a:ext cx="9144000" cy="39046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10"/>
          <p:cNvSpPr/>
          <p:nvPr/>
        </p:nvSpPr>
        <p:spPr>
          <a:xfrm>
            <a:off x="287524" y="120291"/>
            <a:ext cx="3284351" cy="844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1200"/>
              </a:spcBef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 Step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2    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認識</a:t>
            </a:r>
            <a:r>
              <a:rPr lang="zh-TW" altLang="en-US" sz="2400" b="1" dirty="0">
                <a:latin typeface="微軟正黑體" pitchFamily="34" charset="-120"/>
                <a:ea typeface="微軟正黑體" pitchFamily="34" charset="-120"/>
              </a:rPr>
              <a:t>平台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2" cstate="print"/>
          <a:srcRect l="-104" r="3428" b="2396"/>
          <a:stretch>
            <a:fillRect/>
          </a:stretch>
        </p:blipFill>
        <p:spPr bwMode="auto">
          <a:xfrm>
            <a:off x="3286116" y="141520"/>
            <a:ext cx="1416743" cy="823173"/>
          </a:xfrm>
          <a:prstGeom prst="roundRect">
            <a:avLst/>
          </a:prstGeom>
          <a:blipFill rotWithShape="0">
            <a:blip r:embed="rId3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  <p:sp>
        <p:nvSpPr>
          <p:cNvPr id="10" name="矩形 9"/>
          <p:cNvSpPr/>
          <p:nvPr/>
        </p:nvSpPr>
        <p:spPr>
          <a:xfrm>
            <a:off x="5286376" y="321568"/>
            <a:ext cx="3147015" cy="6001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1200"/>
              </a:spcBef>
              <a:buSzPct val="80000"/>
              <a:defRPr/>
            </a:pPr>
            <a:r>
              <a:rPr kumimoji="0" lang="zh-TW" altLang="en-US" sz="3300" b="1" dirty="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rPr>
              <a:t>電子書服務平台</a:t>
            </a:r>
          </a:p>
        </p:txBody>
      </p:sp>
      <p:sp>
        <p:nvSpPr>
          <p:cNvPr id="24577" name="Rectangle 1"/>
          <p:cNvSpPr>
            <a:spLocks noChangeArrowheads="1"/>
          </p:cNvSpPr>
          <p:nvPr/>
        </p:nvSpPr>
        <p:spPr bwMode="auto">
          <a:xfrm>
            <a:off x="395536" y="1240396"/>
            <a:ext cx="8136904" cy="1800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>
              <a:spcBef>
                <a:spcPts val="600"/>
              </a:spcBef>
              <a:buFont typeface="Wingdings" pitchFamily="2" charset="2"/>
              <a:buChar char="l"/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正體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中文為主，目前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已超過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３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萬</a:t>
            </a:r>
            <a:r>
              <a:rPr lang="en-US" altLang="zh-TW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3,000 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種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電子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書免費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借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閱</a:t>
            </a:r>
            <a:endParaRPr lang="en-US" altLang="zh-TW" sz="2400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lang="zh-TW" altLang="en-US" sz="24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可透過電腦及手機</a:t>
            </a:r>
            <a:r>
              <a:rPr lang="en-US" altLang="zh-TW" sz="24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/</a:t>
            </a:r>
            <a:r>
              <a:rPr lang="zh-TW" altLang="en-US" sz="2400" dirty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平板等行動裝置隨時閱讀</a:t>
            </a: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。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老師最愛出的賴馬、王文華、哲也的小火龍系列</a:t>
            </a:r>
            <a:endParaRPr lang="en-US" altLang="zh-TW" sz="2400" dirty="0" smtClean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  <a:p>
            <a:pPr marL="0" lvl="8" fontAlgn="base">
              <a:spcBef>
                <a:spcPts val="600"/>
              </a:spcBef>
              <a:spcAft>
                <a:spcPct val="0"/>
              </a:spcAft>
              <a:buFont typeface="Wingdings" pitchFamily="2" charset="2"/>
              <a:buChar char="l"/>
              <a:defRPr/>
            </a:pPr>
            <a:r>
              <a:rPr lang="zh-TW" altLang="en-US" sz="2400" dirty="0" smtClean="0">
                <a:latin typeface="微軟正黑體" pitchFamily="34" charset="-120"/>
                <a:ea typeface="微軟正黑體" pitchFamily="34" charset="-120"/>
                <a:cs typeface="Times New Roman" pitchFamily="18" charset="0"/>
              </a:rPr>
              <a:t>閱讀認證不怕沒書立即看</a:t>
            </a:r>
            <a:endParaRPr lang="en-US" altLang="zh-TW" sz="2400" dirty="0">
              <a:latin typeface="微軟正黑體" pitchFamily="34" charset="-120"/>
              <a:ea typeface="微軟正黑體" pitchFamily="34" charset="-120"/>
              <a:cs typeface="Times New Roman" pitchFamily="18" charset="0"/>
            </a:endParaRPr>
          </a:p>
        </p:txBody>
      </p:sp>
      <p:sp>
        <p:nvSpPr>
          <p:cNvPr id="35" name="橢圓 34"/>
          <p:cNvSpPr/>
          <p:nvPr/>
        </p:nvSpPr>
        <p:spPr>
          <a:xfrm>
            <a:off x="4429126" y="4525772"/>
            <a:ext cx="163513" cy="123863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34" name="圓角矩形 33"/>
          <p:cNvSpPr/>
          <p:nvPr/>
        </p:nvSpPr>
        <p:spPr>
          <a:xfrm>
            <a:off x="3995936" y="3328628"/>
            <a:ext cx="1589088" cy="1567346"/>
          </a:xfrm>
          <a:prstGeom prst="roundRect">
            <a:avLst>
              <a:gd name="adj" fmla="val 9482"/>
            </a:avLst>
          </a:prstGeom>
          <a:ln w="28575">
            <a:prstDash val="solid"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4826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03948" y="3472644"/>
            <a:ext cx="1308100" cy="1308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橢圓 36"/>
          <p:cNvSpPr/>
          <p:nvPr/>
        </p:nvSpPr>
        <p:spPr>
          <a:xfrm>
            <a:off x="5100638" y="3714707"/>
            <a:ext cx="139700" cy="107189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4828" name="圖片 39" descr="images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239" y="3633882"/>
            <a:ext cx="2447925" cy="1261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29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3688668"/>
            <a:ext cx="1727200" cy="8670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加號 42"/>
          <p:cNvSpPr/>
          <p:nvPr/>
        </p:nvSpPr>
        <p:spPr>
          <a:xfrm>
            <a:off x="3203848" y="4012704"/>
            <a:ext cx="358775" cy="269164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44" name="加號 43"/>
          <p:cNvSpPr/>
          <p:nvPr/>
        </p:nvSpPr>
        <p:spPr>
          <a:xfrm>
            <a:off x="5977224" y="3958569"/>
            <a:ext cx="358775" cy="270355"/>
          </a:xfrm>
          <a:prstGeom prst="mathPl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pic>
        <p:nvPicPr>
          <p:cNvPr id="34832" name="圖片 44" descr="下載.png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35998" y="3255883"/>
            <a:ext cx="2089150" cy="15673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833" name="Picture 2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912260" y="3472644"/>
            <a:ext cx="941388" cy="1112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矩形 24"/>
          <p:cNvSpPr/>
          <p:nvPr/>
        </p:nvSpPr>
        <p:spPr>
          <a:xfrm>
            <a:off x="2571751" y="1447057"/>
            <a:ext cx="2428875" cy="696730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5847" name="Picture 2"/>
          <p:cNvPicPr>
            <a:picLocks noChangeAspect="1" noChangeArrowheads="1"/>
          </p:cNvPicPr>
          <p:nvPr/>
        </p:nvPicPr>
        <p:blipFill>
          <a:blip r:embed="rId2" cstate="print"/>
          <a:srcRect b="8871"/>
          <a:stretch>
            <a:fillRect/>
          </a:stretch>
        </p:blipFill>
        <p:spPr bwMode="auto">
          <a:xfrm>
            <a:off x="369889" y="968277"/>
            <a:ext cx="6988175" cy="382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矩形 17"/>
          <p:cNvSpPr/>
          <p:nvPr/>
        </p:nvSpPr>
        <p:spPr>
          <a:xfrm>
            <a:off x="6500813" y="956367"/>
            <a:ext cx="785812" cy="23819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030913" y="964704"/>
            <a:ext cx="469900" cy="18341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pic>
        <p:nvPicPr>
          <p:cNvPr id="10" name="Picture 5" descr="理直氣平, 講理就好8, 勇於改變才會進步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258906">
            <a:off x="7607337" y="1240042"/>
            <a:ext cx="996950" cy="10504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Picture 9" descr="手作點心200道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258906">
            <a:off x="7678871" y="1782662"/>
            <a:ext cx="1011238" cy="105045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1" descr="貓咪可不可以去上班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258906">
            <a:off x="7829551" y="2458343"/>
            <a:ext cx="1165225" cy="104926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7" name="矩形圖說文字 16"/>
          <p:cNvSpPr/>
          <p:nvPr/>
        </p:nvSpPr>
        <p:spPr>
          <a:xfrm>
            <a:off x="4788024" y="57708"/>
            <a:ext cx="4355976" cy="678632"/>
          </a:xfrm>
          <a:prstGeom prst="wedgeRectCallout">
            <a:avLst>
              <a:gd name="adj1" fmla="val -13858"/>
              <a:gd name="adj2" fmla="val 66518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b="1" dirty="0" smtClean="0">
                <a:solidFill>
                  <a:schemeClr val="bg1"/>
                </a:solidFill>
                <a:latin typeface="+mj-ea"/>
                <a:ea typeface="+mj-ea"/>
              </a:rPr>
              <a:t>全國持</a:t>
            </a:r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各縣市公共圖書館借閱證</a:t>
            </a:r>
          </a:p>
          <a:p>
            <a:pPr algn="ctr">
              <a:defRPr/>
            </a:pPr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即可免費加入會員使用</a:t>
            </a:r>
          </a:p>
        </p:txBody>
      </p:sp>
      <p:pic>
        <p:nvPicPr>
          <p:cNvPr id="16" name="Picture 4" descr="mzl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580214" y="3642329"/>
            <a:ext cx="1160463" cy="870616"/>
          </a:xfrm>
          <a:prstGeom prst="rect">
            <a:avLst/>
          </a:prstGeom>
          <a:noFill/>
          <a:ln w="12700">
            <a:noFill/>
            <a:miter lim="0"/>
            <a:headEnd/>
            <a:tailE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9" name="矩形 18"/>
          <p:cNvSpPr/>
          <p:nvPr/>
        </p:nvSpPr>
        <p:spPr>
          <a:xfrm>
            <a:off x="287524" y="120291"/>
            <a:ext cx="3284351" cy="844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1200"/>
              </a:spcBef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 Step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3    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加入會員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7" cstate="print"/>
          <a:srcRect l="-104" r="3428" b="2396"/>
          <a:stretch>
            <a:fillRect/>
          </a:stretch>
        </p:blipFill>
        <p:spPr bwMode="auto">
          <a:xfrm>
            <a:off x="3286116" y="141520"/>
            <a:ext cx="1416743" cy="823173"/>
          </a:xfrm>
          <a:prstGeom prst="roundRect">
            <a:avLst/>
          </a:prstGeom>
          <a:blipFill rotWithShape="0">
            <a:blip r:embed="rId8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Oval 11"/>
          <p:cNvSpPr>
            <a:spLocks noChangeArrowheads="1"/>
          </p:cNvSpPr>
          <p:nvPr/>
        </p:nvSpPr>
        <p:spPr bwMode="auto">
          <a:xfrm>
            <a:off x="3857625" y="3537248"/>
            <a:ext cx="546100" cy="33586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zh-TW" altLang="en-US" b="1"/>
          </a:p>
        </p:txBody>
      </p:sp>
      <p:pic>
        <p:nvPicPr>
          <p:cNvPr id="3686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9" y="1339868"/>
            <a:ext cx="7672387" cy="27690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向右箭號 12"/>
          <p:cNvSpPr/>
          <p:nvPr/>
        </p:nvSpPr>
        <p:spPr>
          <a:xfrm>
            <a:off x="3500439" y="2304572"/>
            <a:ext cx="428625" cy="1071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4" name="向右箭號 13"/>
          <p:cNvSpPr/>
          <p:nvPr/>
        </p:nvSpPr>
        <p:spPr>
          <a:xfrm>
            <a:off x="5857876" y="3215681"/>
            <a:ext cx="428625" cy="107189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17" name="Rectangle 3"/>
          <p:cNvSpPr txBox="1">
            <a:spLocks/>
          </p:cNvSpPr>
          <p:nvPr/>
        </p:nvSpPr>
        <p:spPr>
          <a:xfrm>
            <a:off x="500064" y="1018299"/>
            <a:ext cx="6429375" cy="321568"/>
          </a:xfrm>
          <a:prstGeom prst="rect">
            <a:avLst/>
          </a:prstGeom>
        </p:spPr>
        <p:txBody>
          <a:bodyPr>
            <a:normAutofit fontScale="70000" lnSpcReduction="20000"/>
          </a:bodyPr>
          <a:lstStyle/>
          <a:p>
            <a:pPr marL="342900" indent="-342900">
              <a:spcBef>
                <a:spcPts val="1200"/>
              </a:spcBef>
              <a:buClr>
                <a:schemeClr val="tx2"/>
              </a:buClr>
              <a:buSzPct val="70000"/>
              <a:defRPr/>
            </a:pPr>
            <a:r>
              <a:rPr lang="zh-TW" altLang="en-US" sz="2400" b="1" dirty="0">
                <a:latin typeface="+mj-ea"/>
                <a:ea typeface="+mj-ea"/>
              </a:rPr>
              <a:t>選擇註冊館別</a:t>
            </a:r>
            <a:r>
              <a:rPr lang="en-US" altLang="zh-TW" sz="2400" dirty="0">
                <a:latin typeface="+mj-ea"/>
                <a:ea typeface="+mj-ea"/>
              </a:rPr>
              <a:t>-</a:t>
            </a:r>
            <a:r>
              <a:rPr lang="zh-TW" altLang="en-US" dirty="0">
                <a:latin typeface="+mj-ea"/>
                <a:ea typeface="+mj-ea"/>
                <a:cs typeface="Calibri" pitchFamily="34" charset="0"/>
              </a:rPr>
              <a:t>以您國內任一公共圖書館有效借閱證進行註冊</a:t>
            </a:r>
            <a:endParaRPr lang="en-US" altLang="zh-TW" dirty="0">
              <a:latin typeface="+mj-ea"/>
              <a:ea typeface="+mj-ea"/>
            </a:endParaRPr>
          </a:p>
          <a:p>
            <a:pPr marL="342900" indent="-342900">
              <a:spcBef>
                <a:spcPts val="1200"/>
              </a:spcBef>
              <a:buClr>
                <a:schemeClr val="tx2"/>
              </a:buClr>
              <a:buSzPct val="70000"/>
              <a:defRPr/>
            </a:pPr>
            <a:endParaRPr kumimoji="0" lang="zh-TW" altLang="en-US" b="1" dirty="0">
              <a:latin typeface="+mj-ea"/>
              <a:ea typeface="+mj-ea"/>
              <a:cs typeface="Times New Roman" pitchFamily="18" charset="0"/>
            </a:endParaRPr>
          </a:p>
        </p:txBody>
      </p:sp>
      <p:sp>
        <p:nvSpPr>
          <p:cNvPr id="19" name="圓角矩形 11"/>
          <p:cNvSpPr>
            <a:spLocks noChangeArrowheads="1"/>
          </p:cNvSpPr>
          <p:nvPr/>
        </p:nvSpPr>
        <p:spPr bwMode="auto">
          <a:xfrm>
            <a:off x="3857625" y="3701606"/>
            <a:ext cx="571500" cy="264400"/>
          </a:xfrm>
          <a:prstGeom prst="roundRect">
            <a:avLst>
              <a:gd name="adj" fmla="val 16667"/>
            </a:avLst>
          </a:prstGeom>
          <a:solidFill>
            <a:schemeClr val="bg1">
              <a:alpha val="30196"/>
            </a:schemeClr>
          </a:solidFill>
          <a:ln w="38100" algn="ctr">
            <a:solidFill>
              <a:srgbClr val="FF0000"/>
            </a:solidFill>
            <a:round/>
            <a:headEnd/>
            <a:tailEnd/>
          </a:ln>
        </p:spPr>
        <p:txBody>
          <a:bodyPr anchor="ctr"/>
          <a:lstStyle/>
          <a:p>
            <a:pPr algn="ctr">
              <a:spcBef>
                <a:spcPct val="50000"/>
              </a:spcBef>
              <a:defRPr/>
            </a:pPr>
            <a:endParaRPr lang="zh-TW" altLang="en-US">
              <a:ln w="38100">
                <a:solidFill>
                  <a:schemeClr val="tx1"/>
                </a:solidFill>
              </a:ln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" name="文字方塊 17"/>
          <p:cNvSpPr txBox="1"/>
          <p:nvPr/>
        </p:nvSpPr>
        <p:spPr>
          <a:xfrm>
            <a:off x="150814" y="82179"/>
            <a:ext cx="4206875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altLang="zh-TW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Step</a:t>
            </a:r>
            <a:r>
              <a:rPr lang="en-US" altLang="zh-TW" sz="24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3 </a:t>
            </a:r>
            <a:r>
              <a:rPr lang="zh-TW" altLang="en-US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+mj-ea"/>
                <a:ea typeface="+mj-ea"/>
              </a:rPr>
              <a:t>加入會員</a:t>
            </a:r>
            <a:endParaRPr lang="en-US" altLang="zh-TW" sz="2000" b="1" dirty="0">
              <a:solidFill>
                <a:schemeClr val="tx1">
                  <a:lumMod val="50000"/>
                  <a:lumOff val="50000"/>
                </a:schemeClr>
              </a:solidFill>
              <a:latin typeface="+mj-ea"/>
              <a:ea typeface="+mj-ea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723900" y="2019924"/>
            <a:ext cx="2776538" cy="70864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717551" y="2979864"/>
            <a:ext cx="5140325" cy="67410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kumimoji="0" lang="zh-TW" altLang="en-US" dirty="0">
              <a:ln w="57150"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28" name="矩形 27"/>
          <p:cNvSpPr/>
          <p:nvPr/>
        </p:nvSpPr>
        <p:spPr>
          <a:xfrm>
            <a:off x="366713" y="4388808"/>
            <a:ext cx="4705350" cy="2667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r>
              <a:rPr lang="zh-TW" altLang="en-US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請向</a:t>
            </a:r>
            <a:r>
              <a:rPr lang="zh-TW" altLang="en-US" sz="16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「原辦證圖書館」</a:t>
            </a:r>
            <a:r>
              <a:rPr lang="zh-TW" altLang="en-US" sz="1600" dirty="0">
                <a:solidFill>
                  <a:schemeClr val="tx1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確認證號／密碼是否正確</a:t>
            </a:r>
          </a:p>
        </p:txBody>
      </p:sp>
      <p:sp>
        <p:nvSpPr>
          <p:cNvPr id="29" name="矩形 28"/>
          <p:cNvSpPr/>
          <p:nvPr/>
        </p:nvSpPr>
        <p:spPr>
          <a:xfrm>
            <a:off x="149225" y="4073195"/>
            <a:ext cx="3214688" cy="32156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zh-TW" altLang="en-US" b="1" dirty="0">
                <a:solidFill>
                  <a:schemeClr val="bg1"/>
                </a:solidFill>
                <a:latin typeface="+mj-ea"/>
                <a:ea typeface="+mj-ea"/>
              </a:rPr>
              <a:t>   加入會員失敗怎麼辦？</a:t>
            </a:r>
            <a:r>
              <a:rPr lang="en-US" altLang="zh-TW" b="1" dirty="0">
                <a:solidFill>
                  <a:schemeClr val="bg1"/>
                </a:solidFill>
                <a:latin typeface="+mj-ea"/>
                <a:ea typeface="+mj-ea"/>
              </a:rPr>
              <a:t> </a:t>
            </a:r>
          </a:p>
        </p:txBody>
      </p:sp>
      <p:sp>
        <p:nvSpPr>
          <p:cNvPr id="36878" name="文字方塊 30"/>
          <p:cNvSpPr txBox="1">
            <a:spLocks noChangeArrowheads="1"/>
          </p:cNvSpPr>
          <p:nvPr/>
        </p:nvSpPr>
        <p:spPr bwMode="auto">
          <a:xfrm>
            <a:off x="4000501" y="2024688"/>
            <a:ext cx="3256020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TW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1.</a:t>
            </a:r>
            <a:r>
              <a:rPr lang="zh-TW" altLang="en-US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選擇「圖書館所在區域」</a:t>
            </a:r>
            <a:endParaRPr lang="en-US" altLang="zh-TW">
              <a:solidFill>
                <a:srgbClr val="1254B6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TW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2.</a:t>
            </a:r>
            <a:r>
              <a:rPr lang="zh-TW" altLang="en-US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選擇您的  「借閱證所屬館別</a:t>
            </a:r>
            <a:endParaRPr lang="zh-TW" altLang="en-US">
              <a:solidFill>
                <a:srgbClr val="1254B6"/>
              </a:solidFill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36879" name="文字方塊 32"/>
          <p:cNvSpPr txBox="1">
            <a:spLocks noChangeArrowheads="1"/>
          </p:cNvSpPr>
          <p:nvPr/>
        </p:nvSpPr>
        <p:spPr bwMode="auto">
          <a:xfrm>
            <a:off x="6357938" y="3054896"/>
            <a:ext cx="228600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zh-TW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3.</a:t>
            </a:r>
            <a:r>
              <a:rPr lang="zh-TW" altLang="en-US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依指示輸入正確的證號及密碼</a:t>
            </a:r>
            <a:endParaRPr lang="en-US" altLang="zh-TW" b="1">
              <a:solidFill>
                <a:srgbClr val="1254B6"/>
              </a:solidFill>
              <a:latin typeface="微軟正黑體" pitchFamily="34" charset="-120"/>
              <a:ea typeface="微軟正黑體" pitchFamily="34" charset="-120"/>
              <a:cs typeface="Calibri" pitchFamily="34" charset="0"/>
            </a:endParaRPr>
          </a:p>
        </p:txBody>
      </p:sp>
      <p:sp>
        <p:nvSpPr>
          <p:cNvPr id="36880" name="文字方塊 33"/>
          <p:cNvSpPr txBox="1">
            <a:spLocks noChangeArrowheads="1"/>
          </p:cNvSpPr>
          <p:nvPr/>
        </p:nvSpPr>
        <p:spPr bwMode="auto">
          <a:xfrm>
            <a:off x="6357938" y="3795694"/>
            <a:ext cx="2286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zh-TW" altLang="en-US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４</a:t>
            </a:r>
            <a:r>
              <a:rPr lang="en-US" altLang="zh-TW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.</a:t>
            </a:r>
            <a:r>
              <a:rPr lang="zh-TW" altLang="en-US">
                <a:solidFill>
                  <a:srgbClr val="1254B6"/>
                </a:solidFill>
                <a:latin typeface="微軟正黑體" pitchFamily="34" charset="-120"/>
                <a:ea typeface="微軟正黑體" pitchFamily="34" charset="-120"/>
                <a:cs typeface="Calibri" pitchFamily="34" charset="0"/>
              </a:rPr>
              <a:t>「送出」</a:t>
            </a:r>
          </a:p>
        </p:txBody>
      </p:sp>
      <p:sp>
        <p:nvSpPr>
          <p:cNvPr id="35" name="向右箭號 34"/>
          <p:cNvSpPr/>
          <p:nvPr/>
        </p:nvSpPr>
        <p:spPr>
          <a:xfrm>
            <a:off x="4429126" y="3858816"/>
            <a:ext cx="1857375" cy="103617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/>
          </a:p>
        </p:txBody>
      </p:sp>
      <p:sp>
        <p:nvSpPr>
          <p:cNvPr id="20" name="矩形 19"/>
          <p:cNvSpPr/>
          <p:nvPr/>
        </p:nvSpPr>
        <p:spPr>
          <a:xfrm>
            <a:off x="287524" y="120291"/>
            <a:ext cx="3284351" cy="844413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spcBef>
                <a:spcPts val="1200"/>
              </a:spcBef>
              <a:defRPr/>
            </a:pPr>
            <a:r>
              <a:rPr lang="en-US" altLang="zh-TW" sz="2400" dirty="0" smtClean="0">
                <a:solidFill>
                  <a:schemeClr val="bg1"/>
                </a:solidFill>
              </a:rPr>
              <a:t> Step </a:t>
            </a:r>
            <a:r>
              <a:rPr lang="en-US" altLang="zh-TW" sz="4400" b="1" dirty="0" smtClean="0">
                <a:solidFill>
                  <a:schemeClr val="bg1"/>
                </a:solidFill>
              </a:rPr>
              <a:t>3    </a:t>
            </a:r>
            <a:r>
              <a:rPr lang="zh-TW" altLang="en-US" sz="2400" b="1" dirty="0" smtClean="0">
                <a:latin typeface="微軟正黑體" pitchFamily="34" charset="-120"/>
                <a:ea typeface="微軟正黑體" pitchFamily="34" charset="-120"/>
              </a:rPr>
              <a:t>加入會員</a:t>
            </a:r>
            <a:endParaRPr lang="en-US" altLang="zh-TW" sz="2400" b="1" dirty="0">
              <a:latin typeface="微軟正黑體" pitchFamily="34" charset="-120"/>
              <a:ea typeface="微軟正黑體" pitchFamily="34" charset="-120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4" cstate="print"/>
          <a:srcRect l="-104" r="3428" b="2396"/>
          <a:stretch>
            <a:fillRect/>
          </a:stretch>
        </p:blipFill>
        <p:spPr bwMode="auto">
          <a:xfrm>
            <a:off x="3286116" y="141520"/>
            <a:ext cx="1416743" cy="823173"/>
          </a:xfrm>
          <a:prstGeom prst="roundRect">
            <a:avLst/>
          </a:prstGeom>
          <a:blipFill rotWithShape="0">
            <a:blip r:embed="rId5" cstate="print"/>
            <a:stretch>
              <a:fillRect/>
            </a:stretch>
          </a:blipFill>
          <a:scene3d>
            <a:camera prst="orthographicFront">
              <a:rot lat="0" lon="0" rev="0"/>
            </a:camera>
            <a:lightRig rig="contrasting" dir="t">
              <a:rot lat="0" lon="0" rev="1200000"/>
            </a:lightRig>
          </a:scene3d>
          <a:sp3d z="300000" contourW="19050" prstMaterial="metal">
            <a:bevelT w="88900" h="203200"/>
            <a:bevelB w="165100" h="254000"/>
          </a:sp3d>
        </p:spPr>
      </p:pic>
    </p:spTree>
  </p:cSld>
  <p:clrMapOvr>
    <a:masterClrMapping/>
  </p:clrMapOvr>
  <p:transition>
    <p:blinds dir="vert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826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077A5"/>
      </a:accent1>
      <a:accent2>
        <a:srgbClr val="7F7F7F"/>
      </a:accent2>
      <a:accent3>
        <a:srgbClr val="4077A5"/>
      </a:accent3>
      <a:accent4>
        <a:srgbClr val="7F7F7F"/>
      </a:accent4>
      <a:accent5>
        <a:srgbClr val="4077A5"/>
      </a:accent5>
      <a:accent6>
        <a:srgbClr val="7F7F7F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4963</TotalTime>
  <Words>1138</Words>
  <Application>Microsoft Office PowerPoint</Application>
  <PresentationFormat>自訂</PresentationFormat>
  <Paragraphs>191</Paragraphs>
  <Slides>41</Slides>
  <Notes>1</Notes>
  <HiddenSlides>0</HiddenSlides>
  <MMClips>5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41</vt:i4>
      </vt:variant>
    </vt:vector>
  </HeadingPairs>
  <TitlesOfParts>
    <vt:vector size="42" baseType="lpstr">
      <vt:lpstr>Office 主题</vt:lpstr>
      <vt:lpstr>投影片 1</vt:lpstr>
      <vt:lpstr>投影片 2</vt:lpstr>
      <vt:lpstr>投影片 3</vt:lpstr>
      <vt:lpstr>投影片 4</vt:lpstr>
      <vt:lpstr>投影片 5</vt:lpstr>
      <vt:lpstr>投影片 6</vt:lpstr>
      <vt:lpstr>投影片 7</vt:lpstr>
      <vt:lpstr>投影片 8</vt:lpstr>
      <vt:lpstr>投影片 9</vt:lpstr>
      <vt:lpstr>投影片 10</vt:lpstr>
      <vt:lpstr>投影片 11</vt:lpstr>
      <vt:lpstr>投影片 12</vt:lpstr>
      <vt:lpstr>投影片 13</vt:lpstr>
      <vt:lpstr>投影片 14</vt:lpstr>
      <vt:lpstr>投影片 15</vt:lpstr>
      <vt:lpstr>投影片 16</vt:lpstr>
      <vt:lpstr>投影片 17</vt:lpstr>
      <vt:lpstr>投影片 18</vt:lpstr>
      <vt:lpstr>投影片 19</vt:lpstr>
      <vt:lpstr>投影片 20</vt:lpstr>
      <vt:lpstr>投影片 21</vt:lpstr>
      <vt:lpstr>投影片 22</vt:lpstr>
      <vt:lpstr>投影片 23</vt:lpstr>
      <vt:lpstr>投影片 24</vt:lpstr>
      <vt:lpstr>投影片 25</vt:lpstr>
      <vt:lpstr>投影片 26</vt:lpstr>
      <vt:lpstr>投影片 27</vt:lpstr>
      <vt:lpstr>投影片 28</vt:lpstr>
      <vt:lpstr>投影片 29</vt:lpstr>
      <vt:lpstr>投影片 30</vt:lpstr>
      <vt:lpstr>投影片 31</vt:lpstr>
      <vt:lpstr>投影片 32</vt:lpstr>
      <vt:lpstr>投影片 33</vt:lpstr>
      <vt:lpstr>投影片 34</vt:lpstr>
      <vt:lpstr>投影片 35</vt:lpstr>
      <vt:lpstr>投影片 36</vt:lpstr>
      <vt:lpstr>投影片 37</vt:lpstr>
      <vt:lpstr>投影片 38</vt:lpstr>
      <vt:lpstr>投影片 39</vt:lpstr>
      <vt:lpstr>投影片 40</vt:lpstr>
      <vt:lpstr>投影片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Administrator</dc:creator>
  <cp:lastModifiedBy>a17071</cp:lastModifiedBy>
  <cp:revision>295</cp:revision>
  <dcterms:created xsi:type="dcterms:W3CDTF">2017-06-17T13:16:52Z</dcterms:created>
  <dcterms:modified xsi:type="dcterms:W3CDTF">2018-06-02T02:28:17Z</dcterms:modified>
</cp:coreProperties>
</file>