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6" r:id="rId1"/>
  </p:sldMasterIdLst>
  <p:notesMasterIdLst>
    <p:notesMasterId r:id="rId30"/>
  </p:notesMasterIdLst>
  <p:sldIdLst>
    <p:sldId id="256" r:id="rId2"/>
    <p:sldId id="265" r:id="rId3"/>
    <p:sldId id="258" r:id="rId4"/>
    <p:sldId id="311" r:id="rId5"/>
    <p:sldId id="262" r:id="rId6"/>
    <p:sldId id="263" r:id="rId7"/>
    <p:sldId id="314" r:id="rId8"/>
    <p:sldId id="324" r:id="rId9"/>
    <p:sldId id="313" r:id="rId10"/>
    <p:sldId id="318" r:id="rId11"/>
    <p:sldId id="323" r:id="rId12"/>
    <p:sldId id="315" r:id="rId13"/>
    <p:sldId id="325" r:id="rId14"/>
    <p:sldId id="316" r:id="rId15"/>
    <p:sldId id="321" r:id="rId16"/>
    <p:sldId id="322" r:id="rId17"/>
    <p:sldId id="326" r:id="rId18"/>
    <p:sldId id="295" r:id="rId19"/>
    <p:sldId id="266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278" r:id="rId28"/>
    <p:sldId id="268" r:id="rId29"/>
  </p:sldIdLst>
  <p:sldSz cx="9144000" cy="6858000" type="screen4x3"/>
  <p:notesSz cx="6858000" cy="9144000"/>
  <p:embeddedFontLs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華康平劇體W7" panose="040B0709000000000000" pitchFamily="81" charset="-120"/>
      <p:regular r:id="rId39"/>
    </p:embeddedFont>
    <p:embeddedFont>
      <p:font typeface="王漢宗細黑體繁" panose="02000500000000000000" pitchFamily="2" charset="-120"/>
      <p:regular r:id="rId40"/>
    </p:embeddedFont>
    <p:embeddedFont>
      <p:font typeface="Montserrat"/>
      <p:regular r:id="rId41"/>
      <p:bold r:id="rId42"/>
      <p:italic r:id="rId43"/>
      <p:boldItalic r:id="rId44"/>
    </p:embeddedFont>
    <p:embeddedFont>
      <p:font typeface="王漢宗特黑體繁" panose="02000500000000000000" pitchFamily="2" charset="-120"/>
      <p:regular r:id="rId45"/>
    </p:embeddedFont>
    <p:embeddedFont>
      <p:font typeface="王漢宗特明體一標準" panose="02020600000000000000" pitchFamily="18" charset="-12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188A36-A5FB-4A60-80B0-80B355844DF6}">
  <a:tblStyle styleId="{9A188A36-A5FB-4A60-80B0-80B355844D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651" autoAdjust="0"/>
  </p:normalViewPr>
  <p:slideViewPr>
    <p:cSldViewPr>
      <p:cViewPr varScale="1">
        <p:scale>
          <a:sx n="63" d="100"/>
          <a:sy n="63" d="100"/>
        </p:scale>
        <p:origin x="202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463DAF-D2FB-4218-A657-F283BFF2B19C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1FEADCA-0CD6-4E4C-B77D-65F3B23A7568}">
      <dgm:prSet phldrT="[文字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zh-TW" altLang="en-US" dirty="0">
              <a:latin typeface="王漢宗特黑體繁" pitchFamily="2" charset="-120"/>
              <a:ea typeface="王漢宗特黑體繁" pitchFamily="2" charset="-120"/>
            </a:rPr>
            <a:t>睡覺</a:t>
          </a:r>
        </a:p>
      </dgm:t>
    </dgm:pt>
    <dgm:pt modelId="{71E56471-CD1B-408E-947D-C0787DE03F6D}" type="parTrans" cxnId="{22E9FFF2-2625-4AAC-AAF6-1231CA956919}">
      <dgm:prSet/>
      <dgm:spPr/>
      <dgm:t>
        <a:bodyPr/>
        <a:lstStyle/>
        <a:p>
          <a:endParaRPr lang="zh-TW" altLang="en-US"/>
        </a:p>
      </dgm:t>
    </dgm:pt>
    <dgm:pt modelId="{3C095DA0-5446-4656-AC50-92F16D884668}" type="sibTrans" cxnId="{22E9FFF2-2625-4AAC-AAF6-1231CA956919}">
      <dgm:prSet/>
      <dgm:spPr/>
      <dgm:t>
        <a:bodyPr/>
        <a:lstStyle/>
        <a:p>
          <a:endParaRPr lang="zh-TW" altLang="en-US"/>
        </a:p>
      </dgm:t>
    </dgm:pt>
    <dgm:pt modelId="{AEC0DDED-F73D-4245-B5CD-AEC47ED9C7FC}">
      <dgm:prSet phldrT="[文字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zh-TW" altLang="en-US" dirty="0">
              <a:latin typeface="王漢宗特黑體繁" pitchFamily="2" charset="-120"/>
              <a:ea typeface="王漢宗特黑體繁" pitchFamily="2" charset="-120"/>
            </a:rPr>
            <a:t>時間</a:t>
          </a:r>
        </a:p>
      </dgm:t>
    </dgm:pt>
    <dgm:pt modelId="{82499101-05C1-4235-BD32-459302A85BE8}" type="parTrans" cxnId="{AB68E162-427F-4401-BC74-DB282B9325B9}">
      <dgm:prSet/>
      <dgm:spPr/>
      <dgm:t>
        <a:bodyPr/>
        <a:lstStyle/>
        <a:p>
          <a:endParaRPr lang="zh-TW" altLang="en-US"/>
        </a:p>
      </dgm:t>
    </dgm:pt>
    <dgm:pt modelId="{65B73124-F6E1-4157-90B6-6E2FAF0AE524}" type="sibTrans" cxnId="{AB68E162-427F-4401-BC74-DB282B9325B9}">
      <dgm:prSet/>
      <dgm:spPr/>
      <dgm:t>
        <a:bodyPr/>
        <a:lstStyle/>
        <a:p>
          <a:endParaRPr lang="zh-TW" altLang="en-US"/>
        </a:p>
      </dgm:t>
    </dgm:pt>
    <dgm:pt modelId="{A49262D4-C7BE-44B5-96BF-88A559D990E9}">
      <dgm:prSet phldrT="[文字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zh-TW" altLang="en-US" dirty="0">
              <a:latin typeface="王漢宗特黑體繁" pitchFamily="2" charset="-120"/>
              <a:ea typeface="王漢宗特黑體繁" pitchFamily="2" charset="-120"/>
            </a:rPr>
            <a:t>地點</a:t>
          </a:r>
        </a:p>
      </dgm:t>
    </dgm:pt>
    <dgm:pt modelId="{EE0CCDA7-0638-46BB-84A9-057A02BBD2F3}" type="parTrans" cxnId="{430384D0-D445-42F4-9963-40D03CF46552}">
      <dgm:prSet/>
      <dgm:spPr/>
      <dgm:t>
        <a:bodyPr/>
        <a:lstStyle/>
        <a:p>
          <a:endParaRPr lang="zh-TW" altLang="en-US"/>
        </a:p>
      </dgm:t>
    </dgm:pt>
    <dgm:pt modelId="{F342D98C-184D-421F-A752-864BEDE5F76C}" type="sibTrans" cxnId="{430384D0-D445-42F4-9963-40D03CF46552}">
      <dgm:prSet/>
      <dgm:spPr/>
      <dgm:t>
        <a:bodyPr/>
        <a:lstStyle/>
        <a:p>
          <a:endParaRPr lang="zh-TW" altLang="en-US"/>
        </a:p>
      </dgm:t>
    </dgm:pt>
    <dgm:pt modelId="{821654B8-2B3C-4691-82E1-F472A65C4853}">
      <dgm:prSet phldrT="[文字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zh-TW" altLang="en-US" dirty="0">
              <a:latin typeface="王漢宗特黑體繁" pitchFamily="2" charset="-120"/>
              <a:ea typeface="王漢宗特黑體繁" pitchFamily="2" charset="-120"/>
            </a:rPr>
            <a:t>環境</a:t>
          </a:r>
        </a:p>
      </dgm:t>
    </dgm:pt>
    <dgm:pt modelId="{F7EE0BD5-82C4-49F0-8775-E5D387E4CB9D}" type="parTrans" cxnId="{4820A4F4-E311-41D6-8397-25B1E49225B4}">
      <dgm:prSet/>
      <dgm:spPr/>
      <dgm:t>
        <a:bodyPr/>
        <a:lstStyle/>
        <a:p>
          <a:endParaRPr lang="zh-TW" altLang="en-US"/>
        </a:p>
      </dgm:t>
    </dgm:pt>
    <dgm:pt modelId="{6AFD2AD8-990F-4210-BC1D-A227D25FD97F}" type="sibTrans" cxnId="{4820A4F4-E311-41D6-8397-25B1E49225B4}">
      <dgm:prSet/>
      <dgm:spPr/>
      <dgm:t>
        <a:bodyPr/>
        <a:lstStyle/>
        <a:p>
          <a:endParaRPr lang="zh-TW" altLang="en-US"/>
        </a:p>
      </dgm:t>
    </dgm:pt>
    <dgm:pt modelId="{9DE800E7-C3E6-4CD3-AE60-77E2C28FC53E}">
      <dgm:prSet phldrT="[文字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zh-TW" altLang="en-US" dirty="0">
              <a:latin typeface="王漢宗特黑體繁" pitchFamily="2" charset="-120"/>
              <a:ea typeface="王漢宗特黑體繁" pitchFamily="2" charset="-120"/>
            </a:rPr>
            <a:t>長度</a:t>
          </a:r>
        </a:p>
      </dgm:t>
    </dgm:pt>
    <dgm:pt modelId="{83384DA7-CBBD-4F4A-A1BD-088B35F307FE}" type="parTrans" cxnId="{ED93E63A-118A-467D-84B6-F81ED8A04AD4}">
      <dgm:prSet/>
      <dgm:spPr/>
      <dgm:t>
        <a:bodyPr/>
        <a:lstStyle/>
        <a:p>
          <a:endParaRPr lang="zh-TW" altLang="en-US"/>
        </a:p>
      </dgm:t>
    </dgm:pt>
    <dgm:pt modelId="{A36053BB-883F-484F-9338-ED28503122BD}" type="sibTrans" cxnId="{ED93E63A-118A-467D-84B6-F81ED8A04AD4}">
      <dgm:prSet/>
      <dgm:spPr/>
      <dgm:t>
        <a:bodyPr/>
        <a:lstStyle/>
        <a:p>
          <a:endParaRPr lang="zh-TW" altLang="en-US"/>
        </a:p>
      </dgm:t>
    </dgm:pt>
    <dgm:pt modelId="{7AEEC5C0-5EE4-4524-A1D4-7118358C98B1}">
      <dgm:prSet phldrT="[文字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zh-TW" altLang="en-US" dirty="0">
              <a:latin typeface="王漢宗特黑體繁" pitchFamily="2" charset="-120"/>
              <a:ea typeface="王漢宗特黑體繁" pitchFamily="2" charset="-120"/>
            </a:rPr>
            <a:t>其他</a:t>
          </a:r>
        </a:p>
      </dgm:t>
    </dgm:pt>
    <dgm:pt modelId="{15CBC7D4-B4E7-4848-A966-3C662C973EE3}" type="parTrans" cxnId="{6DC34092-BB9F-4796-A9E6-846FADA56B0F}">
      <dgm:prSet/>
      <dgm:spPr/>
      <dgm:t>
        <a:bodyPr/>
        <a:lstStyle/>
        <a:p>
          <a:endParaRPr lang="zh-TW" altLang="en-US"/>
        </a:p>
      </dgm:t>
    </dgm:pt>
    <dgm:pt modelId="{DFA2C375-880F-4256-B6EF-875051C0A69A}" type="sibTrans" cxnId="{6DC34092-BB9F-4796-A9E6-846FADA56B0F}">
      <dgm:prSet/>
      <dgm:spPr/>
      <dgm:t>
        <a:bodyPr/>
        <a:lstStyle/>
        <a:p>
          <a:endParaRPr lang="zh-TW" altLang="en-US"/>
        </a:p>
      </dgm:t>
    </dgm:pt>
    <dgm:pt modelId="{89CB4208-9BFD-4D7A-B8F1-DA20D5C3D918}">
      <dgm:prSet phldrT="[文字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zh-TW" altLang="en-US" dirty="0">
              <a:latin typeface="王漢宗特黑體繁" pitchFamily="2" charset="-120"/>
              <a:ea typeface="王漢宗特黑體繁" pitchFamily="2" charset="-120"/>
            </a:rPr>
            <a:t>理由</a:t>
          </a:r>
        </a:p>
      </dgm:t>
    </dgm:pt>
    <dgm:pt modelId="{94FFA5DD-334D-4C7D-AE1A-5188BA799537}" type="parTrans" cxnId="{F28FC86D-3FF6-4324-A34C-7C1FEBCAEC16}">
      <dgm:prSet/>
      <dgm:spPr/>
      <dgm:t>
        <a:bodyPr/>
        <a:lstStyle/>
        <a:p>
          <a:endParaRPr lang="zh-TW" altLang="en-US"/>
        </a:p>
      </dgm:t>
    </dgm:pt>
    <dgm:pt modelId="{8594BB98-AFBD-4756-B636-B17826192498}" type="sibTrans" cxnId="{F28FC86D-3FF6-4324-A34C-7C1FEBCAEC16}">
      <dgm:prSet/>
      <dgm:spPr/>
      <dgm:t>
        <a:bodyPr/>
        <a:lstStyle/>
        <a:p>
          <a:endParaRPr lang="zh-TW" altLang="en-US"/>
        </a:p>
      </dgm:t>
    </dgm:pt>
    <dgm:pt modelId="{B90F27D3-7420-4A90-9322-01F02DB32B35}">
      <dgm:prSet phldrT="[文字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zh-TW" altLang="en-US" dirty="0">
              <a:latin typeface="王漢宗特黑體繁" pitchFamily="2" charset="-120"/>
              <a:ea typeface="王漢宗特黑體繁" pitchFamily="2" charset="-120"/>
            </a:rPr>
            <a:t>習慣</a:t>
          </a:r>
        </a:p>
      </dgm:t>
    </dgm:pt>
    <dgm:pt modelId="{19EF00AF-0FFB-4233-87C0-910617C2C750}" type="parTrans" cxnId="{6D6FFB65-9393-4788-A3D2-C2C849AB3EA3}">
      <dgm:prSet/>
      <dgm:spPr/>
      <dgm:t>
        <a:bodyPr/>
        <a:lstStyle/>
        <a:p>
          <a:endParaRPr lang="zh-TW" altLang="en-US"/>
        </a:p>
      </dgm:t>
    </dgm:pt>
    <dgm:pt modelId="{02213F56-B956-4857-8F54-F9F2DE41C9C9}" type="sibTrans" cxnId="{6D6FFB65-9393-4788-A3D2-C2C849AB3EA3}">
      <dgm:prSet/>
      <dgm:spPr/>
      <dgm:t>
        <a:bodyPr/>
        <a:lstStyle/>
        <a:p>
          <a:endParaRPr lang="zh-TW" altLang="en-US"/>
        </a:p>
      </dgm:t>
    </dgm:pt>
    <dgm:pt modelId="{596CA7B9-8B24-4B19-A93F-7602831A72C2}">
      <dgm:prSet phldrT="[文字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zh-TW" altLang="en-US" dirty="0">
              <a:latin typeface="王漢宗特黑體繁" pitchFamily="2" charset="-120"/>
              <a:ea typeface="王漢宗特黑體繁" pitchFamily="2" charset="-120"/>
            </a:rPr>
            <a:t>品質</a:t>
          </a:r>
        </a:p>
      </dgm:t>
    </dgm:pt>
    <dgm:pt modelId="{0D80483D-0E46-48F7-BBBD-09A470E5F4B5}" type="parTrans" cxnId="{DDEF6A5B-32C5-40B0-81EE-D58F59DCFD7B}">
      <dgm:prSet/>
      <dgm:spPr/>
      <dgm:t>
        <a:bodyPr/>
        <a:lstStyle/>
        <a:p>
          <a:endParaRPr lang="zh-TW" altLang="en-US"/>
        </a:p>
      </dgm:t>
    </dgm:pt>
    <dgm:pt modelId="{E4413DD2-7D5D-4168-927A-C020C3D2FE04}" type="sibTrans" cxnId="{DDEF6A5B-32C5-40B0-81EE-D58F59DCFD7B}">
      <dgm:prSet/>
      <dgm:spPr/>
      <dgm:t>
        <a:bodyPr/>
        <a:lstStyle/>
        <a:p>
          <a:endParaRPr lang="zh-TW" altLang="en-US"/>
        </a:p>
      </dgm:t>
    </dgm:pt>
    <dgm:pt modelId="{679A834D-E0C3-48A4-8B1D-14E04DF7B446}" type="pres">
      <dgm:prSet presAssocID="{0B463DAF-D2FB-4218-A657-F283BFF2B19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845CF9D-00A0-4F96-A795-B7AFA00EA44D}" type="pres">
      <dgm:prSet presAssocID="{11FEADCA-0CD6-4E4C-B77D-65F3B23A7568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AE9A821F-C8D9-4C26-9A58-42E810A75EE0}" type="pres">
      <dgm:prSet presAssocID="{82499101-05C1-4235-BD32-459302A85BE8}" presName="parTrans" presStyleLbl="sibTrans2D1" presStyleIdx="0" presStyleCnt="8"/>
      <dgm:spPr/>
      <dgm:t>
        <a:bodyPr/>
        <a:lstStyle/>
        <a:p>
          <a:endParaRPr lang="zh-TW" altLang="en-US"/>
        </a:p>
      </dgm:t>
    </dgm:pt>
    <dgm:pt modelId="{7EAD18A4-9C09-4764-B35E-85160327CAAA}" type="pres">
      <dgm:prSet presAssocID="{82499101-05C1-4235-BD32-459302A85BE8}" presName="connectorText" presStyleLbl="sibTrans2D1" presStyleIdx="0" presStyleCnt="8"/>
      <dgm:spPr/>
      <dgm:t>
        <a:bodyPr/>
        <a:lstStyle/>
        <a:p>
          <a:endParaRPr lang="zh-TW" altLang="en-US"/>
        </a:p>
      </dgm:t>
    </dgm:pt>
    <dgm:pt modelId="{7528949E-DF67-4DAD-A901-767A804C0291}" type="pres">
      <dgm:prSet presAssocID="{AEC0DDED-F73D-4245-B5CD-AEC47ED9C7FC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57BAF2-AD62-412F-A7AC-606FC9252675}" type="pres">
      <dgm:prSet presAssocID="{EE0CCDA7-0638-46BB-84A9-057A02BBD2F3}" presName="parTrans" presStyleLbl="sibTrans2D1" presStyleIdx="1" presStyleCnt="8"/>
      <dgm:spPr/>
      <dgm:t>
        <a:bodyPr/>
        <a:lstStyle/>
        <a:p>
          <a:endParaRPr lang="zh-TW" altLang="en-US"/>
        </a:p>
      </dgm:t>
    </dgm:pt>
    <dgm:pt modelId="{126AFCE7-11FF-4A55-A121-A5C5B35912B6}" type="pres">
      <dgm:prSet presAssocID="{EE0CCDA7-0638-46BB-84A9-057A02BBD2F3}" presName="connectorText" presStyleLbl="sibTrans2D1" presStyleIdx="1" presStyleCnt="8"/>
      <dgm:spPr/>
      <dgm:t>
        <a:bodyPr/>
        <a:lstStyle/>
        <a:p>
          <a:endParaRPr lang="zh-TW" altLang="en-US"/>
        </a:p>
      </dgm:t>
    </dgm:pt>
    <dgm:pt modelId="{FFB95B31-5AA8-4412-B3AD-0358963B6A47}" type="pres">
      <dgm:prSet presAssocID="{A49262D4-C7BE-44B5-96BF-88A559D990E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866E60-0DAF-476D-8011-F54B1F530AFD}" type="pres">
      <dgm:prSet presAssocID="{F7EE0BD5-82C4-49F0-8775-E5D387E4CB9D}" presName="parTrans" presStyleLbl="sibTrans2D1" presStyleIdx="2" presStyleCnt="8"/>
      <dgm:spPr/>
      <dgm:t>
        <a:bodyPr/>
        <a:lstStyle/>
        <a:p>
          <a:endParaRPr lang="zh-TW" altLang="en-US"/>
        </a:p>
      </dgm:t>
    </dgm:pt>
    <dgm:pt modelId="{A3FCB9A7-E8A6-4DCB-A8FD-366605E8C0BF}" type="pres">
      <dgm:prSet presAssocID="{F7EE0BD5-82C4-49F0-8775-E5D387E4CB9D}" presName="connectorText" presStyleLbl="sibTrans2D1" presStyleIdx="2" presStyleCnt="8"/>
      <dgm:spPr/>
      <dgm:t>
        <a:bodyPr/>
        <a:lstStyle/>
        <a:p>
          <a:endParaRPr lang="zh-TW" altLang="en-US"/>
        </a:p>
      </dgm:t>
    </dgm:pt>
    <dgm:pt modelId="{2450D069-4069-42D8-8E5C-9233923A0347}" type="pres">
      <dgm:prSet presAssocID="{821654B8-2B3C-4691-82E1-F472A65C485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C439BF-5350-4E22-8654-8004262244AD}" type="pres">
      <dgm:prSet presAssocID="{83384DA7-CBBD-4F4A-A1BD-088B35F307FE}" presName="parTrans" presStyleLbl="sibTrans2D1" presStyleIdx="3" presStyleCnt="8"/>
      <dgm:spPr/>
      <dgm:t>
        <a:bodyPr/>
        <a:lstStyle/>
        <a:p>
          <a:endParaRPr lang="zh-TW" altLang="en-US"/>
        </a:p>
      </dgm:t>
    </dgm:pt>
    <dgm:pt modelId="{4D6F0FF6-9ED2-4B4C-AF85-7A1DED32D440}" type="pres">
      <dgm:prSet presAssocID="{83384DA7-CBBD-4F4A-A1BD-088B35F307FE}" presName="connectorText" presStyleLbl="sibTrans2D1" presStyleIdx="3" presStyleCnt="8"/>
      <dgm:spPr/>
      <dgm:t>
        <a:bodyPr/>
        <a:lstStyle/>
        <a:p>
          <a:endParaRPr lang="zh-TW" altLang="en-US"/>
        </a:p>
      </dgm:t>
    </dgm:pt>
    <dgm:pt modelId="{65ABB82E-1ACB-45EC-9421-3F73C6255A11}" type="pres">
      <dgm:prSet presAssocID="{9DE800E7-C3E6-4CD3-AE60-77E2C28FC53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012C06-058E-4927-B6EA-4FAB90EBC466}" type="pres">
      <dgm:prSet presAssocID="{94FFA5DD-334D-4C7D-AE1A-5188BA799537}" presName="parTrans" presStyleLbl="sibTrans2D1" presStyleIdx="4" presStyleCnt="8"/>
      <dgm:spPr/>
      <dgm:t>
        <a:bodyPr/>
        <a:lstStyle/>
        <a:p>
          <a:endParaRPr lang="zh-TW" altLang="en-US"/>
        </a:p>
      </dgm:t>
    </dgm:pt>
    <dgm:pt modelId="{D28F30AA-C68E-4998-8955-4012FE073869}" type="pres">
      <dgm:prSet presAssocID="{94FFA5DD-334D-4C7D-AE1A-5188BA799537}" presName="connectorText" presStyleLbl="sibTrans2D1" presStyleIdx="4" presStyleCnt="8"/>
      <dgm:spPr/>
      <dgm:t>
        <a:bodyPr/>
        <a:lstStyle/>
        <a:p>
          <a:endParaRPr lang="zh-TW" altLang="en-US"/>
        </a:p>
      </dgm:t>
    </dgm:pt>
    <dgm:pt modelId="{DFA37943-A7FE-4DEE-9A81-EC0DB6F1F869}" type="pres">
      <dgm:prSet presAssocID="{89CB4208-9BFD-4D7A-B8F1-DA20D5C3D91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802C92-3FF1-4AF4-92EF-61EB69B1E6AF}" type="pres">
      <dgm:prSet presAssocID="{0D80483D-0E46-48F7-BBBD-09A470E5F4B5}" presName="parTrans" presStyleLbl="sibTrans2D1" presStyleIdx="5" presStyleCnt="8"/>
      <dgm:spPr/>
      <dgm:t>
        <a:bodyPr/>
        <a:lstStyle/>
        <a:p>
          <a:endParaRPr lang="zh-TW" altLang="en-US"/>
        </a:p>
      </dgm:t>
    </dgm:pt>
    <dgm:pt modelId="{EAD7976E-15BD-404C-A9E2-62575B63FCC7}" type="pres">
      <dgm:prSet presAssocID="{0D80483D-0E46-48F7-BBBD-09A470E5F4B5}" presName="connectorText" presStyleLbl="sibTrans2D1" presStyleIdx="5" presStyleCnt="8"/>
      <dgm:spPr/>
      <dgm:t>
        <a:bodyPr/>
        <a:lstStyle/>
        <a:p>
          <a:endParaRPr lang="zh-TW" altLang="en-US"/>
        </a:p>
      </dgm:t>
    </dgm:pt>
    <dgm:pt modelId="{4E89AD20-F4F7-49EB-A94B-93D6E1ACFEA6}" type="pres">
      <dgm:prSet presAssocID="{596CA7B9-8B24-4B19-A93F-7602831A72C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5267AA-AE8A-4366-B890-08A7FC4FE20B}" type="pres">
      <dgm:prSet presAssocID="{19EF00AF-0FFB-4233-87C0-910617C2C750}" presName="parTrans" presStyleLbl="sibTrans2D1" presStyleIdx="6" presStyleCnt="8"/>
      <dgm:spPr/>
      <dgm:t>
        <a:bodyPr/>
        <a:lstStyle/>
        <a:p>
          <a:endParaRPr lang="zh-TW" altLang="en-US"/>
        </a:p>
      </dgm:t>
    </dgm:pt>
    <dgm:pt modelId="{B7B894E4-943D-4138-9AE3-106143CF783D}" type="pres">
      <dgm:prSet presAssocID="{19EF00AF-0FFB-4233-87C0-910617C2C750}" presName="connectorText" presStyleLbl="sibTrans2D1" presStyleIdx="6" presStyleCnt="8"/>
      <dgm:spPr/>
      <dgm:t>
        <a:bodyPr/>
        <a:lstStyle/>
        <a:p>
          <a:endParaRPr lang="zh-TW" altLang="en-US"/>
        </a:p>
      </dgm:t>
    </dgm:pt>
    <dgm:pt modelId="{33CE9210-4B1D-4587-81FE-D1D712F940C4}" type="pres">
      <dgm:prSet presAssocID="{B90F27D3-7420-4A90-9322-01F02DB32B3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CD8CEB-8C26-4713-8F73-34A9D825BD88}" type="pres">
      <dgm:prSet presAssocID="{15CBC7D4-B4E7-4848-A966-3C662C973EE3}" presName="parTrans" presStyleLbl="sibTrans2D1" presStyleIdx="7" presStyleCnt="8"/>
      <dgm:spPr/>
      <dgm:t>
        <a:bodyPr/>
        <a:lstStyle/>
        <a:p>
          <a:endParaRPr lang="zh-TW" altLang="en-US"/>
        </a:p>
      </dgm:t>
    </dgm:pt>
    <dgm:pt modelId="{F6AD5BEB-8D7B-44D9-AA93-2C85305ACCB3}" type="pres">
      <dgm:prSet presAssocID="{15CBC7D4-B4E7-4848-A966-3C662C973EE3}" presName="connectorText" presStyleLbl="sibTrans2D1" presStyleIdx="7" presStyleCnt="8"/>
      <dgm:spPr/>
      <dgm:t>
        <a:bodyPr/>
        <a:lstStyle/>
        <a:p>
          <a:endParaRPr lang="zh-TW" altLang="en-US"/>
        </a:p>
      </dgm:t>
    </dgm:pt>
    <dgm:pt modelId="{B05748E5-B1D4-4F83-B3A1-42F4DB3AA215}" type="pres">
      <dgm:prSet presAssocID="{7AEEC5C0-5EE4-4524-A1D4-7118358C98B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98E4C48-F1D3-4C9E-8EB7-7D610D7B8EB8}" type="presOf" srcId="{89CB4208-9BFD-4D7A-B8F1-DA20D5C3D918}" destId="{DFA37943-A7FE-4DEE-9A81-EC0DB6F1F869}" srcOrd="0" destOrd="0" presId="urn:microsoft.com/office/officeart/2005/8/layout/radial5"/>
    <dgm:cxn modelId="{A55C91A9-7961-4538-B3AB-83C85F88F5BB}" type="presOf" srcId="{EE0CCDA7-0638-46BB-84A9-057A02BBD2F3}" destId="{F257BAF2-AD62-412F-A7AC-606FC9252675}" srcOrd="0" destOrd="0" presId="urn:microsoft.com/office/officeart/2005/8/layout/radial5"/>
    <dgm:cxn modelId="{C8D9B8E5-44EE-42B7-822F-A7055383E7FE}" type="presOf" srcId="{15CBC7D4-B4E7-4848-A966-3C662C973EE3}" destId="{F6AD5BEB-8D7B-44D9-AA93-2C85305ACCB3}" srcOrd="1" destOrd="0" presId="urn:microsoft.com/office/officeart/2005/8/layout/radial5"/>
    <dgm:cxn modelId="{6DC34092-BB9F-4796-A9E6-846FADA56B0F}" srcId="{11FEADCA-0CD6-4E4C-B77D-65F3B23A7568}" destId="{7AEEC5C0-5EE4-4524-A1D4-7118358C98B1}" srcOrd="7" destOrd="0" parTransId="{15CBC7D4-B4E7-4848-A966-3C662C973EE3}" sibTransId="{DFA2C375-880F-4256-B6EF-875051C0A69A}"/>
    <dgm:cxn modelId="{AB68E162-427F-4401-BC74-DB282B9325B9}" srcId="{11FEADCA-0CD6-4E4C-B77D-65F3B23A7568}" destId="{AEC0DDED-F73D-4245-B5CD-AEC47ED9C7FC}" srcOrd="0" destOrd="0" parTransId="{82499101-05C1-4235-BD32-459302A85BE8}" sibTransId="{65B73124-F6E1-4157-90B6-6E2FAF0AE524}"/>
    <dgm:cxn modelId="{FE07B658-6343-437E-A758-905322894544}" type="presOf" srcId="{B90F27D3-7420-4A90-9322-01F02DB32B35}" destId="{33CE9210-4B1D-4587-81FE-D1D712F940C4}" srcOrd="0" destOrd="0" presId="urn:microsoft.com/office/officeart/2005/8/layout/radial5"/>
    <dgm:cxn modelId="{27BE9CA3-0C6A-443B-9B28-2AAE1DA89626}" type="presOf" srcId="{821654B8-2B3C-4691-82E1-F472A65C4853}" destId="{2450D069-4069-42D8-8E5C-9233923A0347}" srcOrd="0" destOrd="0" presId="urn:microsoft.com/office/officeart/2005/8/layout/radial5"/>
    <dgm:cxn modelId="{15B134DE-D235-4CE5-AB92-1313AE05B51D}" type="presOf" srcId="{83384DA7-CBBD-4F4A-A1BD-088B35F307FE}" destId="{A6C439BF-5350-4E22-8654-8004262244AD}" srcOrd="0" destOrd="0" presId="urn:microsoft.com/office/officeart/2005/8/layout/radial5"/>
    <dgm:cxn modelId="{5579FC9D-6F92-4540-BBF4-3041A1B41EE3}" type="presOf" srcId="{AEC0DDED-F73D-4245-B5CD-AEC47ED9C7FC}" destId="{7528949E-DF67-4DAD-A901-767A804C0291}" srcOrd="0" destOrd="0" presId="urn:microsoft.com/office/officeart/2005/8/layout/radial5"/>
    <dgm:cxn modelId="{54B24285-6B4C-46C2-BABC-974D21EE20AF}" type="presOf" srcId="{11FEADCA-0CD6-4E4C-B77D-65F3B23A7568}" destId="{B845CF9D-00A0-4F96-A795-B7AFA00EA44D}" srcOrd="0" destOrd="0" presId="urn:microsoft.com/office/officeart/2005/8/layout/radial5"/>
    <dgm:cxn modelId="{6D6FFB65-9393-4788-A3D2-C2C849AB3EA3}" srcId="{11FEADCA-0CD6-4E4C-B77D-65F3B23A7568}" destId="{B90F27D3-7420-4A90-9322-01F02DB32B35}" srcOrd="6" destOrd="0" parTransId="{19EF00AF-0FFB-4233-87C0-910617C2C750}" sibTransId="{02213F56-B956-4857-8F54-F9F2DE41C9C9}"/>
    <dgm:cxn modelId="{20600AA0-6D26-4A61-B279-2F41F1BBE794}" type="presOf" srcId="{596CA7B9-8B24-4B19-A93F-7602831A72C2}" destId="{4E89AD20-F4F7-49EB-A94B-93D6E1ACFEA6}" srcOrd="0" destOrd="0" presId="urn:microsoft.com/office/officeart/2005/8/layout/radial5"/>
    <dgm:cxn modelId="{9D02ACEC-D923-4F7A-85BD-C8E497219C67}" type="presOf" srcId="{82499101-05C1-4235-BD32-459302A85BE8}" destId="{7EAD18A4-9C09-4764-B35E-85160327CAAA}" srcOrd="1" destOrd="0" presId="urn:microsoft.com/office/officeart/2005/8/layout/radial5"/>
    <dgm:cxn modelId="{25834CAC-F209-48EC-A169-5B4BAF41E070}" type="presOf" srcId="{94FFA5DD-334D-4C7D-AE1A-5188BA799537}" destId="{55012C06-058E-4927-B6EA-4FAB90EBC466}" srcOrd="0" destOrd="0" presId="urn:microsoft.com/office/officeart/2005/8/layout/radial5"/>
    <dgm:cxn modelId="{F296B486-5651-417D-A7C1-82B11BE87221}" type="presOf" srcId="{83384DA7-CBBD-4F4A-A1BD-088B35F307FE}" destId="{4D6F0FF6-9ED2-4B4C-AF85-7A1DED32D440}" srcOrd="1" destOrd="0" presId="urn:microsoft.com/office/officeart/2005/8/layout/radial5"/>
    <dgm:cxn modelId="{959F2238-1BBD-433B-9D57-21174A1C44E7}" type="presOf" srcId="{A49262D4-C7BE-44B5-96BF-88A559D990E9}" destId="{FFB95B31-5AA8-4412-B3AD-0358963B6A47}" srcOrd="0" destOrd="0" presId="urn:microsoft.com/office/officeart/2005/8/layout/radial5"/>
    <dgm:cxn modelId="{99D1B562-E04C-42F5-B320-FBB0F364FDD7}" type="presOf" srcId="{F7EE0BD5-82C4-49F0-8775-E5D387E4CB9D}" destId="{E3866E60-0DAF-476D-8011-F54B1F530AFD}" srcOrd="0" destOrd="0" presId="urn:microsoft.com/office/officeart/2005/8/layout/radial5"/>
    <dgm:cxn modelId="{26A4B1B2-4917-44DC-A8A5-4B056CE5C7AC}" type="presOf" srcId="{19EF00AF-0FFB-4233-87C0-910617C2C750}" destId="{B7B894E4-943D-4138-9AE3-106143CF783D}" srcOrd="1" destOrd="0" presId="urn:microsoft.com/office/officeart/2005/8/layout/radial5"/>
    <dgm:cxn modelId="{DDEF6A5B-32C5-40B0-81EE-D58F59DCFD7B}" srcId="{11FEADCA-0CD6-4E4C-B77D-65F3B23A7568}" destId="{596CA7B9-8B24-4B19-A93F-7602831A72C2}" srcOrd="5" destOrd="0" parTransId="{0D80483D-0E46-48F7-BBBD-09A470E5F4B5}" sibTransId="{E4413DD2-7D5D-4168-927A-C020C3D2FE04}"/>
    <dgm:cxn modelId="{F006077C-9477-4B82-8105-D4B19502851D}" type="presOf" srcId="{0D80483D-0E46-48F7-BBBD-09A470E5F4B5}" destId="{EAD7976E-15BD-404C-A9E2-62575B63FCC7}" srcOrd="1" destOrd="0" presId="urn:microsoft.com/office/officeart/2005/8/layout/radial5"/>
    <dgm:cxn modelId="{F28FC86D-3FF6-4324-A34C-7C1FEBCAEC16}" srcId="{11FEADCA-0CD6-4E4C-B77D-65F3B23A7568}" destId="{89CB4208-9BFD-4D7A-B8F1-DA20D5C3D918}" srcOrd="4" destOrd="0" parTransId="{94FFA5DD-334D-4C7D-AE1A-5188BA799537}" sibTransId="{8594BB98-AFBD-4756-B636-B17826192498}"/>
    <dgm:cxn modelId="{22E9FFF2-2625-4AAC-AAF6-1231CA956919}" srcId="{0B463DAF-D2FB-4218-A657-F283BFF2B19C}" destId="{11FEADCA-0CD6-4E4C-B77D-65F3B23A7568}" srcOrd="0" destOrd="0" parTransId="{71E56471-CD1B-408E-947D-C0787DE03F6D}" sibTransId="{3C095DA0-5446-4656-AC50-92F16D884668}"/>
    <dgm:cxn modelId="{9D8F815E-12E5-4EE0-86D6-D083487FD91D}" type="presOf" srcId="{EE0CCDA7-0638-46BB-84A9-057A02BBD2F3}" destId="{126AFCE7-11FF-4A55-A121-A5C5B35912B6}" srcOrd="1" destOrd="0" presId="urn:microsoft.com/office/officeart/2005/8/layout/radial5"/>
    <dgm:cxn modelId="{EADCBECA-8752-40AE-9F08-4D61EC760E7F}" type="presOf" srcId="{9DE800E7-C3E6-4CD3-AE60-77E2C28FC53E}" destId="{65ABB82E-1ACB-45EC-9421-3F73C6255A11}" srcOrd="0" destOrd="0" presId="urn:microsoft.com/office/officeart/2005/8/layout/radial5"/>
    <dgm:cxn modelId="{D577AAA1-2960-4E7D-9D38-D2C50F9AB85E}" type="presOf" srcId="{F7EE0BD5-82C4-49F0-8775-E5D387E4CB9D}" destId="{A3FCB9A7-E8A6-4DCB-A8FD-366605E8C0BF}" srcOrd="1" destOrd="0" presId="urn:microsoft.com/office/officeart/2005/8/layout/radial5"/>
    <dgm:cxn modelId="{552C2203-8A8B-4FF4-94CE-CBF5E075F43F}" type="presOf" srcId="{82499101-05C1-4235-BD32-459302A85BE8}" destId="{AE9A821F-C8D9-4C26-9A58-42E810A75EE0}" srcOrd="0" destOrd="0" presId="urn:microsoft.com/office/officeart/2005/8/layout/radial5"/>
    <dgm:cxn modelId="{ED93E63A-118A-467D-84B6-F81ED8A04AD4}" srcId="{11FEADCA-0CD6-4E4C-B77D-65F3B23A7568}" destId="{9DE800E7-C3E6-4CD3-AE60-77E2C28FC53E}" srcOrd="3" destOrd="0" parTransId="{83384DA7-CBBD-4F4A-A1BD-088B35F307FE}" sibTransId="{A36053BB-883F-484F-9338-ED28503122BD}"/>
    <dgm:cxn modelId="{6D37D1E7-CFA6-46F9-942F-0E7F164CD146}" type="presOf" srcId="{15CBC7D4-B4E7-4848-A966-3C662C973EE3}" destId="{00CD8CEB-8C26-4713-8F73-34A9D825BD88}" srcOrd="0" destOrd="0" presId="urn:microsoft.com/office/officeart/2005/8/layout/radial5"/>
    <dgm:cxn modelId="{0BF274DF-1DA0-4E42-AAF3-9C7B50247767}" type="presOf" srcId="{0D80483D-0E46-48F7-BBBD-09A470E5F4B5}" destId="{FB802C92-3FF1-4AF4-92EF-61EB69B1E6AF}" srcOrd="0" destOrd="0" presId="urn:microsoft.com/office/officeart/2005/8/layout/radial5"/>
    <dgm:cxn modelId="{823F874A-3AE9-4523-A5A4-FDD923FA81AA}" type="presOf" srcId="{0B463DAF-D2FB-4218-A657-F283BFF2B19C}" destId="{679A834D-E0C3-48A4-8B1D-14E04DF7B446}" srcOrd="0" destOrd="0" presId="urn:microsoft.com/office/officeart/2005/8/layout/radial5"/>
    <dgm:cxn modelId="{430384D0-D445-42F4-9963-40D03CF46552}" srcId="{11FEADCA-0CD6-4E4C-B77D-65F3B23A7568}" destId="{A49262D4-C7BE-44B5-96BF-88A559D990E9}" srcOrd="1" destOrd="0" parTransId="{EE0CCDA7-0638-46BB-84A9-057A02BBD2F3}" sibTransId="{F342D98C-184D-421F-A752-864BEDE5F76C}"/>
    <dgm:cxn modelId="{4820A4F4-E311-41D6-8397-25B1E49225B4}" srcId="{11FEADCA-0CD6-4E4C-B77D-65F3B23A7568}" destId="{821654B8-2B3C-4691-82E1-F472A65C4853}" srcOrd="2" destOrd="0" parTransId="{F7EE0BD5-82C4-49F0-8775-E5D387E4CB9D}" sibTransId="{6AFD2AD8-990F-4210-BC1D-A227D25FD97F}"/>
    <dgm:cxn modelId="{74332B35-76D2-48CE-B58E-0B9DD850C3B0}" type="presOf" srcId="{7AEEC5C0-5EE4-4524-A1D4-7118358C98B1}" destId="{B05748E5-B1D4-4F83-B3A1-42F4DB3AA215}" srcOrd="0" destOrd="0" presId="urn:microsoft.com/office/officeart/2005/8/layout/radial5"/>
    <dgm:cxn modelId="{10977F71-F5D4-4ED8-BA9C-7727F7875CFF}" type="presOf" srcId="{94FFA5DD-334D-4C7D-AE1A-5188BA799537}" destId="{D28F30AA-C68E-4998-8955-4012FE073869}" srcOrd="1" destOrd="0" presId="urn:microsoft.com/office/officeart/2005/8/layout/radial5"/>
    <dgm:cxn modelId="{341A546B-ABA8-4BB9-887C-8EDCAFBC2332}" type="presOf" srcId="{19EF00AF-0FFB-4233-87C0-910617C2C750}" destId="{CC5267AA-AE8A-4366-B890-08A7FC4FE20B}" srcOrd="0" destOrd="0" presId="urn:microsoft.com/office/officeart/2005/8/layout/radial5"/>
    <dgm:cxn modelId="{39F644FF-F009-49A6-9664-D32F45371E80}" type="presParOf" srcId="{679A834D-E0C3-48A4-8B1D-14E04DF7B446}" destId="{B845CF9D-00A0-4F96-A795-B7AFA00EA44D}" srcOrd="0" destOrd="0" presId="urn:microsoft.com/office/officeart/2005/8/layout/radial5"/>
    <dgm:cxn modelId="{9F12ADC5-ABCB-418C-AE10-F29A0F72DB79}" type="presParOf" srcId="{679A834D-E0C3-48A4-8B1D-14E04DF7B446}" destId="{AE9A821F-C8D9-4C26-9A58-42E810A75EE0}" srcOrd="1" destOrd="0" presId="urn:microsoft.com/office/officeart/2005/8/layout/radial5"/>
    <dgm:cxn modelId="{D6CDAE01-C0F2-4365-BCC7-82F22DDA5EB6}" type="presParOf" srcId="{AE9A821F-C8D9-4C26-9A58-42E810A75EE0}" destId="{7EAD18A4-9C09-4764-B35E-85160327CAAA}" srcOrd="0" destOrd="0" presId="urn:microsoft.com/office/officeart/2005/8/layout/radial5"/>
    <dgm:cxn modelId="{D7BDBD22-EC10-4B4C-BF35-B6EBF35CA5B6}" type="presParOf" srcId="{679A834D-E0C3-48A4-8B1D-14E04DF7B446}" destId="{7528949E-DF67-4DAD-A901-767A804C0291}" srcOrd="2" destOrd="0" presId="urn:microsoft.com/office/officeart/2005/8/layout/radial5"/>
    <dgm:cxn modelId="{A867D28B-82FF-4044-9DAF-2DAB3F1F7FA0}" type="presParOf" srcId="{679A834D-E0C3-48A4-8B1D-14E04DF7B446}" destId="{F257BAF2-AD62-412F-A7AC-606FC9252675}" srcOrd="3" destOrd="0" presId="urn:microsoft.com/office/officeart/2005/8/layout/radial5"/>
    <dgm:cxn modelId="{BA98F2C6-6E46-45EF-9AD9-633E1EDF20AF}" type="presParOf" srcId="{F257BAF2-AD62-412F-A7AC-606FC9252675}" destId="{126AFCE7-11FF-4A55-A121-A5C5B35912B6}" srcOrd="0" destOrd="0" presId="urn:microsoft.com/office/officeart/2005/8/layout/radial5"/>
    <dgm:cxn modelId="{68C928D4-3835-4A6A-85D6-0344184E97B0}" type="presParOf" srcId="{679A834D-E0C3-48A4-8B1D-14E04DF7B446}" destId="{FFB95B31-5AA8-4412-B3AD-0358963B6A47}" srcOrd="4" destOrd="0" presId="urn:microsoft.com/office/officeart/2005/8/layout/radial5"/>
    <dgm:cxn modelId="{EF027A33-962A-4A51-9DEF-92C708450FBB}" type="presParOf" srcId="{679A834D-E0C3-48A4-8B1D-14E04DF7B446}" destId="{E3866E60-0DAF-476D-8011-F54B1F530AFD}" srcOrd="5" destOrd="0" presId="urn:microsoft.com/office/officeart/2005/8/layout/radial5"/>
    <dgm:cxn modelId="{DE9DC318-0C24-4869-8D44-3F3E9F631C01}" type="presParOf" srcId="{E3866E60-0DAF-476D-8011-F54B1F530AFD}" destId="{A3FCB9A7-E8A6-4DCB-A8FD-366605E8C0BF}" srcOrd="0" destOrd="0" presId="urn:microsoft.com/office/officeart/2005/8/layout/radial5"/>
    <dgm:cxn modelId="{B3502DC5-33C2-46D4-A019-6133E61E1EEF}" type="presParOf" srcId="{679A834D-E0C3-48A4-8B1D-14E04DF7B446}" destId="{2450D069-4069-42D8-8E5C-9233923A0347}" srcOrd="6" destOrd="0" presId="urn:microsoft.com/office/officeart/2005/8/layout/radial5"/>
    <dgm:cxn modelId="{528FEB9C-EFA2-45DC-A3FF-C4868C38E39B}" type="presParOf" srcId="{679A834D-E0C3-48A4-8B1D-14E04DF7B446}" destId="{A6C439BF-5350-4E22-8654-8004262244AD}" srcOrd="7" destOrd="0" presId="urn:microsoft.com/office/officeart/2005/8/layout/radial5"/>
    <dgm:cxn modelId="{E9DF2406-5594-4A5C-BA93-954D292133D1}" type="presParOf" srcId="{A6C439BF-5350-4E22-8654-8004262244AD}" destId="{4D6F0FF6-9ED2-4B4C-AF85-7A1DED32D440}" srcOrd="0" destOrd="0" presId="urn:microsoft.com/office/officeart/2005/8/layout/radial5"/>
    <dgm:cxn modelId="{A6CC0B11-9BDF-4BA3-80DF-B53F6C4C773E}" type="presParOf" srcId="{679A834D-E0C3-48A4-8B1D-14E04DF7B446}" destId="{65ABB82E-1ACB-45EC-9421-3F73C6255A11}" srcOrd="8" destOrd="0" presId="urn:microsoft.com/office/officeart/2005/8/layout/radial5"/>
    <dgm:cxn modelId="{03CF0822-1B0D-402F-8989-0727BE99CAFF}" type="presParOf" srcId="{679A834D-E0C3-48A4-8B1D-14E04DF7B446}" destId="{55012C06-058E-4927-B6EA-4FAB90EBC466}" srcOrd="9" destOrd="0" presId="urn:microsoft.com/office/officeart/2005/8/layout/radial5"/>
    <dgm:cxn modelId="{50AC3083-666D-440A-94EA-9C2F316C9DA9}" type="presParOf" srcId="{55012C06-058E-4927-B6EA-4FAB90EBC466}" destId="{D28F30AA-C68E-4998-8955-4012FE073869}" srcOrd="0" destOrd="0" presId="urn:microsoft.com/office/officeart/2005/8/layout/radial5"/>
    <dgm:cxn modelId="{444696B5-F1C6-4C61-AF0B-82647EF8E5F2}" type="presParOf" srcId="{679A834D-E0C3-48A4-8B1D-14E04DF7B446}" destId="{DFA37943-A7FE-4DEE-9A81-EC0DB6F1F869}" srcOrd="10" destOrd="0" presId="urn:microsoft.com/office/officeart/2005/8/layout/radial5"/>
    <dgm:cxn modelId="{74A2AF78-98B7-4FC2-AEDD-0484A89FC1D1}" type="presParOf" srcId="{679A834D-E0C3-48A4-8B1D-14E04DF7B446}" destId="{FB802C92-3FF1-4AF4-92EF-61EB69B1E6AF}" srcOrd="11" destOrd="0" presId="urn:microsoft.com/office/officeart/2005/8/layout/radial5"/>
    <dgm:cxn modelId="{FC6C74E0-5B04-4631-B675-54E5219E5496}" type="presParOf" srcId="{FB802C92-3FF1-4AF4-92EF-61EB69B1E6AF}" destId="{EAD7976E-15BD-404C-A9E2-62575B63FCC7}" srcOrd="0" destOrd="0" presId="urn:microsoft.com/office/officeart/2005/8/layout/radial5"/>
    <dgm:cxn modelId="{EE93E92E-200B-4E5C-838D-ACB19DCD420A}" type="presParOf" srcId="{679A834D-E0C3-48A4-8B1D-14E04DF7B446}" destId="{4E89AD20-F4F7-49EB-A94B-93D6E1ACFEA6}" srcOrd="12" destOrd="0" presId="urn:microsoft.com/office/officeart/2005/8/layout/radial5"/>
    <dgm:cxn modelId="{46432DBD-BC03-4B38-A98C-E1AE583C4304}" type="presParOf" srcId="{679A834D-E0C3-48A4-8B1D-14E04DF7B446}" destId="{CC5267AA-AE8A-4366-B890-08A7FC4FE20B}" srcOrd="13" destOrd="0" presId="urn:microsoft.com/office/officeart/2005/8/layout/radial5"/>
    <dgm:cxn modelId="{3A80E4D9-53E3-41AD-9304-74DA5B5614C9}" type="presParOf" srcId="{CC5267AA-AE8A-4366-B890-08A7FC4FE20B}" destId="{B7B894E4-943D-4138-9AE3-106143CF783D}" srcOrd="0" destOrd="0" presId="urn:microsoft.com/office/officeart/2005/8/layout/radial5"/>
    <dgm:cxn modelId="{0C33EAED-2D5E-4B1B-B454-FEBD8FFAC32C}" type="presParOf" srcId="{679A834D-E0C3-48A4-8B1D-14E04DF7B446}" destId="{33CE9210-4B1D-4587-81FE-D1D712F940C4}" srcOrd="14" destOrd="0" presId="urn:microsoft.com/office/officeart/2005/8/layout/radial5"/>
    <dgm:cxn modelId="{42EB198F-F2E4-4F21-AA9E-875D650234BA}" type="presParOf" srcId="{679A834D-E0C3-48A4-8B1D-14E04DF7B446}" destId="{00CD8CEB-8C26-4713-8F73-34A9D825BD88}" srcOrd="15" destOrd="0" presId="urn:microsoft.com/office/officeart/2005/8/layout/radial5"/>
    <dgm:cxn modelId="{2FEF04AE-74ED-4406-915F-026E2DF5E64C}" type="presParOf" srcId="{00CD8CEB-8C26-4713-8F73-34A9D825BD88}" destId="{F6AD5BEB-8D7B-44D9-AA93-2C85305ACCB3}" srcOrd="0" destOrd="0" presId="urn:microsoft.com/office/officeart/2005/8/layout/radial5"/>
    <dgm:cxn modelId="{4AEAF56F-663E-42BF-A2A4-432DB418C96B}" type="presParOf" srcId="{679A834D-E0C3-48A4-8B1D-14E04DF7B446}" destId="{B05748E5-B1D4-4F83-B3A1-42F4DB3AA215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17659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9953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2063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8939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821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8445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805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131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5372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7813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892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090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以滑鼠點擊圖片，外連網頁開啟影片檔。</a:t>
            </a:r>
            <a:endParaRPr lang="en-US" altLang="zh-TW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影片全長</a:t>
            </a:r>
            <a:r>
              <a:rPr lang="zh-TW" altLang="en-US" sz="1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約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TW" altLang="en-US" sz="1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分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r>
              <a:rPr lang="zh-TW" altLang="en-US" sz="1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秒，可只播放至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r>
              <a:rPr lang="zh-TW" altLang="en-US" sz="1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秒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8887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74849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0200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6277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71795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3807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抹香鯨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1676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水獺或海獺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39704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29873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ee095909b_2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ee095909b_2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390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在討論這些問題的同時，老師可考慮把下一張投影片的圖表寫在黑板上對照</a:t>
            </a:r>
            <a:endParaRPr lang="en-US" altLang="zh-TW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帶出「睡覺」主題的其他面向</a:t>
            </a:r>
            <a:endParaRPr lang="en-US" altLang="zh-TW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也可以把學生的回答寫在相關的主題旁邊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1576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9194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以書中打呼博士這個角色串起接下來一連串的問題討論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3560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0737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692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7766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5054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7680000" cy="68580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67901" y="673901"/>
            <a:ext cx="8049125" cy="5510167"/>
          </a:xfrm>
          <a:custGeom>
            <a:avLst/>
            <a:gdLst/>
            <a:ahLst/>
            <a:cxnLst/>
            <a:rect l="l" t="t" r="r" b="b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39025" y="1131767"/>
            <a:ext cx="58386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2523000" cy="68580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367901" y="673901"/>
            <a:ext cx="8049125" cy="5510167"/>
          </a:xfrm>
          <a:custGeom>
            <a:avLst/>
            <a:gdLst/>
            <a:ahLst/>
            <a:cxnLst/>
            <a:rect l="l" t="t" r="r" b="b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351100" y="1029200"/>
            <a:ext cx="58326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51100" y="3314401"/>
            <a:ext cx="5832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536449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7680000" cy="68580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367901" y="673901"/>
            <a:ext cx="8049125" cy="5510167"/>
          </a:xfrm>
          <a:custGeom>
            <a:avLst/>
            <a:gdLst/>
            <a:ahLst/>
            <a:cxnLst/>
            <a:rect l="l" t="t" r="r" b="b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910425" y="1402600"/>
            <a:ext cx="53214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44500" rtl="0">
              <a:spcBef>
                <a:spcPts val="600"/>
              </a:spcBef>
              <a:spcAft>
                <a:spcPts val="0"/>
              </a:spcAft>
              <a:buSzPts val="3400"/>
              <a:buFont typeface="Abril Fatface"/>
              <a:buChar char="▫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914400" lvl="1" indent="-4445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◦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1371600" lvl="2" indent="-4445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1828800" lvl="3" indent="-4445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2286000" lvl="4" indent="-4445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2743200" lvl="5" indent="-4445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3200400" lvl="6" indent="-4445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3657600" lvl="7" indent="-4445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4114800" lvl="8" indent="-44450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Google Shape;23;p4"/>
          <p:cNvSpPr txBox="1"/>
          <p:nvPr/>
        </p:nvSpPr>
        <p:spPr>
          <a:xfrm>
            <a:off x="814275" y="1190100"/>
            <a:ext cx="17088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latin typeface="Raleway"/>
                <a:ea typeface="Raleway"/>
                <a:cs typeface="Raleway"/>
                <a:sym typeface="Raleway"/>
              </a:rPr>
              <a:t>“</a:t>
            </a:r>
            <a:endParaRPr sz="72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536449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0"/>
            <a:ext cx="2523000" cy="68580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515675" y="1041300"/>
            <a:ext cx="2616300" cy="3065400"/>
          </a:xfrm>
          <a:custGeom>
            <a:avLst/>
            <a:gdLst/>
            <a:ahLst/>
            <a:cxnLst/>
            <a:rect l="l" t="t" r="r" b="b"/>
            <a:pathLst>
              <a:path w="104652" h="91962" extrusionOk="0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101500" y="1397533"/>
            <a:ext cx="18363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112850" y="799933"/>
            <a:ext cx="4016100" cy="4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▫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36449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0"/>
            <a:ext cx="2523000" cy="68580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515675" y="1041300"/>
            <a:ext cx="2616300" cy="3065400"/>
          </a:xfrm>
          <a:custGeom>
            <a:avLst/>
            <a:gdLst/>
            <a:ahLst/>
            <a:cxnLst/>
            <a:rect l="l" t="t" r="r" b="b"/>
            <a:pathLst>
              <a:path w="104652" h="91962" extrusionOk="0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101500" y="1397533"/>
            <a:ext cx="18363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3604900" y="1323000"/>
            <a:ext cx="24666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220100" y="1323000"/>
            <a:ext cx="24666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536449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5497233"/>
            <a:ext cx="9144000" cy="13608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367901" y="673901"/>
            <a:ext cx="8049125" cy="5510167"/>
          </a:xfrm>
          <a:custGeom>
            <a:avLst/>
            <a:gdLst/>
            <a:ahLst/>
            <a:cxnLst/>
            <a:rect l="l" t="t" r="r" b="b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21175" y="5452659"/>
            <a:ext cx="7595700" cy="6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536449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520301" y="673901"/>
            <a:ext cx="8049125" cy="5510167"/>
          </a:xfrm>
          <a:custGeom>
            <a:avLst/>
            <a:gdLst/>
            <a:ahLst/>
            <a:cxnLst/>
            <a:rect l="l" t="t" r="r" b="b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8536449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>
            <a:off x="0" y="0"/>
            <a:ext cx="7680000" cy="68580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1"/>
          <p:cNvSpPr/>
          <p:nvPr/>
        </p:nvSpPr>
        <p:spPr>
          <a:xfrm>
            <a:off x="367901" y="673901"/>
            <a:ext cx="8049125" cy="5510167"/>
          </a:xfrm>
          <a:custGeom>
            <a:avLst/>
            <a:gdLst/>
            <a:ahLst/>
            <a:cxnLst/>
            <a:rect l="l" t="t" r="r" b="b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8536449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1500" y="1397533"/>
            <a:ext cx="1836300" cy="2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12850" y="799933"/>
            <a:ext cx="4016100" cy="47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C0CAFC"/>
              </a:buClr>
              <a:buSzPts val="2200"/>
              <a:buFont typeface="Raleway"/>
              <a:buChar char="▫"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DECE5"/>
              </a:buClr>
              <a:buSzPts val="2200"/>
              <a:buFont typeface="Raleway"/>
              <a:buChar char="◦"/>
              <a:defRPr sz="22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●"/>
              <a:defRPr sz="22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○"/>
              <a:defRPr sz="22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●"/>
              <a:defRPr sz="2200"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○"/>
              <a:defRPr sz="2200"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449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4" r:id="rId6"/>
    <p:sldLayoutId id="2147483675" r:id="rId7"/>
    <p:sldLayoutId id="214748367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flaticon.com/" TargetMode="External"/><Relationship Id="rId4" Type="http://schemas.openxmlformats.org/officeDocument/2006/relationships/hyperlink" Target="http://www.freepik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users/michlogan-3191085/?utm_source=link-attribution&amp;utm_medium=referral&amp;utm_campaign=image&amp;utm_content=269570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hyperlink" Target="https://pixabay.com/zh/?utm_source=link-attribution&amp;utm_medium=referral&amp;utm_campaign=image&amp;utm_content=310506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b5qv7QVNK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pixabay.com/zh/?utm_source=link-attribution&amp;utm_medium=referral&amp;utm_campaign=image&amp;utm_content=3105066" TargetMode="External"/><Relationship Id="rId4" Type="http://schemas.openxmlformats.org/officeDocument/2006/relationships/hyperlink" Target="https://pixabay.com/zh/users/Three-shots-3936226/?utm_source=link-attribution&amp;utm_medium=referral&amp;utm_campaign=image&amp;utm_content=310506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pixabay.com/zh/?utm_source=link-attribution&amp;utm_medium=referral&amp;utm_campaign=image&amp;utm_content=3105066" TargetMode="External"/><Relationship Id="rId4" Type="http://schemas.openxmlformats.org/officeDocument/2006/relationships/hyperlink" Target="https://pixabay.com/zh/users/Chiemsee2016-1892688/?utm_source=link-attribution&amp;utm_medium=referral&amp;utm_campaign=image&amp;utm_content=120114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pixabay.com/zh/?utm_source=link-attribution&amp;utm_medium=referral&amp;utm_campaign=image&amp;utm_content=597527" TargetMode="External"/><Relationship Id="rId4" Type="http://schemas.openxmlformats.org/officeDocument/2006/relationships/hyperlink" Target="https://pixabay.com/zh/users/dbmcclellan-690840/?utm_source=link-attribution&amp;utm_medium=referral&amp;utm_campaign=image&amp;utm_content=597527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pixabay.com/zh/?utm_source=link-attribution&amp;utm_medium=referral&amp;utm_campaign=image&amp;utm_content=597527" TargetMode="External"/><Relationship Id="rId4" Type="http://schemas.openxmlformats.org/officeDocument/2006/relationships/hyperlink" Target="https://pixabay.com/zh/users/Alexas_Fotos-686414/?utm_source=link-attribution&amp;utm_medium=referral&amp;utm_campaign=image&amp;utm_content=2222908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pixabay.com/zh/?utm_source=link-attribution&amp;utm_medium=referral&amp;utm_campaign=image&amp;utm_content=597527" TargetMode="External"/><Relationship Id="rId4" Type="http://schemas.openxmlformats.org/officeDocument/2006/relationships/hyperlink" Target="https://pixabay.com/zh/users/johnrp-1587831/?utm_source=link-attribution&amp;utm_medium=referral&amp;utm_campaign=image&amp;utm_content=1024589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ommons.wikimedia.org/wiki/File:Mother_and_baby_sperm_whale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flickr.com/photos/lucien_hsiao/29931260082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slidescarnival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ctrTitle"/>
          </p:nvPr>
        </p:nvSpPr>
        <p:spPr>
          <a:xfrm>
            <a:off x="1071538" y="1643050"/>
            <a:ext cx="6291000" cy="15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 smtClean="0">
                <a:latin typeface="王漢宗特黑體繁" pitchFamily="2" charset="-120"/>
                <a:ea typeface="王漢宗特黑體繁" pitchFamily="2" charset="-120"/>
              </a:rPr>
              <a:t/>
            </a:r>
            <a:br>
              <a:rPr lang="en-US" altLang="zh-TW" dirty="0" smtClean="0">
                <a:latin typeface="王漢宗特黑體繁" pitchFamily="2" charset="-120"/>
                <a:ea typeface="王漢宗特黑體繁" pitchFamily="2" charset="-120"/>
              </a:rPr>
            </a:br>
            <a:r>
              <a:rPr lang="zh-TW" altLang="en-US" dirty="0" smtClean="0">
                <a:latin typeface="王漢宗特黑體繁" pitchFamily="2" charset="-120"/>
                <a:ea typeface="王漢宗特黑體繁" pitchFamily="2" charset="-120"/>
              </a:rPr>
              <a:t>人為什麼</a:t>
            </a:r>
            <a:r>
              <a:rPr lang="en-US" altLang="zh-TW" dirty="0" smtClean="0">
                <a:latin typeface="王漢宗特黑體繁" pitchFamily="2" charset="-120"/>
                <a:ea typeface="王漢宗特黑體繁" pitchFamily="2" charset="-120"/>
              </a:rPr>
              <a:t/>
            </a:r>
            <a:br>
              <a:rPr lang="en-US" altLang="zh-TW" dirty="0" smtClean="0">
                <a:latin typeface="王漢宗特黑體繁" pitchFamily="2" charset="-120"/>
                <a:ea typeface="王漢宗特黑體繁" pitchFamily="2" charset="-120"/>
              </a:rPr>
            </a:br>
            <a:r>
              <a:rPr lang="zh-TW" altLang="en-US" dirty="0" smtClean="0">
                <a:latin typeface="王漢宗特黑體繁" pitchFamily="2" charset="-120"/>
                <a:ea typeface="王漢宗特黑體繁" pitchFamily="2" charset="-120"/>
              </a:rPr>
              <a:t>要</a:t>
            </a:r>
            <a:r>
              <a:rPr lang="zh-TW" altLang="en-US" dirty="0" smtClean="0">
                <a:solidFill>
                  <a:srgbClr val="FF0000"/>
                </a:solidFill>
                <a:latin typeface="王漢宗特黑體繁" pitchFamily="2" charset="-120"/>
                <a:ea typeface="王漢宗特黑體繁" pitchFamily="2" charset="-120"/>
              </a:rPr>
              <a:t>睡覺</a:t>
            </a:r>
            <a:r>
              <a:rPr lang="zh-TW" altLang="en-US" dirty="0" smtClean="0">
                <a:latin typeface="王漢宗特黑體繁" pitchFamily="2" charset="-120"/>
                <a:ea typeface="王漢宗特黑體繁" pitchFamily="2" charset="-120"/>
              </a:rPr>
              <a:t>？</a:t>
            </a:r>
            <a:endParaRPr dirty="0">
              <a:latin typeface="王漢宗特黑體繁" pitchFamily="2" charset="-120"/>
              <a:ea typeface="王漢宗特黑體繁" pitchFamily="2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214942" y="142852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華康平劇體W7" pitchFamily="81" charset="-120"/>
                <a:ea typeface="華康平劇體W7" pitchFamily="81" charset="-120"/>
              </a:rPr>
              <a:t>班級工作坊</a:t>
            </a:r>
            <a:r>
              <a:rPr lang="en-US" altLang="zh-TW" sz="2000" dirty="0" smtClean="0">
                <a:latin typeface="華康平劇體W7" pitchFamily="81" charset="-120"/>
                <a:ea typeface="華康平劇體W7" pitchFamily="81" charset="-120"/>
              </a:rPr>
              <a:t>—</a:t>
            </a:r>
            <a:r>
              <a:rPr lang="zh-TW" altLang="en-US" sz="2000" dirty="0" smtClean="0">
                <a:latin typeface="華康平劇體W7" pitchFamily="81" charset="-120"/>
                <a:ea typeface="華康平劇體W7" pitchFamily="81" charset="-120"/>
              </a:rPr>
              <a:t>中高年級教案</a:t>
            </a:r>
            <a:endParaRPr lang="zh-TW" altLang="en-US" sz="2000" dirty="0">
              <a:latin typeface="華康平劇體W7" pitchFamily="81" charset="-120"/>
              <a:ea typeface="華康平劇體W7" pitchFamily="81" charset="-120"/>
            </a:endParaRPr>
          </a:p>
        </p:txBody>
      </p:sp>
      <p:pic>
        <p:nvPicPr>
          <p:cNvPr id="8" name="Google Shape;111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429124" y="1643050"/>
            <a:ext cx="3571900" cy="35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10;p21"/>
          <p:cNvSpPr txBox="1">
            <a:spLocks/>
          </p:cNvSpPr>
          <p:nvPr/>
        </p:nvSpPr>
        <p:spPr>
          <a:xfrm>
            <a:off x="0" y="6429375"/>
            <a:ext cx="407193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CAFC"/>
              </a:buClr>
              <a:buSzPts val="2200"/>
              <a:buFont typeface="Raleway"/>
              <a:buNone/>
              <a:tabLst/>
              <a:defRPr/>
            </a:pPr>
            <a:r>
              <a:rPr kumimoji="0" lang="zh-TW" alt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王漢宗細黑體繁" pitchFamily="2" charset="-120"/>
                <a:ea typeface="王漢宗細黑體繁" pitchFamily="2" charset="-120"/>
                <a:cs typeface="Raleway"/>
                <a:sym typeface="Raleway"/>
              </a:rPr>
              <a:t>該圖片由</a:t>
            </a:r>
            <a:r>
              <a:rPr kumimoji="0" lang="en-US" altLang="zh-TW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王漢宗特黑體繁" pitchFamily="2" charset="-120"/>
                <a:ea typeface="王漢宗特黑體繁" pitchFamily="2" charset="-120"/>
                <a:cs typeface="Raleway"/>
                <a:sym typeface="Raleway"/>
                <a:hlinkClick r:id="rId4" tooltip="Freepik"/>
              </a:rPr>
              <a:t>Freepik</a:t>
            </a:r>
            <a:r>
              <a:rPr kumimoji="0" lang="zh-TW" alt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王漢宗細黑體繁" pitchFamily="2" charset="-120"/>
                <a:ea typeface="王漢宗細黑體繁" pitchFamily="2" charset="-120"/>
                <a:cs typeface="Raleway"/>
                <a:sym typeface="Raleway"/>
              </a:rPr>
              <a:t>製作，自</a:t>
            </a:r>
            <a:r>
              <a:rPr kumimoji="0" lang="en-US" altLang="zh-TW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王漢宗特黑體繁" pitchFamily="2" charset="-120"/>
                <a:ea typeface="王漢宗特黑體繁" pitchFamily="2" charset="-120"/>
                <a:cs typeface="Raleway"/>
                <a:sym typeface="Raleway"/>
                <a:hlinkClick r:id="rId5"/>
              </a:rPr>
              <a:t>www.flaticon.com</a:t>
            </a:r>
            <a:r>
              <a:rPr kumimoji="0" lang="zh-TW" alt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王漢宗細黑體繁" pitchFamily="2" charset="-120"/>
                <a:ea typeface="王漢宗細黑體繁" pitchFamily="2" charset="-120"/>
                <a:cs typeface="Raleway"/>
                <a:sym typeface="Raleway"/>
              </a:rPr>
              <a:t>下載</a:t>
            </a:r>
            <a:endParaRPr kumimoji="0" lang="zh-TW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王漢宗細黑體繁" pitchFamily="2" charset="-120"/>
              <a:ea typeface="王漢宗細黑體繁" pitchFamily="2" charset="-120"/>
              <a:cs typeface="Raleway"/>
              <a:sym typeface="Raleway"/>
            </a:endParaRPr>
          </a:p>
        </p:txBody>
      </p:sp>
      <p:pic>
        <p:nvPicPr>
          <p:cNvPr id="6" name="圖片 5" descr="logo-中文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6500834"/>
            <a:ext cx="2090736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7" name="矩形 6"/>
          <p:cNvSpPr/>
          <p:nvPr/>
        </p:nvSpPr>
        <p:spPr>
          <a:xfrm>
            <a:off x="1071538" y="121442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睡覺的時</a:t>
            </a:r>
            <a:endParaRPr lang="en-US" altLang="zh-TW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>
              <a:defRPr/>
            </a:pPr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候，還有</a:t>
            </a:r>
            <a:endParaRPr lang="en-US" altLang="zh-TW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>
              <a:defRPr/>
            </a:pPr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其他細胞</a:t>
            </a:r>
            <a:endParaRPr lang="en-US" altLang="zh-TW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>
              <a:defRPr/>
            </a:pPr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在工作</a:t>
            </a:r>
            <a:endParaRPr lang="en-US" altLang="zh-TW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>
              <a:defRPr/>
            </a:pPr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嗎？</a:t>
            </a:r>
            <a:endParaRPr lang="zh-TW" altLang="en-US" sz="3200" dirty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"/>
          </p:nvPr>
        </p:nvSpPr>
        <p:spPr>
          <a:xfrm>
            <a:off x="3428992" y="1214422"/>
            <a:ext cx="5038754" cy="4739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睡覺的時候，不只是大腦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，身體裡的每個部位都在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進行各種工作。例如：身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體細胞也在進行檢查、修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補，骨骼長粗變長，肌肉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變結實等。所以說「一眠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大一寸」的說法是有根據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的。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</p:txBody>
      </p:sp>
      <p:pic>
        <p:nvPicPr>
          <p:cNvPr id="5" name="圖片 4" descr="logo-中文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06" y="6409794"/>
            <a:ext cx="2090736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5" name="Google Shape;117;p22"/>
          <p:cNvSpPr txBox="1">
            <a:spLocks/>
          </p:cNvSpPr>
          <p:nvPr/>
        </p:nvSpPr>
        <p:spPr>
          <a:xfrm>
            <a:off x="1142976" y="1071546"/>
            <a:ext cx="6072230" cy="8321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143108" y="1928802"/>
            <a:ext cx="49292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打呼博士</a:t>
            </a:r>
            <a:endParaRPr lang="en-US" altLang="zh-TW" sz="7200" dirty="0" smtClean="0">
              <a:solidFill>
                <a:schemeClr val="accent6">
                  <a:lumMod val="60000"/>
                  <a:lumOff val="4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r>
              <a:rPr lang="zh-TW" altLang="en-US" sz="7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又有新疑問</a:t>
            </a:r>
            <a:endParaRPr lang="en-US" altLang="zh-TW" sz="7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endParaRPr lang="zh-TW" altLang="en-US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</p:txBody>
      </p:sp>
      <p:pic>
        <p:nvPicPr>
          <p:cNvPr id="6" name="圖片 5" descr="logo-中文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06" y="6409794"/>
            <a:ext cx="2090736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7" name="矩形 6"/>
          <p:cNvSpPr/>
          <p:nvPr/>
        </p:nvSpPr>
        <p:spPr>
          <a:xfrm>
            <a:off x="1071538" y="121442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每個人需</a:t>
            </a:r>
            <a:endParaRPr lang="en-US" altLang="zh-TW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>
              <a:defRPr/>
            </a:pPr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要的睡眠</a:t>
            </a:r>
            <a:endParaRPr lang="en-US" altLang="zh-TW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>
              <a:defRPr/>
            </a:pPr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時間都一</a:t>
            </a:r>
            <a:endParaRPr lang="en-US" altLang="zh-TW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>
              <a:defRPr/>
            </a:pPr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樣嗎？</a:t>
            </a:r>
            <a:endParaRPr lang="zh-TW" altLang="en-US" sz="3200" dirty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"/>
          </p:nvPr>
        </p:nvSpPr>
        <p:spPr>
          <a:xfrm>
            <a:off x="3428992" y="1214422"/>
            <a:ext cx="5038754" cy="4739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睡眠時間會因為年齡有很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大的不同。嬰兒一天睡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12</a:t>
            </a: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至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18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個小時，慢慢長大之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後睡眠時間也會減少。和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大人比起來，小朋友睡的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時間長，也睡得沉。因為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小朋友還在發育，睡眠對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小朋友的發育非常重要。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</p:txBody>
      </p:sp>
      <p:pic>
        <p:nvPicPr>
          <p:cNvPr id="5" name="圖片 4" descr="logo-中文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06" y="6409794"/>
            <a:ext cx="2090736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5" name="Google Shape;117;p22"/>
          <p:cNvSpPr txBox="1">
            <a:spLocks/>
          </p:cNvSpPr>
          <p:nvPr/>
        </p:nvSpPr>
        <p:spPr>
          <a:xfrm>
            <a:off x="1142976" y="1071546"/>
            <a:ext cx="6072230" cy="8321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071670" y="1571612"/>
            <a:ext cx="49292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打呼博士</a:t>
            </a:r>
            <a:endParaRPr lang="en-US" altLang="zh-TW" sz="7200" dirty="0" smtClean="0">
              <a:solidFill>
                <a:schemeClr val="accent6">
                  <a:lumMod val="60000"/>
                  <a:lumOff val="4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r>
              <a:rPr lang="zh-TW" altLang="en-US" sz="7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又有新疑問</a:t>
            </a:r>
            <a:endParaRPr lang="en-US" altLang="zh-TW" sz="7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endParaRPr lang="zh-TW" altLang="en-US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57224" y="5072074"/>
            <a:ext cx="757242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到夜晚，人們自然會想睡覺，天一亮自然就會醒來。這是為什麼呢？</a:t>
            </a:r>
            <a:endParaRPr lang="en-US" altLang="zh-TW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</p:txBody>
      </p:sp>
      <p:pic>
        <p:nvPicPr>
          <p:cNvPr id="8" name="圖片 7" descr="logo-中文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06" y="6409794"/>
            <a:ext cx="2090736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7" name="矩形 6"/>
          <p:cNvSpPr/>
          <p:nvPr/>
        </p:nvSpPr>
        <p:spPr>
          <a:xfrm>
            <a:off x="1071538" y="121442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為什麼人</a:t>
            </a:r>
            <a:endParaRPr lang="en-US" altLang="zh-TW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>
              <a:defRPr/>
            </a:pPr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是白天活</a:t>
            </a:r>
            <a:endParaRPr lang="en-US" altLang="zh-TW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>
              <a:defRPr/>
            </a:pPr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動、晚上</a:t>
            </a:r>
            <a:endParaRPr lang="en-US" altLang="zh-TW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>
              <a:defRPr/>
            </a:pPr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睡覺呢？</a:t>
            </a:r>
            <a:endParaRPr lang="zh-TW" altLang="en-US" sz="3200" dirty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"/>
          </p:nvPr>
        </p:nvSpPr>
        <p:spPr>
          <a:xfrm>
            <a:off x="3428992" y="1214422"/>
            <a:ext cx="5038754" cy="2462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對我們來說，明亮的白天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是讀書、吃飯、工作、遊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戲的好時間，黑暗的晚上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則比較好入睡。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sp>
        <p:nvSpPr>
          <p:cNvPr id="7" name="矩形 6"/>
          <p:cNvSpPr/>
          <p:nvPr/>
        </p:nvSpPr>
        <p:spPr>
          <a:xfrm>
            <a:off x="928662" y="107154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如果把人放</a:t>
            </a:r>
            <a:endParaRPr lang="en-US" altLang="zh-TW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進不透光的</a:t>
            </a:r>
            <a:endParaRPr lang="en-US" altLang="zh-TW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地下室，沒</a:t>
            </a:r>
            <a:endParaRPr lang="en-US" altLang="zh-TW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有時間，他</a:t>
            </a:r>
            <a:endParaRPr lang="en-US" altLang="zh-TW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也會晚上睡</a:t>
            </a:r>
            <a:endParaRPr lang="en-US" altLang="zh-TW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覺嗎？</a:t>
            </a:r>
            <a:endParaRPr lang="en-US" altLang="zh-TW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>
              <a:defRPr/>
            </a:pPr>
            <a:endParaRPr lang="zh-TW" altLang="en-US" sz="3200" dirty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"/>
          </p:nvPr>
        </p:nvSpPr>
        <p:spPr>
          <a:xfrm>
            <a:off x="3428992" y="1142984"/>
            <a:ext cx="5038754" cy="5309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這是科學家做過的實驗：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把人放進不透光的地下室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，在一個不知道時間的環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境，但是這個人還是很有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規律的睡覺和起床，同樣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的實驗對於動物也是相同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結果，因此推斷生物體內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有一種控制生理節奏的東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西，稱為</a:t>
            </a:r>
            <a:r>
              <a:rPr lang="zh-TW" altLang="en-US" sz="3200" dirty="0" smtClean="0">
                <a:solidFill>
                  <a:srgbClr val="FF0000"/>
                </a:solidFill>
                <a:latin typeface="王漢宗特黑體繁" pitchFamily="2" charset="-120"/>
                <a:ea typeface="王漢宗特黑體繁" pitchFamily="2" charset="-120"/>
              </a:rPr>
              <a:t>「生理時鐘」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。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7" name="矩形 6"/>
          <p:cNvSpPr/>
          <p:nvPr/>
        </p:nvSpPr>
        <p:spPr>
          <a:xfrm>
            <a:off x="928662" y="135729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人的生理時</a:t>
            </a:r>
            <a:endParaRPr lang="en-US" altLang="zh-TW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鐘是幾個小</a:t>
            </a:r>
            <a:endParaRPr lang="en-US" altLang="zh-TW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時呢？</a:t>
            </a:r>
            <a:endParaRPr lang="en-US" altLang="zh-TW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>
              <a:defRPr/>
            </a:pPr>
            <a:endParaRPr lang="zh-TW" altLang="en-US" sz="3200" dirty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"/>
          </p:nvPr>
        </p:nvSpPr>
        <p:spPr>
          <a:xfrm>
            <a:off x="3428992" y="1142984"/>
            <a:ext cx="5038754" cy="5309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上面的實驗發現人的生理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時鐘大約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25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個小時，與一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天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24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小時差了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1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個小時。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因此明明是早上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7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點，生理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時鐘卻覺得才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6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點，難怪有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時候會睡過頭。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但別擔心，等你看到時鐘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後，生理時鐘就會自動調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節過來了。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</p:txBody>
      </p:sp>
      <p:sp>
        <p:nvSpPr>
          <p:cNvPr id="5" name="Google Shape;110;p21"/>
          <p:cNvSpPr txBox="1">
            <a:spLocks noGrp="1"/>
          </p:cNvSpPr>
          <p:nvPr>
            <p:ph type="body" idx="4294967295"/>
          </p:nvPr>
        </p:nvSpPr>
        <p:spPr>
          <a:xfrm>
            <a:off x="0" y="6429375"/>
            <a:ext cx="4071938" cy="42862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zh-TW" altLang="en-US" sz="1400" dirty="0" smtClean="0">
                <a:solidFill>
                  <a:schemeClr val="tx1"/>
                </a:solidFill>
                <a:latin typeface="王漢宗細黑體繁" pitchFamily="2" charset="-120"/>
                <a:ea typeface="王漢宗細黑體繁" pitchFamily="2" charset="-120"/>
              </a:rPr>
              <a:t>投影片</a:t>
            </a:r>
            <a:r>
              <a:rPr lang="en-US" altLang="zh-TW" sz="1400" dirty="0" smtClean="0">
                <a:solidFill>
                  <a:schemeClr val="tx1"/>
                </a:solidFill>
                <a:latin typeface="王漢宗細黑體繁" pitchFamily="2" charset="-120"/>
                <a:ea typeface="王漢宗細黑體繁" pitchFamily="2" charset="-120"/>
              </a:rPr>
              <a:t>p.6</a:t>
            </a:r>
            <a:r>
              <a:rPr lang="zh-TW" altLang="en-US" sz="1400" dirty="0" smtClean="0">
                <a:solidFill>
                  <a:schemeClr val="tx1"/>
                </a:solidFill>
                <a:latin typeface="王漢宗細黑體繁" pitchFamily="2" charset="-120"/>
                <a:ea typeface="王漢宗細黑體繁" pitchFamily="2" charset="-120"/>
              </a:rPr>
              <a:t>至</a:t>
            </a:r>
            <a:r>
              <a:rPr lang="en-US" altLang="zh-TW" sz="1400" dirty="0" smtClean="0">
                <a:solidFill>
                  <a:schemeClr val="tx1"/>
                </a:solidFill>
                <a:latin typeface="王漢宗細黑體繁" pitchFamily="2" charset="-120"/>
                <a:ea typeface="王漢宗細黑體繁" pitchFamily="2" charset="-120"/>
              </a:rPr>
              <a:t>p.16</a:t>
            </a:r>
            <a:r>
              <a:rPr lang="zh-TW" altLang="en-US" sz="1400" dirty="0" smtClean="0">
                <a:solidFill>
                  <a:schemeClr val="tx1"/>
                </a:solidFill>
                <a:latin typeface="王漢宗細黑體繁" pitchFamily="2" charset="-120"/>
                <a:ea typeface="王漢宗細黑體繁" pitchFamily="2" charset="-120"/>
              </a:rPr>
              <a:t>內容摘自</a:t>
            </a:r>
            <a:r>
              <a:rPr lang="en-US" altLang="zh-TW" sz="1400" dirty="0" smtClean="0">
                <a:solidFill>
                  <a:schemeClr val="tx1"/>
                </a:solidFill>
                <a:latin typeface="王漢宗細黑體繁" pitchFamily="2" charset="-120"/>
                <a:ea typeface="王漢宗細黑體繁" pitchFamily="2" charset="-120"/>
              </a:rPr>
              <a:t>《</a:t>
            </a:r>
            <a:r>
              <a:rPr lang="zh-TW" altLang="en-US" sz="1400" dirty="0" smtClean="0">
                <a:solidFill>
                  <a:schemeClr val="tx1"/>
                </a:solidFill>
                <a:latin typeface="王漢宗細黑體繁" pitchFamily="2" charset="-120"/>
                <a:ea typeface="王漢宗細黑體繁" pitchFamily="2" charset="-120"/>
              </a:rPr>
              <a:t>人要睡覺動物要睡覺</a:t>
            </a:r>
            <a:r>
              <a:rPr lang="en-US" altLang="zh-TW" sz="1400" dirty="0" smtClean="0">
                <a:solidFill>
                  <a:schemeClr val="tx1"/>
                </a:solidFill>
                <a:latin typeface="王漢宗細黑體繁" pitchFamily="2" charset="-120"/>
                <a:ea typeface="王漢宗細黑體繁" pitchFamily="2" charset="-120"/>
              </a:rPr>
              <a:t>》</a:t>
            </a:r>
            <a:endParaRPr lang="zh-TW" altLang="en-US" sz="1400" dirty="0">
              <a:solidFill>
                <a:schemeClr val="tx1"/>
              </a:solidFill>
              <a:latin typeface="王漢宗細黑體繁" pitchFamily="2" charset="-120"/>
              <a:ea typeface="王漢宗細黑體繁" pitchFamily="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sp>
        <p:nvSpPr>
          <p:cNvPr id="5" name="Google Shape;117;p22"/>
          <p:cNvSpPr txBox="1">
            <a:spLocks/>
          </p:cNvSpPr>
          <p:nvPr/>
        </p:nvSpPr>
        <p:spPr>
          <a:xfrm>
            <a:off x="1142976" y="1071546"/>
            <a:ext cx="6072230" cy="8321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143108" y="1928802"/>
            <a:ext cx="49292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打呼博士</a:t>
            </a:r>
            <a:endParaRPr lang="en-US" altLang="zh-TW" sz="7200" dirty="0" smtClean="0">
              <a:solidFill>
                <a:schemeClr val="accent6">
                  <a:lumMod val="60000"/>
                  <a:lumOff val="4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r>
              <a:rPr lang="zh-TW" altLang="en-US" sz="7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又有新疑問</a:t>
            </a:r>
            <a:endParaRPr lang="en-US" altLang="zh-TW" sz="7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endParaRPr lang="zh-TW" altLang="en-US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title" idx="4294967295"/>
          </p:nvPr>
        </p:nvSpPr>
        <p:spPr>
          <a:xfrm>
            <a:off x="642910" y="3071810"/>
            <a:ext cx="8229600" cy="7635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動物如何睡覺</a:t>
            </a:r>
            <a:endParaRPr sz="5400" dirty="0">
              <a:solidFill>
                <a:schemeClr val="tx1">
                  <a:lumMod val="85000"/>
                  <a:lumOff val="15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</p:txBody>
      </p:sp>
      <p:sp>
        <p:nvSpPr>
          <p:cNvPr id="139" name="Google Shape;139;p25"/>
          <p:cNvSpPr/>
          <p:nvPr/>
        </p:nvSpPr>
        <p:spPr>
          <a:xfrm>
            <a:off x="2714612" y="3857628"/>
            <a:ext cx="4071966" cy="1428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文字方塊 40"/>
          <p:cNvSpPr txBox="1"/>
          <p:nvPr/>
        </p:nvSpPr>
        <p:spPr>
          <a:xfrm>
            <a:off x="1785918" y="4143380"/>
            <a:ext cx="5715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變身</a:t>
            </a:r>
            <a:endParaRPr lang="en-US" altLang="zh-TW" sz="3200" dirty="0" smtClean="0">
              <a:solidFill>
                <a:schemeClr val="accent6">
                  <a:lumMod val="60000"/>
                  <a:lumOff val="4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algn="ctr"/>
            <a:r>
              <a:rPr lang="zh-TW" alt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表演動物睡覺姿勢</a:t>
            </a:r>
            <a:endParaRPr lang="en-US" altLang="zh-TW" sz="3200" dirty="0" smtClean="0">
              <a:solidFill>
                <a:schemeClr val="accent6">
                  <a:lumMod val="60000"/>
                  <a:lumOff val="4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algn="ctr"/>
            <a:endParaRPr lang="en-US" altLang="zh-TW" sz="3200" dirty="0" smtClean="0">
              <a:solidFill>
                <a:schemeClr val="accent6">
                  <a:lumMod val="60000"/>
                  <a:lumOff val="4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</p:txBody>
      </p:sp>
      <p:grpSp>
        <p:nvGrpSpPr>
          <p:cNvPr id="47" name="Google Shape;419;p46"/>
          <p:cNvGrpSpPr/>
          <p:nvPr/>
        </p:nvGrpSpPr>
        <p:grpSpPr>
          <a:xfrm>
            <a:off x="3786182" y="1357298"/>
            <a:ext cx="1716452" cy="1428760"/>
            <a:chOff x="1247825" y="322750"/>
            <a:chExt cx="443300" cy="369000"/>
          </a:xfrm>
        </p:grpSpPr>
        <p:sp>
          <p:nvSpPr>
            <p:cNvPr id="48" name="Google Shape;420;p46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63500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21;p46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63500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22;p46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63500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3;p46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63500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4;p46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63500" cap="rnd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sp>
        <p:nvSpPr>
          <p:cNvPr id="7" name="矩形 6"/>
          <p:cNvSpPr/>
          <p:nvPr/>
        </p:nvSpPr>
        <p:spPr>
          <a:xfrm>
            <a:off x="56808" y="6453963"/>
            <a:ext cx="31838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王漢宗細黑體繁" pitchFamily="2" charset="-120"/>
                <a:ea typeface="王漢宗細黑體繁" pitchFamily="2" charset="-120"/>
                <a:cs typeface="Open Sans"/>
                <a:sym typeface="Open Sans"/>
              </a:rPr>
              <a:t>該圖片由</a:t>
            </a:r>
            <a:r>
              <a:rPr lang="en-US" u="sng" dirty="0" err="1" smtClean="0">
                <a:hlinkClick r:id="rId3"/>
              </a:rPr>
              <a:t>Mich</a:t>
            </a:r>
            <a:r>
              <a:rPr lang="en-US" u="sng" dirty="0" smtClean="0">
                <a:hlinkClick r:id="rId3"/>
              </a:rPr>
              <a:t> Logan</a:t>
            </a:r>
            <a:r>
              <a:rPr lang="zh-TW" altLang="en-US" dirty="0" smtClean="0">
                <a:solidFill>
                  <a:schemeClr val="tx1"/>
                </a:solidFill>
                <a:latin typeface="王漢宗細黑體繁" pitchFamily="2" charset="-120"/>
                <a:ea typeface="王漢宗細黑體繁" pitchFamily="2" charset="-120"/>
                <a:cs typeface="Open Sans"/>
                <a:sym typeface="Open Sans"/>
              </a:rPr>
              <a:t>在</a:t>
            </a:r>
            <a:r>
              <a:rPr lang="en-US" u="sng" dirty="0" err="1" smtClean="0">
                <a:hlinkClick r:id="rId4"/>
              </a:rPr>
              <a:t>Pixabay</a:t>
            </a:r>
            <a:r>
              <a:rPr lang="zh-TW" altLang="en-US" dirty="0" smtClean="0">
                <a:solidFill>
                  <a:schemeClr val="tx1"/>
                </a:solidFill>
                <a:latin typeface="王漢宗細黑體繁" pitchFamily="2" charset="-120"/>
                <a:ea typeface="王漢宗細黑體繁" pitchFamily="2" charset="-120"/>
                <a:cs typeface="Open Sans"/>
                <a:sym typeface="Open Sans"/>
              </a:rPr>
              <a:t>上發布</a:t>
            </a:r>
            <a:endParaRPr lang="zh-TW" altLang="en-US" dirty="0">
              <a:solidFill>
                <a:schemeClr val="tx1"/>
              </a:solidFill>
              <a:latin typeface="王漢宗細黑體繁" pitchFamily="2" charset="-120"/>
              <a:ea typeface="王漢宗細黑體繁" pitchFamily="2" charset="-120"/>
              <a:cs typeface="Open Sans"/>
              <a:sym typeface="Open Sans"/>
            </a:endParaRPr>
          </a:p>
        </p:txBody>
      </p:sp>
      <p:pic>
        <p:nvPicPr>
          <p:cNvPr id="8" name="圖片 7" descr="elephant-mother-and-baby-2695704_128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608248" cy="635795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143504" y="528638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TW" altLang="en-US" sz="4000" dirty="0" smtClean="0">
                <a:solidFill>
                  <a:schemeClr val="bg2">
                    <a:lumMod val="75000"/>
                  </a:schemeClr>
                </a:solidFill>
                <a:latin typeface="王漢宗特黑體繁" pitchFamily="2" charset="-120"/>
                <a:ea typeface="王漢宗特黑體繁" pitchFamily="2" charset="-120"/>
                <a:cs typeface="Montserrat"/>
                <a:sym typeface="Montserrat"/>
              </a:rPr>
              <a:t>捲起鼻子站著睡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928662" y="1214422"/>
            <a:ext cx="6329378" cy="14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王漢宗特黑體繁" pitchFamily="2" charset="-120"/>
                <a:ea typeface="王漢宗特黑體繁" pitchFamily="2" charset="-120"/>
              </a:rPr>
              <a:t>首先，</a:t>
            </a:r>
            <a:r>
              <a:rPr lang="en-US" altLang="zh-TW" dirty="0" smtClean="0">
                <a:solidFill>
                  <a:schemeClr val="tx1"/>
                </a:solidFill>
                <a:latin typeface="王漢宗特黑體繁" pitchFamily="2" charset="-120"/>
                <a:ea typeface="王漢宗特黑體繁" pitchFamily="2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王漢宗特黑體繁" pitchFamily="2" charset="-120"/>
                <a:ea typeface="王漢宗特黑體繁" pitchFamily="2" charset="-120"/>
              </a:rPr>
            </a:br>
            <a:r>
              <a:rPr lang="zh-TW" altLang="en-US" dirty="0" smtClean="0">
                <a:solidFill>
                  <a:schemeClr val="tx1"/>
                </a:solidFill>
                <a:latin typeface="王漢宗特黑體繁" pitchFamily="2" charset="-120"/>
                <a:ea typeface="王漢宗特黑體繁" pitchFamily="2" charset="-120"/>
              </a:rPr>
              <a:t>我們先來看</a:t>
            </a:r>
            <a:r>
              <a:rPr lang="en-US" altLang="zh-TW" dirty="0" smtClean="0">
                <a:solidFill>
                  <a:schemeClr val="tx1"/>
                </a:solidFill>
                <a:latin typeface="王漢宗特黑體繁" pitchFamily="2" charset="-120"/>
                <a:ea typeface="王漢宗特黑體繁" pitchFamily="2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王漢宗特黑體繁" pitchFamily="2" charset="-120"/>
                <a:ea typeface="王漢宗特黑體繁" pitchFamily="2" charset="-120"/>
              </a:rPr>
            </a:br>
            <a:r>
              <a:rPr lang="zh-TW" altLang="en-US" dirty="0" smtClean="0">
                <a:solidFill>
                  <a:schemeClr val="tx1"/>
                </a:solidFill>
                <a:latin typeface="王漢宗特黑體繁" pitchFamily="2" charset="-120"/>
                <a:ea typeface="王漢宗特黑體繁" pitchFamily="2" charset="-120"/>
              </a:rPr>
              <a:t>一則短片</a:t>
            </a:r>
            <a:endParaRPr dirty="0">
              <a:solidFill>
                <a:schemeClr val="tx1"/>
              </a:solidFill>
              <a:latin typeface="王漢宗特黑體繁" pitchFamily="2" charset="-120"/>
              <a:ea typeface="王漢宗特黑體繁" pitchFamily="2" charset="-120"/>
            </a:endParaRPr>
          </a:p>
        </p:txBody>
      </p:sp>
      <p:sp>
        <p:nvSpPr>
          <p:cNvPr id="172" name="Google Shape;172;p28"/>
          <p:cNvSpPr txBox="1">
            <a:spLocks noGrp="1"/>
          </p:cNvSpPr>
          <p:nvPr>
            <p:ph type="body" idx="1"/>
          </p:nvPr>
        </p:nvSpPr>
        <p:spPr>
          <a:xfrm>
            <a:off x="1571572" y="4429132"/>
            <a:ext cx="7572428" cy="9947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zh-TW" altLang="en-US" sz="3200" b="1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  <a:cs typeface="Montserrat"/>
                <a:sym typeface="Montserrat"/>
              </a:rPr>
              <a:t>影片中的小嬰兒怎麼了呢？</a:t>
            </a:r>
            <a:endParaRPr lang="en-US" altLang="zh-TW" sz="3200" b="1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  <a:cs typeface="Montserrat"/>
              <a:sym typeface="Montserrat"/>
            </a:endParaRPr>
          </a:p>
          <a:p>
            <a:pPr marL="0" lvl="0" indent="0">
              <a:buNone/>
            </a:pPr>
            <a:r>
              <a:rPr lang="zh-TW" altLang="en-US" sz="3200" b="1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  <a:cs typeface="Montserrat"/>
                <a:sym typeface="Montserrat"/>
              </a:rPr>
              <a:t>你有沒有類似的經驗？</a:t>
            </a:r>
            <a:endParaRPr lang="zh-TW" altLang="en-US" sz="3200" b="1" dirty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  <a:cs typeface="Montserrat"/>
              <a:sym typeface="Montserrat"/>
            </a:endParaRPr>
          </a:p>
        </p:txBody>
      </p:sp>
      <p:sp>
        <p:nvSpPr>
          <p:cNvPr id="174" name="Google Shape;174;p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6" name="圖片 5" descr="擷取.PNG">
            <a:hlinkClick r:id="rId3"/>
          </p:cNvPr>
          <p:cNvPicPr>
            <a:picLocks noChangeAspect="1"/>
          </p:cNvPicPr>
          <p:nvPr/>
        </p:nvPicPr>
        <p:blipFill>
          <a:blip r:embed="rId4"/>
          <a:srcRect r="1155" b="12937"/>
          <a:stretch>
            <a:fillRect/>
          </a:stretch>
        </p:blipFill>
        <p:spPr>
          <a:xfrm>
            <a:off x="3357553" y="1000108"/>
            <a:ext cx="5092779" cy="3071834"/>
          </a:xfrm>
          <a:prstGeom prst="rect">
            <a:avLst/>
          </a:prstGeom>
        </p:spPr>
      </p:pic>
      <p:pic>
        <p:nvPicPr>
          <p:cNvPr id="7" name="圖片 6" descr="logo-中文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006" y="6409794"/>
            <a:ext cx="2090736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35795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sp>
        <p:nvSpPr>
          <p:cNvPr id="5" name="矩形 4"/>
          <p:cNvSpPr/>
          <p:nvPr/>
        </p:nvSpPr>
        <p:spPr>
          <a:xfrm>
            <a:off x="56808" y="6453963"/>
            <a:ext cx="3262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王漢宗細黑體繁" pitchFamily="2" charset="-120"/>
                <a:ea typeface="王漢宗細黑體繁" pitchFamily="2" charset="-120"/>
                <a:cs typeface="Open Sans"/>
                <a:sym typeface="Open Sans"/>
              </a:rPr>
              <a:t>該圖片由</a:t>
            </a:r>
            <a:r>
              <a:rPr lang="en-US" u="sng" dirty="0" smtClean="0">
                <a:hlinkClick r:id="rId4"/>
              </a:rPr>
              <a:t>Three-shots</a:t>
            </a:r>
            <a:r>
              <a:rPr lang="zh-TW" altLang="en-US" dirty="0" smtClean="0">
                <a:solidFill>
                  <a:schemeClr val="tx1"/>
                </a:solidFill>
                <a:latin typeface="王漢宗細黑體繁" pitchFamily="2" charset="-120"/>
                <a:ea typeface="王漢宗細黑體繁" pitchFamily="2" charset="-120"/>
                <a:cs typeface="Open Sans"/>
                <a:sym typeface="Open Sans"/>
              </a:rPr>
              <a:t>在</a:t>
            </a:r>
            <a:r>
              <a:rPr lang="en-US" u="sng" dirty="0" err="1" smtClean="0">
                <a:hlinkClick r:id="rId5"/>
              </a:rPr>
              <a:t>Pixabay</a:t>
            </a:r>
            <a:r>
              <a:rPr lang="zh-TW" altLang="en-US" dirty="0" smtClean="0">
                <a:solidFill>
                  <a:schemeClr val="tx1"/>
                </a:solidFill>
                <a:latin typeface="王漢宗細黑體繁" pitchFamily="2" charset="-120"/>
                <a:ea typeface="王漢宗細黑體繁" pitchFamily="2" charset="-120"/>
                <a:cs typeface="Open Sans"/>
                <a:sym typeface="Open Sans"/>
              </a:rPr>
              <a:t>上發布 </a:t>
            </a:r>
            <a:endParaRPr lang="zh-TW" altLang="en-US" dirty="0">
              <a:solidFill>
                <a:schemeClr val="tx1"/>
              </a:solidFill>
              <a:latin typeface="王漢宗細黑體繁" pitchFamily="2" charset="-120"/>
              <a:ea typeface="王漢宗細黑體繁" pitchFamily="2" charset="-120"/>
              <a:cs typeface="Open Sans"/>
              <a:sym typeface="Open San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73953" y="63795"/>
            <a:ext cx="4801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</a:pPr>
            <a:r>
              <a:rPr lang="zh-TW" altLang="en-US" sz="4000" dirty="0" smtClean="0">
                <a:solidFill>
                  <a:schemeClr val="bg1"/>
                </a:solidFill>
                <a:latin typeface="王漢宗特黑體繁" pitchFamily="2" charset="-120"/>
                <a:ea typeface="王漢宗特黑體繁" pitchFamily="2" charset="-120"/>
                <a:cs typeface="Montserrat"/>
                <a:sym typeface="Montserrat"/>
              </a:rPr>
              <a:t>睜著眼睛一動也不動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79846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王漢宗細黑體繁" pitchFamily="2" charset="-120"/>
                <a:ea typeface="王漢宗細黑體繁" pitchFamily="2" charset="-120"/>
                <a:cs typeface="Open Sans"/>
                <a:sym typeface="Open Sans"/>
              </a:rPr>
              <a:t>該圖片由</a:t>
            </a:r>
            <a:r>
              <a:rPr lang="en-US" u="sng" dirty="0" smtClean="0">
                <a:hlinkClick r:id="rId4"/>
              </a:rPr>
              <a:t>Chiemsee2016</a:t>
            </a:r>
            <a:r>
              <a:rPr lang="zh-TW" altLang="en-US" dirty="0" smtClean="0">
                <a:solidFill>
                  <a:schemeClr val="tx1"/>
                </a:solidFill>
                <a:latin typeface="王漢宗細黑體繁" pitchFamily="2" charset="-120"/>
                <a:ea typeface="王漢宗細黑體繁" pitchFamily="2" charset="-120"/>
                <a:cs typeface="Open Sans"/>
                <a:sym typeface="Open Sans"/>
              </a:rPr>
              <a:t>在</a:t>
            </a:r>
            <a:r>
              <a:rPr lang="en-US" u="sng" dirty="0" err="1" smtClean="0">
                <a:hlinkClick r:id="rId5"/>
              </a:rPr>
              <a:t>Pixabay</a:t>
            </a:r>
            <a:r>
              <a:rPr lang="zh-TW" altLang="en-US" dirty="0" smtClean="0">
                <a:solidFill>
                  <a:schemeClr val="tx1"/>
                </a:solidFill>
                <a:latin typeface="王漢宗細黑體繁" pitchFamily="2" charset="-120"/>
                <a:ea typeface="王漢宗細黑體繁" pitchFamily="2" charset="-120"/>
                <a:cs typeface="Open Sans"/>
                <a:sym typeface="Open Sans"/>
              </a:rPr>
              <a:t>上發布</a:t>
            </a:r>
            <a:endParaRPr lang="zh-TW" altLang="en-US" dirty="0">
              <a:solidFill>
                <a:schemeClr val="tx1"/>
              </a:solidFill>
              <a:latin typeface="王漢宗細黑體繁" pitchFamily="2" charset="-120"/>
              <a:ea typeface="王漢宗細黑體繁" pitchFamily="2" charset="-120"/>
              <a:cs typeface="Open Sans"/>
              <a:sym typeface="Open Sans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sp>
        <p:nvSpPr>
          <p:cNvPr id="5" name="矩形 4"/>
          <p:cNvSpPr/>
          <p:nvPr/>
        </p:nvSpPr>
        <p:spPr>
          <a:xfrm>
            <a:off x="5288363" y="127591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TW" altLang="en-US" sz="4000" dirty="0" smtClean="0">
                <a:solidFill>
                  <a:schemeClr val="bg2">
                    <a:lumMod val="75000"/>
                  </a:schemeClr>
                </a:solidFill>
                <a:latin typeface="王漢宗特黑體繁" pitchFamily="2" charset="-120"/>
                <a:ea typeface="王漢宗特黑體繁" pitchFamily="2" charset="-120"/>
                <a:cs typeface="Montserrat"/>
                <a:sym typeface="Montserrat"/>
              </a:rPr>
              <a:t>站著睡或躺著睡</a:t>
            </a:r>
          </a:p>
        </p:txBody>
      </p:sp>
      <p:sp>
        <p:nvSpPr>
          <p:cNvPr id="6" name="矩形 5"/>
          <p:cNvSpPr/>
          <p:nvPr/>
        </p:nvSpPr>
        <p:spPr>
          <a:xfrm>
            <a:off x="5283710" y="733647"/>
            <a:ext cx="3057247" cy="172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TW" altLang="en-US" sz="3200" dirty="0" smtClean="0">
                <a:solidFill>
                  <a:schemeClr val="bg2">
                    <a:lumMod val="75000"/>
                  </a:schemeClr>
                </a:solidFill>
                <a:latin typeface="王漢宗特黑體繁" pitchFamily="2" charset="-120"/>
                <a:ea typeface="王漢宗特黑體繁" pitchFamily="2" charset="-120"/>
                <a:cs typeface="Montserrat"/>
                <a:sym typeface="Montserrat"/>
              </a:rPr>
              <a:t>躺著睡的原因：</a:t>
            </a:r>
            <a:endParaRPr lang="en-US" altLang="zh-TW" sz="3200" dirty="0" smtClean="0">
              <a:solidFill>
                <a:schemeClr val="bg2">
                  <a:lumMod val="75000"/>
                </a:schemeClr>
              </a:solidFill>
              <a:latin typeface="王漢宗特黑體繁" pitchFamily="2" charset="-120"/>
              <a:ea typeface="王漢宗特黑體繁" pitchFamily="2" charset="-120"/>
              <a:cs typeface="Montserrat"/>
              <a:sym typeface="Montserrat"/>
            </a:endParaRPr>
          </a:p>
          <a:p>
            <a:pPr lvl="0">
              <a:spcBef>
                <a:spcPts val="600"/>
              </a:spcBef>
              <a:defRPr/>
            </a:pPr>
            <a:r>
              <a:rPr lang="en-US" altLang="zh-TW" sz="3200" dirty="0" smtClean="0">
                <a:solidFill>
                  <a:schemeClr val="bg2">
                    <a:lumMod val="75000"/>
                  </a:schemeClr>
                </a:solidFill>
                <a:latin typeface="王漢宗特黑體繁" pitchFamily="2" charset="-120"/>
                <a:ea typeface="王漢宗特黑體繁" pitchFamily="2" charset="-120"/>
                <a:cs typeface="Montserrat"/>
                <a:sym typeface="Montserrat"/>
              </a:rPr>
              <a:t>1.</a:t>
            </a:r>
            <a:r>
              <a:rPr lang="zh-TW" altLang="en-US" sz="3200" dirty="0" smtClean="0">
                <a:solidFill>
                  <a:schemeClr val="bg2">
                    <a:lumMod val="75000"/>
                  </a:schemeClr>
                </a:solidFill>
                <a:latin typeface="王漢宗特黑體繁" pitchFamily="2" charset="-120"/>
                <a:ea typeface="王漢宗特黑體繁" pitchFamily="2" charset="-120"/>
                <a:cs typeface="Montserrat"/>
                <a:sym typeface="Montserrat"/>
              </a:rPr>
              <a:t>在安全的環境</a:t>
            </a:r>
            <a:endParaRPr lang="en-US" altLang="zh-TW" sz="3200" dirty="0" smtClean="0">
              <a:solidFill>
                <a:schemeClr val="bg2">
                  <a:lumMod val="75000"/>
                </a:schemeClr>
              </a:solidFill>
              <a:latin typeface="王漢宗特黑體繁" pitchFamily="2" charset="-120"/>
              <a:ea typeface="王漢宗特黑體繁" pitchFamily="2" charset="-120"/>
              <a:cs typeface="Montserrat"/>
              <a:sym typeface="Montserrat"/>
            </a:endParaRPr>
          </a:p>
          <a:p>
            <a:pPr lvl="0">
              <a:spcBef>
                <a:spcPts val="600"/>
              </a:spcBef>
              <a:defRPr/>
            </a:pPr>
            <a:r>
              <a:rPr lang="en-US" altLang="zh-TW" sz="3200" dirty="0" smtClean="0">
                <a:solidFill>
                  <a:schemeClr val="bg2">
                    <a:lumMod val="75000"/>
                  </a:schemeClr>
                </a:solidFill>
                <a:latin typeface="王漢宗特黑體繁" pitchFamily="2" charset="-120"/>
                <a:ea typeface="王漢宗特黑體繁" pitchFamily="2" charset="-120"/>
                <a:cs typeface="Montserrat"/>
                <a:sym typeface="Montserrat"/>
              </a:rPr>
              <a:t>2.</a:t>
            </a:r>
            <a:r>
              <a:rPr lang="zh-TW" altLang="en-US" sz="3200" dirty="0" smtClean="0">
                <a:solidFill>
                  <a:schemeClr val="bg2">
                    <a:lumMod val="75000"/>
                  </a:schemeClr>
                </a:solidFill>
                <a:latin typeface="王漢宗特黑體繁" pitchFamily="2" charset="-120"/>
                <a:ea typeface="王漢宗特黑體繁" pitchFamily="2" charset="-120"/>
                <a:cs typeface="Montserrat"/>
                <a:sym typeface="Montserrat"/>
              </a:rPr>
              <a:t>生病沒體力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9375" y="59531"/>
            <a:ext cx="8985249" cy="673893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sp>
        <p:nvSpPr>
          <p:cNvPr id="5" name="矩形 4"/>
          <p:cNvSpPr/>
          <p:nvPr/>
        </p:nvSpPr>
        <p:spPr>
          <a:xfrm>
            <a:off x="56808" y="6453963"/>
            <a:ext cx="36006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王漢宗細黑體繁" pitchFamily="2" charset="-120"/>
                <a:ea typeface="王漢宗細黑體繁" pitchFamily="2" charset="-120"/>
                <a:cs typeface="Open Sans"/>
                <a:sym typeface="Open Sans"/>
              </a:rPr>
              <a:t>該圖片由</a:t>
            </a:r>
            <a:r>
              <a:rPr lang="en-US" u="sng" dirty="0" smtClean="0">
                <a:hlinkClick r:id="rId4"/>
              </a:rPr>
              <a:t>David McClellan</a:t>
            </a:r>
            <a:r>
              <a:rPr lang="zh-TW" altLang="en-US" dirty="0" smtClean="0">
                <a:solidFill>
                  <a:schemeClr val="tx1"/>
                </a:solidFill>
                <a:latin typeface="王漢宗細黑體繁" pitchFamily="2" charset="-120"/>
                <a:ea typeface="王漢宗細黑體繁" pitchFamily="2" charset="-120"/>
                <a:cs typeface="Open Sans"/>
                <a:sym typeface="Open Sans"/>
              </a:rPr>
              <a:t>在</a:t>
            </a:r>
            <a:r>
              <a:rPr lang="en-US" u="sng" dirty="0" err="1" smtClean="0">
                <a:hlinkClick r:id="rId5"/>
              </a:rPr>
              <a:t>Pixabay</a:t>
            </a:r>
            <a:r>
              <a:rPr lang="zh-TW" altLang="en-US" dirty="0" smtClean="0">
                <a:solidFill>
                  <a:schemeClr val="tx1"/>
                </a:solidFill>
                <a:latin typeface="王漢宗細黑體繁" pitchFamily="2" charset="-120"/>
                <a:ea typeface="王漢宗細黑體繁" pitchFamily="2" charset="-120"/>
                <a:cs typeface="Open Sans"/>
                <a:sym typeface="Open Sans"/>
              </a:rPr>
              <a:t>上發布 </a:t>
            </a:r>
          </a:p>
        </p:txBody>
      </p:sp>
      <p:sp>
        <p:nvSpPr>
          <p:cNvPr id="6" name="矩形 5"/>
          <p:cNvSpPr/>
          <p:nvPr/>
        </p:nvSpPr>
        <p:spPr>
          <a:xfrm>
            <a:off x="4714876" y="142852"/>
            <a:ext cx="4288353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TW" altLang="en-US" sz="4000" dirty="0" smtClean="0">
                <a:solidFill>
                  <a:schemeClr val="bg1"/>
                </a:solidFill>
                <a:latin typeface="王漢宗特黑體繁" pitchFamily="2" charset="-120"/>
                <a:ea typeface="王漢宗特黑體繁" pitchFamily="2" charset="-120"/>
                <a:cs typeface="Montserrat"/>
                <a:sym typeface="Montserrat"/>
              </a:rPr>
              <a:t>睜一隻眼閉一隻眼</a:t>
            </a:r>
            <a:endParaRPr lang="en-US" altLang="zh-TW" sz="4000" dirty="0" smtClean="0">
              <a:solidFill>
                <a:schemeClr val="bg1"/>
              </a:solidFill>
              <a:latin typeface="王漢宗特黑體繁" pitchFamily="2" charset="-120"/>
              <a:ea typeface="王漢宗特黑體繁" pitchFamily="2" charset="-120"/>
              <a:cs typeface="Montserrat"/>
              <a:sym typeface="Montserrat"/>
            </a:endParaRPr>
          </a:p>
          <a:p>
            <a:pPr lvl="0" algn="r">
              <a:spcBef>
                <a:spcPts val="600"/>
              </a:spcBef>
              <a:defRPr/>
            </a:pPr>
            <a:r>
              <a:rPr lang="zh-TW" altLang="en-US" sz="4000" dirty="0" smtClean="0">
                <a:solidFill>
                  <a:schemeClr val="bg1"/>
                </a:solidFill>
                <a:latin typeface="王漢宗特黑體繁" pitchFamily="2" charset="-120"/>
                <a:ea typeface="王漢宗特黑體繁" pitchFamily="2" charset="-120"/>
                <a:cs typeface="Montserrat"/>
                <a:sym typeface="Montserrat"/>
              </a:rPr>
              <a:t>左右腦輪流睡覺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3999" cy="642642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sp>
        <p:nvSpPr>
          <p:cNvPr id="5" name="矩形 4"/>
          <p:cNvSpPr/>
          <p:nvPr/>
        </p:nvSpPr>
        <p:spPr>
          <a:xfrm>
            <a:off x="56808" y="6453963"/>
            <a:ext cx="3440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王漢宗細黑體繁" pitchFamily="2" charset="-120"/>
                <a:ea typeface="王漢宗細黑體繁" pitchFamily="2" charset="-120"/>
                <a:cs typeface="Open Sans"/>
                <a:sym typeface="Open Sans"/>
              </a:rPr>
              <a:t>該圖片由 </a:t>
            </a:r>
            <a:r>
              <a:rPr lang="en-US" u="sng" dirty="0" err="1" smtClean="0">
                <a:hlinkClick r:id="rId4"/>
              </a:rPr>
              <a:t>Alexas_Fotos</a:t>
            </a:r>
            <a:r>
              <a:rPr lang="zh-TW" altLang="en-US" dirty="0" smtClean="0">
                <a:solidFill>
                  <a:schemeClr val="tx1"/>
                </a:solidFill>
                <a:latin typeface="王漢宗細黑體繁" pitchFamily="2" charset="-120"/>
                <a:ea typeface="王漢宗細黑體繁" pitchFamily="2" charset="-120"/>
                <a:cs typeface="Open Sans"/>
                <a:sym typeface="Open Sans"/>
              </a:rPr>
              <a:t>在</a:t>
            </a:r>
            <a:r>
              <a:rPr lang="en-US" u="sng" dirty="0" err="1" smtClean="0">
                <a:hlinkClick r:id="rId5"/>
              </a:rPr>
              <a:t>Pixabay</a:t>
            </a:r>
            <a:r>
              <a:rPr lang="zh-TW" altLang="en-US" dirty="0" smtClean="0">
                <a:solidFill>
                  <a:schemeClr val="tx1"/>
                </a:solidFill>
                <a:latin typeface="王漢宗細黑體繁" pitchFamily="2" charset="-120"/>
                <a:ea typeface="王漢宗細黑體繁" pitchFamily="2" charset="-120"/>
                <a:cs typeface="Open Sans"/>
                <a:sym typeface="Open Sans"/>
              </a:rPr>
              <a:t>上發布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42642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sp>
        <p:nvSpPr>
          <p:cNvPr id="5" name="矩形 4"/>
          <p:cNvSpPr/>
          <p:nvPr/>
        </p:nvSpPr>
        <p:spPr>
          <a:xfrm>
            <a:off x="56808" y="6453963"/>
            <a:ext cx="33297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王漢宗細黑體繁" pitchFamily="2" charset="-120"/>
                <a:ea typeface="王漢宗細黑體繁" pitchFamily="2" charset="-120"/>
                <a:cs typeface="Open Sans"/>
                <a:sym typeface="Open Sans"/>
              </a:rPr>
              <a:t>該圖片由 </a:t>
            </a:r>
            <a:r>
              <a:rPr lang="en-US" u="sng" dirty="0" smtClean="0">
                <a:hlinkClick r:id="rId4"/>
              </a:rPr>
              <a:t> John </a:t>
            </a:r>
            <a:r>
              <a:rPr lang="en-US" u="sng" dirty="0" err="1" smtClean="0">
                <a:hlinkClick r:id="rId4"/>
              </a:rPr>
              <a:t>Perrett</a:t>
            </a:r>
            <a:r>
              <a:rPr lang="zh-TW" altLang="en-US" dirty="0" smtClean="0">
                <a:solidFill>
                  <a:schemeClr val="tx1"/>
                </a:solidFill>
                <a:latin typeface="王漢宗細黑體繁" pitchFamily="2" charset="-120"/>
                <a:ea typeface="王漢宗細黑體繁" pitchFamily="2" charset="-120"/>
                <a:cs typeface="Open Sans"/>
                <a:sym typeface="Open Sans"/>
              </a:rPr>
              <a:t>在</a:t>
            </a:r>
            <a:r>
              <a:rPr lang="en-US" u="sng" dirty="0" err="1" smtClean="0">
                <a:hlinkClick r:id="rId5"/>
              </a:rPr>
              <a:t>Pixabay</a:t>
            </a:r>
            <a:r>
              <a:rPr lang="zh-TW" altLang="en-US" dirty="0" smtClean="0">
                <a:solidFill>
                  <a:schemeClr val="tx1"/>
                </a:solidFill>
                <a:latin typeface="王漢宗細黑體繁" pitchFamily="2" charset="-120"/>
                <a:ea typeface="王漢宗細黑體繁" pitchFamily="2" charset="-120"/>
                <a:cs typeface="Open Sans"/>
                <a:sym typeface="Open Sans"/>
              </a:rPr>
              <a:t>上發布</a:t>
            </a:r>
          </a:p>
        </p:txBody>
      </p:sp>
      <p:sp>
        <p:nvSpPr>
          <p:cNvPr id="6" name="矩形 5"/>
          <p:cNvSpPr/>
          <p:nvPr/>
        </p:nvSpPr>
        <p:spPr>
          <a:xfrm>
            <a:off x="142844" y="142852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TW" altLang="en-US" sz="4000" dirty="0" smtClean="0">
                <a:solidFill>
                  <a:schemeClr val="bg2">
                    <a:lumMod val="75000"/>
                  </a:schemeClr>
                </a:solidFill>
                <a:latin typeface="王漢宗特黑體繁" pitchFamily="2" charset="-120"/>
                <a:ea typeface="王漢宗特黑體繁" pitchFamily="2" charset="-120"/>
                <a:cs typeface="Montserrat"/>
                <a:sym typeface="Montserrat"/>
              </a:rPr>
              <a:t>跪坐在地上睡覺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35795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  <p:sp>
        <p:nvSpPr>
          <p:cNvPr id="5" name="矩形 4"/>
          <p:cNvSpPr/>
          <p:nvPr/>
        </p:nvSpPr>
        <p:spPr>
          <a:xfrm>
            <a:off x="56808" y="6453963"/>
            <a:ext cx="2598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王漢宗細黑體繁" pitchFamily="2" charset="-120"/>
                <a:ea typeface="王漢宗細黑體繁" pitchFamily="2" charset="-120"/>
                <a:cs typeface="Open Sans"/>
                <a:sym typeface="Open Sans"/>
              </a:rPr>
              <a:t>該圖片自</a:t>
            </a:r>
            <a:r>
              <a:rPr lang="en-US" altLang="zh-TW" dirty="0" smtClean="0">
                <a:solidFill>
                  <a:schemeClr val="tx1"/>
                </a:solidFill>
                <a:latin typeface="王漢宗細黑體繁" pitchFamily="2" charset="-120"/>
                <a:ea typeface="王漢宗細黑體繁" pitchFamily="2" charset="-120"/>
                <a:cs typeface="Open Sans"/>
                <a:sym typeface="Open Sans"/>
                <a:hlinkClick r:id="rId4"/>
              </a:rPr>
              <a:t>English Wikipedia</a:t>
            </a:r>
            <a:r>
              <a:rPr lang="zh-TW" altLang="en-US" dirty="0" smtClean="0">
                <a:solidFill>
                  <a:schemeClr val="tx1"/>
                </a:solidFill>
                <a:latin typeface="王漢宗細黑體繁" pitchFamily="2" charset="-120"/>
                <a:ea typeface="王漢宗細黑體繁" pitchFamily="2" charset="-120"/>
                <a:cs typeface="Open Sans"/>
                <a:sym typeface="Open Sans"/>
              </a:rPr>
              <a:t>下載</a:t>
            </a:r>
          </a:p>
        </p:txBody>
      </p:sp>
      <p:sp>
        <p:nvSpPr>
          <p:cNvPr id="6" name="矩形 5"/>
          <p:cNvSpPr/>
          <p:nvPr/>
        </p:nvSpPr>
        <p:spPr>
          <a:xfrm>
            <a:off x="-4357750" y="2285992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TW" altLang="en-US" sz="4000" dirty="0" smtClean="0">
                <a:solidFill>
                  <a:schemeClr val="bg2">
                    <a:lumMod val="75000"/>
                  </a:schemeClr>
                </a:solidFill>
                <a:latin typeface="王漢宗特黑體繁" pitchFamily="2" charset="-120"/>
                <a:ea typeface="王漢宗特黑體繁" pitchFamily="2" charset="-120"/>
                <a:cs typeface="Montserrat"/>
                <a:sym typeface="Montserrat"/>
              </a:rPr>
              <a:t>跪坐在地上睡覺</a:t>
            </a:r>
          </a:p>
        </p:txBody>
      </p:sp>
      <p:sp>
        <p:nvSpPr>
          <p:cNvPr id="7" name="矩形 6"/>
          <p:cNvSpPr/>
          <p:nvPr/>
        </p:nvSpPr>
        <p:spPr>
          <a:xfrm>
            <a:off x="5214942" y="5429264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TW" altLang="en-US" sz="4000" dirty="0" smtClean="0">
                <a:solidFill>
                  <a:schemeClr val="bg1"/>
                </a:solidFill>
                <a:latin typeface="王漢宗特黑體繁" pitchFamily="2" charset="-120"/>
                <a:ea typeface="王漢宗特黑體繁" pitchFamily="2" charset="-120"/>
                <a:cs typeface="Montserrat"/>
                <a:sym typeface="Montserrat"/>
              </a:rPr>
              <a:t>垂直著身體睡覺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26359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  <p:sp>
        <p:nvSpPr>
          <p:cNvPr id="5" name="矩形 4"/>
          <p:cNvSpPr/>
          <p:nvPr/>
        </p:nvSpPr>
        <p:spPr>
          <a:xfrm>
            <a:off x="56808" y="6453963"/>
            <a:ext cx="3130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王漢宗細黑體繁" pitchFamily="2" charset="-120"/>
                <a:ea typeface="王漢宗細黑體繁" pitchFamily="2" charset="-120"/>
                <a:cs typeface="Open Sans"/>
                <a:sym typeface="Open Sans"/>
              </a:rPr>
              <a:t>該圖片由 </a:t>
            </a:r>
            <a:r>
              <a:rPr lang="en-US" u="sng" dirty="0" smtClean="0">
                <a:hlinkClick r:id="rId4"/>
              </a:rPr>
              <a:t>Lucien Hsiao</a:t>
            </a:r>
            <a:r>
              <a:rPr lang="zh-TW" altLang="en-US" dirty="0" smtClean="0">
                <a:solidFill>
                  <a:schemeClr val="tx1"/>
                </a:solidFill>
                <a:latin typeface="王漢宗細黑體繁" pitchFamily="2" charset="-120"/>
                <a:ea typeface="王漢宗細黑體繁" pitchFamily="2" charset="-120"/>
                <a:cs typeface="Open Sans"/>
                <a:sym typeface="Open Sans"/>
              </a:rPr>
              <a:t>在</a:t>
            </a:r>
            <a:r>
              <a:rPr lang="en-US" u="sng" dirty="0" err="1" smtClean="0">
                <a:hlinkClick r:id="rId4"/>
              </a:rPr>
              <a:t>Flickr</a:t>
            </a:r>
            <a:r>
              <a:rPr lang="zh-TW" altLang="en-US" dirty="0" smtClean="0">
                <a:solidFill>
                  <a:schemeClr val="tx1"/>
                </a:solidFill>
                <a:latin typeface="王漢宗細黑體繁" pitchFamily="2" charset="-120"/>
                <a:ea typeface="王漢宗細黑體繁" pitchFamily="2" charset="-120"/>
                <a:cs typeface="Open Sans"/>
                <a:sym typeface="Open Sans"/>
              </a:rPr>
              <a:t>上發布</a:t>
            </a:r>
          </a:p>
        </p:txBody>
      </p:sp>
      <p:sp>
        <p:nvSpPr>
          <p:cNvPr id="6" name="矩形 5"/>
          <p:cNvSpPr/>
          <p:nvPr/>
        </p:nvSpPr>
        <p:spPr>
          <a:xfrm>
            <a:off x="-4357750" y="2285992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TW" altLang="en-US" sz="4000" dirty="0" smtClean="0">
                <a:solidFill>
                  <a:schemeClr val="bg2">
                    <a:lumMod val="75000"/>
                  </a:schemeClr>
                </a:solidFill>
                <a:latin typeface="王漢宗特黑體繁" pitchFamily="2" charset="-120"/>
                <a:ea typeface="王漢宗特黑體繁" pitchFamily="2" charset="-120"/>
                <a:cs typeface="Montserrat"/>
                <a:sym typeface="Montserrat"/>
              </a:rPr>
              <a:t>跪坐在地上睡覺</a:t>
            </a:r>
          </a:p>
        </p:txBody>
      </p:sp>
      <p:sp>
        <p:nvSpPr>
          <p:cNvPr id="7" name="矩形 6"/>
          <p:cNvSpPr/>
          <p:nvPr/>
        </p:nvSpPr>
        <p:spPr>
          <a:xfrm>
            <a:off x="4214810" y="142852"/>
            <a:ext cx="4801314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TW" altLang="en-US" sz="4000" dirty="0" smtClean="0">
                <a:solidFill>
                  <a:schemeClr val="bg1"/>
                </a:solidFill>
                <a:latin typeface="王漢宗特黑體繁" pitchFamily="2" charset="-120"/>
                <a:ea typeface="王漢宗特黑體繁" pitchFamily="2" charset="-120"/>
                <a:cs typeface="Montserrat"/>
                <a:sym typeface="Montserrat"/>
              </a:rPr>
              <a:t>與同伴手牽著手睡覺</a:t>
            </a:r>
            <a:endParaRPr lang="en-US" altLang="zh-TW" sz="4000" dirty="0" smtClean="0">
              <a:solidFill>
                <a:schemeClr val="bg1"/>
              </a:solidFill>
              <a:latin typeface="王漢宗特黑體繁" pitchFamily="2" charset="-120"/>
              <a:ea typeface="王漢宗特黑體繁" pitchFamily="2" charset="-120"/>
              <a:cs typeface="Montserrat"/>
              <a:sym typeface="Montserrat"/>
            </a:endParaRPr>
          </a:p>
          <a:p>
            <a:pPr lvl="0" algn="r">
              <a:spcBef>
                <a:spcPts val="600"/>
              </a:spcBef>
              <a:defRPr/>
            </a:pPr>
            <a:r>
              <a:rPr lang="zh-TW" altLang="en-US" sz="4000" dirty="0" smtClean="0">
                <a:solidFill>
                  <a:schemeClr val="bg1"/>
                </a:solidFill>
                <a:latin typeface="王漢宗特黑體繁" pitchFamily="2" charset="-120"/>
                <a:ea typeface="王漢宗特黑體繁" pitchFamily="2" charset="-120"/>
                <a:cs typeface="Montserrat"/>
                <a:sym typeface="Montserrat"/>
              </a:rPr>
              <a:t>以免被水沖走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1"/>
          <p:cNvSpPr/>
          <p:nvPr/>
        </p:nvSpPr>
        <p:spPr>
          <a:xfrm>
            <a:off x="4787663" y="714030"/>
            <a:ext cx="3839439" cy="5429937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1"/>
          <p:cNvSpPr/>
          <p:nvPr/>
        </p:nvSpPr>
        <p:spPr>
          <a:xfrm>
            <a:off x="5042175" y="1207850"/>
            <a:ext cx="3331800" cy="4450500"/>
          </a:xfrm>
          <a:prstGeom prst="rect">
            <a:avLst/>
          </a:prstGeom>
          <a:solidFill>
            <a:srgbClr val="FFFFFF">
              <a:alpha val="46270"/>
            </a:srgbClr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Place your screenshot here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" name="Google Shape;365;p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  <p:sp>
        <p:nvSpPr>
          <p:cNvPr id="8" name="Google Shape;117;p22"/>
          <p:cNvSpPr txBox="1">
            <a:spLocks/>
          </p:cNvSpPr>
          <p:nvPr/>
        </p:nvSpPr>
        <p:spPr>
          <a:xfrm>
            <a:off x="1000100" y="1500174"/>
            <a:ext cx="3000396" cy="20002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王漢宗特黑體繁" pitchFamily="2" charset="-120"/>
                <a:ea typeface="王漢宗特黑體繁" pitchFamily="2" charset="-120"/>
                <a:cs typeface="Arial"/>
                <a:sym typeface="Arial"/>
              </a:rPr>
              <a:t>參考</a:t>
            </a:r>
            <a:endParaRPr kumimoji="0" lang="en-US" altLang="zh-TW" sz="6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王漢宗特黑體繁" pitchFamily="2" charset="-120"/>
              <a:ea typeface="王漢宗特黑體繁" pitchFamily="2" charset="-12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王漢宗特黑體繁" pitchFamily="2" charset="-120"/>
                <a:ea typeface="王漢宗特黑體繁" pitchFamily="2" charset="-120"/>
                <a:cs typeface="Arial"/>
                <a:sym typeface="Arial"/>
              </a:rPr>
              <a:t>圖書</a:t>
            </a:r>
            <a:endParaRPr kumimoji="0" lang="zh-TW" altLang="en-US" sz="6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王漢宗特黑體繁" pitchFamily="2" charset="-120"/>
              <a:ea typeface="王漢宗特黑體繁" pitchFamily="2" charset="-120"/>
              <a:cs typeface="Arial"/>
              <a:sym typeface="Arial"/>
            </a:endParaRPr>
          </a:p>
        </p:txBody>
      </p:sp>
      <p:pic>
        <p:nvPicPr>
          <p:cNvPr id="6" name="Picture 2" descr="ãäººè¦ç¡è¦ºåç©è¦ç¡è¦ºãçåçæå°çµæ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214422"/>
            <a:ext cx="3410673" cy="4429156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571472" y="4714884"/>
            <a:ext cx="5572164" cy="1138773"/>
          </a:xfrm>
          <a:prstGeom prst="rect">
            <a:avLst/>
          </a:prstGeom>
          <a:solidFill>
            <a:schemeClr val="bg1"/>
          </a:solidFill>
          <a:ln w="28575" cmpd="thickThin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latin typeface="王漢宗細黑體繁" pitchFamily="2" charset="-120"/>
                <a:ea typeface="王漢宗細黑體繁" pitchFamily="2" charset="-120"/>
              </a:rPr>
              <a:t>《</a:t>
            </a:r>
            <a:r>
              <a:rPr lang="zh-TW" altLang="en-US" sz="2800" dirty="0" smtClean="0">
                <a:latin typeface="王漢宗細黑體繁" pitchFamily="2" charset="-120"/>
                <a:ea typeface="王漢宗細黑體繁" pitchFamily="2" charset="-120"/>
              </a:rPr>
              <a:t>人要睡覺動物要睡覺</a:t>
            </a:r>
            <a:r>
              <a:rPr lang="en-US" altLang="zh-TW" sz="2800" dirty="0" smtClean="0">
                <a:latin typeface="王漢宗細黑體繁" pitchFamily="2" charset="-120"/>
                <a:ea typeface="王漢宗細黑體繁" pitchFamily="2" charset="-120"/>
              </a:rPr>
              <a:t>》</a:t>
            </a:r>
          </a:p>
          <a:p>
            <a:r>
              <a:rPr lang="zh-TW" altLang="en-US" sz="2000" dirty="0" smtClean="0">
                <a:latin typeface="王漢宗細黑體繁" pitchFamily="2" charset="-120"/>
                <a:ea typeface="王漢宗細黑體繁" pitchFamily="2" charset="-120"/>
              </a:rPr>
              <a:t>作者</a:t>
            </a:r>
            <a:r>
              <a:rPr lang="en-US" sz="2000" dirty="0" smtClean="0">
                <a:latin typeface="王漢宗細黑體繁" pitchFamily="2" charset="-120"/>
                <a:ea typeface="王漢宗細黑體繁" pitchFamily="2" charset="-120"/>
              </a:rPr>
              <a:t>/</a:t>
            </a:r>
            <a:r>
              <a:rPr lang="zh-TW" altLang="en-US" sz="2000" dirty="0" smtClean="0">
                <a:latin typeface="王漢宗細黑體繁" pitchFamily="2" charset="-120"/>
                <a:ea typeface="王漢宗細黑體繁" pitchFamily="2" charset="-120"/>
              </a:rPr>
              <a:t>井上昌次郎、繪者</a:t>
            </a:r>
            <a:r>
              <a:rPr lang="en-US" sz="2000" dirty="0" smtClean="0">
                <a:latin typeface="王漢宗細黑體繁" pitchFamily="2" charset="-120"/>
                <a:ea typeface="王漢宗細黑體繁" pitchFamily="2" charset="-120"/>
              </a:rPr>
              <a:t>/</a:t>
            </a:r>
            <a:r>
              <a:rPr lang="zh-TW" altLang="en-US" sz="2000" dirty="0" smtClean="0">
                <a:latin typeface="王漢宗細黑體繁" pitchFamily="2" charset="-120"/>
                <a:ea typeface="王漢宗細黑體繁" pitchFamily="2" charset="-120"/>
              </a:rPr>
              <a:t>橫山三七子、</a:t>
            </a:r>
            <a:endParaRPr lang="en-US" altLang="zh-TW" sz="2000" dirty="0" smtClean="0">
              <a:latin typeface="王漢宗細黑體繁" pitchFamily="2" charset="-120"/>
              <a:ea typeface="王漢宗細黑體繁" pitchFamily="2" charset="-120"/>
            </a:endParaRPr>
          </a:p>
          <a:p>
            <a:r>
              <a:rPr lang="zh-TW" altLang="en-US" sz="2000" dirty="0" smtClean="0">
                <a:latin typeface="王漢宗細黑體繁" pitchFamily="2" charset="-120"/>
                <a:ea typeface="王漢宗細黑體繁" pitchFamily="2" charset="-120"/>
              </a:rPr>
              <a:t>譯者</a:t>
            </a:r>
            <a:r>
              <a:rPr lang="en-US" sz="2000" dirty="0" smtClean="0">
                <a:latin typeface="王漢宗細黑體繁" pitchFamily="2" charset="-120"/>
                <a:ea typeface="王漢宗細黑體繁" pitchFamily="2" charset="-120"/>
              </a:rPr>
              <a:t>/</a:t>
            </a:r>
            <a:r>
              <a:rPr lang="zh-TW" altLang="en-US" sz="2000" dirty="0" smtClean="0">
                <a:latin typeface="王漢宗細黑體繁" pitchFamily="2" charset="-120"/>
                <a:ea typeface="王漢宗細黑體繁" pitchFamily="2" charset="-120"/>
              </a:rPr>
              <a:t>蔣家鋼，信誼出版</a:t>
            </a:r>
            <a:endParaRPr lang="zh-TW" altLang="en-US" sz="2000" dirty="0">
              <a:latin typeface="王漢宗細黑體繁" pitchFamily="2" charset="-120"/>
              <a:ea typeface="王漢宗細黑體繁" pitchFamily="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  <p:sp>
        <p:nvSpPr>
          <p:cNvPr id="198" name="Google Shape;198;p31"/>
          <p:cNvSpPr/>
          <p:nvPr/>
        </p:nvSpPr>
        <p:spPr>
          <a:xfrm>
            <a:off x="-428660" y="8072470"/>
            <a:ext cx="9144000" cy="4293600"/>
          </a:xfrm>
          <a:prstGeom prst="rect">
            <a:avLst/>
          </a:prstGeom>
          <a:solidFill>
            <a:srgbClr val="1D9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9;p43"/>
          <p:cNvSpPr txBox="1">
            <a:spLocks/>
          </p:cNvSpPr>
          <p:nvPr/>
        </p:nvSpPr>
        <p:spPr>
          <a:xfrm>
            <a:off x="1000100" y="3714752"/>
            <a:ext cx="7929650" cy="154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bril Fatface"/>
              <a:buNone/>
              <a:tabLst/>
              <a:defRPr/>
            </a:pPr>
            <a:r>
              <a:rPr kumimoji="0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王漢宗特黑體繁" pitchFamily="2" charset="-120"/>
                <a:ea typeface="王漢宗特黑體繁" pitchFamily="2" charset="-120"/>
                <a:cs typeface="Abril Fatface"/>
                <a:sym typeface="Abril Fatface"/>
              </a:rPr>
              <a:t>如果還想看更多有關睡覺的知識，</a:t>
            </a:r>
            <a:r>
              <a:rPr kumimoji="0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王漢宗特黑體繁" pitchFamily="2" charset="-120"/>
                <a:ea typeface="王漢宗特黑體繁" pitchFamily="2" charset="-120"/>
                <a:cs typeface="Abril Fatface"/>
                <a:sym typeface="Abril Fatface"/>
              </a:rPr>
              <a:t/>
            </a:r>
            <a:br>
              <a:rPr kumimoji="0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王漢宗特黑體繁" pitchFamily="2" charset="-120"/>
                <a:ea typeface="王漢宗特黑體繁" pitchFamily="2" charset="-120"/>
                <a:cs typeface="Abril Fatface"/>
                <a:sym typeface="Abril Fatface"/>
              </a:rPr>
            </a:br>
            <a:r>
              <a:rPr kumimoji="0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王漢宗特黑體繁" pitchFamily="2" charset="-120"/>
                <a:ea typeface="王漢宗特黑體繁" pitchFamily="2" charset="-120"/>
                <a:cs typeface="Abril Fatface"/>
                <a:sym typeface="Abril Fatface"/>
              </a:rPr>
              <a:t>可以看</a:t>
            </a:r>
            <a:r>
              <a:rPr kumimoji="0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王漢宗特黑體繁" pitchFamily="2" charset="-120"/>
                <a:ea typeface="王漢宗特黑體繁" pitchFamily="2" charset="-120"/>
                <a:cs typeface="Abril Fatface"/>
                <a:sym typeface="Abril Fatface"/>
              </a:rPr>
              <a:t>《</a:t>
            </a:r>
            <a:r>
              <a:rPr kumimoji="0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王漢宗特黑體繁" pitchFamily="2" charset="-120"/>
                <a:ea typeface="王漢宗特黑體繁" pitchFamily="2" charset="-120"/>
                <a:cs typeface="Abril Fatface"/>
                <a:sym typeface="Abril Fatface"/>
              </a:rPr>
              <a:t>人要睡覺，動物要睡覺</a:t>
            </a:r>
            <a:r>
              <a:rPr kumimoji="0" lang="en-US" altLang="zh-TW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王漢宗特黑體繁" pitchFamily="2" charset="-120"/>
                <a:ea typeface="王漢宗特黑體繁" pitchFamily="2" charset="-120"/>
                <a:cs typeface="Abril Fatface"/>
                <a:sym typeface="Abril Fatface"/>
              </a:rPr>
              <a:t>》</a:t>
            </a:r>
            <a:r>
              <a:rPr kumimoji="0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王漢宗特黑體繁" pitchFamily="2" charset="-120"/>
                <a:ea typeface="王漢宗特黑體繁" pitchFamily="2" charset="-120"/>
                <a:cs typeface="Abril Fatface"/>
                <a:sym typeface="Abril Fatface"/>
              </a:rPr>
              <a:t>，</a:t>
            </a:r>
            <a:endParaRPr kumimoji="0" lang="en-US" altLang="zh-TW" sz="3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王漢宗特黑體繁" pitchFamily="2" charset="-120"/>
              <a:ea typeface="王漢宗特黑體繁" pitchFamily="2" charset="-120"/>
              <a:cs typeface="Abril Fatface"/>
              <a:sym typeface="Abril Fatfac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bril Fatface"/>
              <a:buNone/>
              <a:tabLst/>
              <a:defRPr/>
            </a:pPr>
            <a:r>
              <a:rPr lang="zh-TW" altLang="en-US" sz="36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  <a:cs typeface="Abril Fatface"/>
                <a:sym typeface="Abril Fatface"/>
              </a:rPr>
              <a:t>也可以</a:t>
            </a:r>
            <a:r>
              <a:rPr kumimoji="0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王漢宗特黑體繁" pitchFamily="2" charset="-120"/>
                <a:ea typeface="王漢宗特黑體繁" pitchFamily="2" charset="-120"/>
                <a:cs typeface="Abril Fatface"/>
                <a:sym typeface="Abril Fatface"/>
              </a:rPr>
              <a:t>找其他相關的書來看喔！</a:t>
            </a:r>
            <a:endParaRPr kumimoji="0" lang="zh-TW" alt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王漢宗特黑體繁" pitchFamily="2" charset="-120"/>
              <a:ea typeface="王漢宗特黑體繁" pitchFamily="2" charset="-120"/>
              <a:cs typeface="Abril Fatface"/>
              <a:sym typeface="Abril Fatface"/>
            </a:endParaRPr>
          </a:p>
        </p:txBody>
      </p:sp>
      <p:sp>
        <p:nvSpPr>
          <p:cNvPr id="38" name="Google Shape;381;p43"/>
          <p:cNvSpPr txBox="1">
            <a:spLocks/>
          </p:cNvSpPr>
          <p:nvPr/>
        </p:nvSpPr>
        <p:spPr>
          <a:xfrm>
            <a:off x="4071934" y="1928802"/>
            <a:ext cx="48641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CAFC"/>
              </a:buClr>
              <a:buSzPts val="2200"/>
              <a:buFont typeface="Raleway"/>
              <a:buNone/>
              <a:tabLst/>
              <a:defRPr/>
            </a:pPr>
            <a:r>
              <a:rPr kumimoji="0" lang="zh-TW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王漢宗細黑體繁" pitchFamily="2" charset="-120"/>
                <a:ea typeface="王漢宗細黑體繁" pitchFamily="2" charset="-120"/>
                <a:cs typeface="Raleway"/>
                <a:sym typeface="Raleway"/>
              </a:rPr>
              <a:t>科普閱讀使我們更了解</a:t>
            </a:r>
            <a:r>
              <a:rPr kumimoji="0" lang="zh-TW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王漢宗特明體一標準" pitchFamily="18" charset="-120"/>
                <a:ea typeface="王漢宗特明體一標準" pitchFamily="18" charset="-120"/>
                <a:cs typeface="Raleway"/>
                <a:sym typeface="Raleway"/>
              </a:rPr>
              <a:t>自己</a:t>
            </a:r>
            <a:endParaRPr kumimoji="0" lang="en-US" altLang="zh-TW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王漢宗特明體一標準" pitchFamily="18" charset="-120"/>
              <a:ea typeface="王漢宗特明體一標準" pitchFamily="18" charset="-120"/>
              <a:cs typeface="Raleway"/>
              <a:sym typeface="Ralew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CAFC"/>
              </a:buClr>
              <a:buSzPts val="2200"/>
              <a:buFont typeface="Raleway"/>
              <a:buNone/>
              <a:tabLst/>
              <a:defRPr/>
            </a:pPr>
            <a:r>
              <a:rPr kumimoji="0" lang="zh-TW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王漢宗特明體一標準" pitchFamily="18" charset="-120"/>
                <a:ea typeface="王漢宗特明體一標準" pitchFamily="18" charset="-120"/>
                <a:cs typeface="Raleway"/>
                <a:sym typeface="Raleway"/>
              </a:rPr>
              <a:t>及其他的知識</a:t>
            </a:r>
            <a:r>
              <a:rPr kumimoji="0" lang="zh-TW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王漢宗細黑體繁" pitchFamily="2" charset="-120"/>
                <a:ea typeface="王漢宗細黑體繁" pitchFamily="2" charset="-120"/>
                <a:cs typeface="Raleway"/>
                <a:sym typeface="Raleway"/>
              </a:rPr>
              <a:t>。</a:t>
            </a:r>
            <a:endParaRPr kumimoji="0" lang="en-US" altLang="zh-TW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王漢宗細黑體繁" pitchFamily="2" charset="-120"/>
              <a:ea typeface="王漢宗細黑體繁" pitchFamily="2" charset="-120"/>
              <a:cs typeface="Raleway"/>
              <a:sym typeface="Raleway"/>
            </a:endParaRPr>
          </a:p>
        </p:txBody>
      </p:sp>
      <p:pic>
        <p:nvPicPr>
          <p:cNvPr id="6" name="圖片 5" descr="logo-中文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06" y="6409794"/>
            <a:ext cx="2090736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標題 12"/>
          <p:cNvSpPr txBox="1">
            <a:spLocks/>
          </p:cNvSpPr>
          <p:nvPr/>
        </p:nvSpPr>
        <p:spPr>
          <a:xfrm>
            <a:off x="4065462" y="6440658"/>
            <a:ext cx="594015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tabLst/>
              <a:defRPr/>
            </a:pP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  <a:latin typeface="華康平劇體W7" pitchFamily="81" charset="-120"/>
                <a:ea typeface="華康平劇體W7" pitchFamily="81" charset="-120"/>
              </a:rPr>
              <a:t>投影片模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華康平劇體W7" pitchFamily="81" charset="-120"/>
                <a:ea typeface="華康平劇體W7" pitchFamily="81" charset="-120"/>
              </a:rPr>
              <a:t>板</a:t>
            </a:r>
            <a:r>
              <a:rPr kumimoji="0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華康平劇體W7" pitchFamily="81" charset="-120"/>
                <a:ea typeface="華康平劇體W7" pitchFamily="81" charset="-120"/>
                <a:cs typeface="Arial"/>
                <a:sym typeface="Arial"/>
              </a:rPr>
              <a:t>取自</a:t>
            </a:r>
            <a:r>
              <a:rPr kumimoji="0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華康平劇體W7" pitchFamily="81" charset="-120"/>
                <a:ea typeface="華康平劇體W7" pitchFamily="81" charset="-120"/>
                <a:cs typeface="Arial"/>
                <a:sym typeface="Arial"/>
                <a:hlinkClick r:id="rId4"/>
              </a:rPr>
              <a:t>www.slidescarnival.com</a:t>
            </a:r>
            <a:endParaRPr kumimoji="0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華康平劇體W7" pitchFamily="81" charset="-120"/>
              <a:ea typeface="華康平劇體W7" pitchFamily="81" charset="-12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tabLst/>
              <a:defRPr/>
            </a:pPr>
            <a:endParaRPr kumimoji="0" lang="zh-TW" altLang="en-US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ctrTitle" idx="4294967295"/>
          </p:nvPr>
        </p:nvSpPr>
        <p:spPr>
          <a:xfrm>
            <a:off x="1071538" y="0"/>
            <a:ext cx="7643812" cy="17129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400" dirty="0" smtClean="0">
                <a:latin typeface="王漢宗特黑體繁" pitchFamily="2" charset="-120"/>
                <a:ea typeface="王漢宗特黑體繁" pitchFamily="2" charset="-120"/>
              </a:rPr>
              <a:t>來討論幾個</a:t>
            </a:r>
            <a:r>
              <a:rPr lang="zh-TW" altLang="en-US" sz="5400" dirty="0" smtClean="0">
                <a:solidFill>
                  <a:srgbClr val="FF0000"/>
                </a:solidFill>
                <a:latin typeface="王漢宗特黑體繁" pitchFamily="2" charset="-120"/>
                <a:ea typeface="王漢宗特黑體繁" pitchFamily="2" charset="-120"/>
              </a:rPr>
              <a:t>問題</a:t>
            </a:r>
            <a:r>
              <a:rPr lang="zh-TW" altLang="en-US" sz="5400" dirty="0" smtClean="0">
                <a:latin typeface="王漢宗特黑體繁" pitchFamily="2" charset="-120"/>
                <a:ea typeface="王漢宗特黑體繁" pitchFamily="2" charset="-120"/>
              </a:rPr>
              <a:t>吧！</a:t>
            </a:r>
            <a:endParaRPr sz="5400" dirty="0">
              <a:latin typeface="王漢宗特黑體繁" pitchFamily="2" charset="-120"/>
              <a:ea typeface="王漢宗特黑體繁" pitchFamily="2" charset="-120"/>
            </a:endParaRPr>
          </a:p>
        </p:txBody>
      </p:sp>
      <p:sp>
        <p:nvSpPr>
          <p:cNvPr id="109" name="Google Shape;109;p21"/>
          <p:cNvSpPr txBox="1">
            <a:spLocks noGrp="1"/>
          </p:cNvSpPr>
          <p:nvPr>
            <p:ph type="subTitle" idx="4294967295"/>
          </p:nvPr>
        </p:nvSpPr>
        <p:spPr>
          <a:xfrm>
            <a:off x="1285852" y="2071678"/>
            <a:ext cx="7286625" cy="10461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zh-TW" alt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王漢宗特黑體繁" pitchFamily="2" charset="-120"/>
                <a:ea typeface="王漢宗特黑體繁" pitchFamily="2" charset="-120"/>
                <a:cs typeface="Montserrat"/>
                <a:sym typeface="Montserrat"/>
              </a:rPr>
              <a:t>晚上大約幾點上床睡覺呢？</a:t>
            </a:r>
            <a:endParaRPr lang="en-US" altLang="zh-TW" sz="28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王漢宗特黑體繁" pitchFamily="2" charset="-120"/>
              <a:ea typeface="王漢宗特黑體繁" pitchFamily="2" charset="-120"/>
              <a:cs typeface="Montserrat"/>
              <a:sym typeface="Montserrat"/>
            </a:endParaRPr>
          </a:p>
          <a:p>
            <a:pPr marL="0" indent="0">
              <a:buNone/>
            </a:pPr>
            <a:endParaRPr lang="en-US" altLang="zh-TW" sz="3200" b="1" dirty="0" smtClean="0">
              <a:solidFill>
                <a:srgbClr val="FFC800"/>
              </a:solidFill>
              <a:latin typeface="王漢宗特黑體繁" pitchFamily="2" charset="-120"/>
              <a:ea typeface="王漢宗特黑體繁" pitchFamily="2" charset="-120"/>
              <a:cs typeface="Montserrat"/>
              <a:sym typeface="Montserrat"/>
            </a:endParaRPr>
          </a:p>
          <a:p>
            <a:pPr marL="0" indent="0">
              <a:buNone/>
            </a:pPr>
            <a:endParaRPr sz="3200" b="1" dirty="0">
              <a:solidFill>
                <a:srgbClr val="FFC800"/>
              </a:solidFill>
              <a:latin typeface="王漢宗特黑體繁" pitchFamily="2" charset="-120"/>
              <a:ea typeface="王漢宗特黑體繁" pitchFamily="2" charset="-120"/>
              <a:cs typeface="Montserrat"/>
              <a:sym typeface="Montserrat"/>
            </a:endParaRPr>
          </a:p>
        </p:txBody>
      </p:sp>
      <p:grpSp>
        <p:nvGrpSpPr>
          <p:cNvPr id="7" name="Google Shape;769;p46"/>
          <p:cNvGrpSpPr/>
          <p:nvPr/>
        </p:nvGrpSpPr>
        <p:grpSpPr>
          <a:xfrm>
            <a:off x="-1643106" y="3571876"/>
            <a:ext cx="501718" cy="795439"/>
            <a:chOff x="6718575" y="2318625"/>
            <a:chExt cx="256950" cy="407375"/>
          </a:xfrm>
          <a:solidFill>
            <a:schemeClr val="tx2">
              <a:lumMod val="90000"/>
            </a:schemeClr>
          </a:solidFill>
        </p:grpSpPr>
        <p:sp>
          <p:nvSpPr>
            <p:cNvPr id="8" name="Google Shape;770;p4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71;p4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72;p4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73;p4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74;p4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75;p4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76;p4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77;p4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09;p21"/>
          <p:cNvSpPr txBox="1">
            <a:spLocks/>
          </p:cNvSpPr>
          <p:nvPr/>
        </p:nvSpPr>
        <p:spPr>
          <a:xfrm>
            <a:off x="2285984" y="2714620"/>
            <a:ext cx="7286644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王漢宗特黑體繁" pitchFamily="2" charset="-120"/>
                <a:ea typeface="王漢宗特黑體繁" pitchFamily="2" charset="-120"/>
                <a:cs typeface="Montserrat"/>
                <a:sym typeface="Montserrat"/>
              </a:rPr>
              <a:t>睡覺前需要做什麼準備嗎？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tabLst/>
              <a:defRPr/>
            </a:pPr>
            <a:endParaRPr kumimoji="0" lang="zh-TW" alt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C800"/>
              </a:solidFill>
              <a:effectLst/>
              <a:uLnTx/>
              <a:uFillTx/>
              <a:latin typeface="王漢宗特黑體繁" pitchFamily="2" charset="-120"/>
              <a:ea typeface="王漢宗特黑體繁" pitchFamily="2" charset="-120"/>
              <a:cs typeface="Montserrat"/>
              <a:sym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tabLst/>
              <a:defRPr/>
            </a:pPr>
            <a:endParaRPr kumimoji="0" lang="zh-TW" altLang="en-US" sz="3600" b="1" i="0" u="none" strike="noStrike" kern="0" cap="none" spc="0" normalizeH="0" baseline="0" noProof="0" dirty="0">
              <a:ln>
                <a:noFill/>
              </a:ln>
              <a:solidFill>
                <a:srgbClr val="FFC800"/>
              </a:solidFill>
              <a:effectLst/>
              <a:uLnTx/>
              <a:uFillTx/>
              <a:latin typeface="王漢宗特黑體繁" pitchFamily="2" charset="-120"/>
              <a:ea typeface="王漢宗特黑體繁" pitchFamily="2" charset="-120"/>
              <a:cs typeface="Montserrat"/>
              <a:sym typeface="Montserrat"/>
            </a:endParaRPr>
          </a:p>
        </p:txBody>
      </p:sp>
      <p:sp>
        <p:nvSpPr>
          <p:cNvPr id="17" name="Google Shape;109;p21"/>
          <p:cNvSpPr txBox="1">
            <a:spLocks/>
          </p:cNvSpPr>
          <p:nvPr/>
        </p:nvSpPr>
        <p:spPr>
          <a:xfrm>
            <a:off x="1021397" y="3500438"/>
            <a:ext cx="8122603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王漢宗特黑體繁" pitchFamily="2" charset="-120"/>
                <a:ea typeface="王漢宗特黑體繁" pitchFamily="2" charset="-120"/>
                <a:cs typeface="Montserrat"/>
                <a:sym typeface="Montserrat"/>
              </a:rPr>
              <a:t>每個人需要的睡覺時間都一樣嗎？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tabLst/>
              <a:defRPr/>
            </a:pPr>
            <a:endParaRPr kumimoji="0" lang="zh-TW" alt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C800"/>
              </a:solidFill>
              <a:effectLst/>
              <a:uLnTx/>
              <a:uFillTx/>
              <a:latin typeface="王漢宗特黑體繁" pitchFamily="2" charset="-120"/>
              <a:ea typeface="王漢宗特黑體繁" pitchFamily="2" charset="-120"/>
              <a:cs typeface="Montserrat"/>
              <a:sym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tabLst/>
              <a:defRPr/>
            </a:pPr>
            <a:endParaRPr kumimoji="0" lang="zh-TW" altLang="en-US" sz="3600" b="1" i="0" u="none" strike="noStrike" kern="0" cap="none" spc="0" normalizeH="0" baseline="0" noProof="0" dirty="0">
              <a:ln>
                <a:noFill/>
              </a:ln>
              <a:solidFill>
                <a:srgbClr val="FFC800"/>
              </a:solidFill>
              <a:effectLst/>
              <a:uLnTx/>
              <a:uFillTx/>
              <a:latin typeface="王漢宗特黑體繁" pitchFamily="2" charset="-120"/>
              <a:ea typeface="王漢宗特黑體繁" pitchFamily="2" charset="-120"/>
              <a:cs typeface="Montserrat"/>
              <a:sym typeface="Montserrat"/>
            </a:endParaRPr>
          </a:p>
        </p:txBody>
      </p:sp>
      <p:sp>
        <p:nvSpPr>
          <p:cNvPr id="18" name="Google Shape;109;p21"/>
          <p:cNvSpPr txBox="1">
            <a:spLocks/>
          </p:cNvSpPr>
          <p:nvPr/>
        </p:nvSpPr>
        <p:spPr>
          <a:xfrm>
            <a:off x="1214382" y="3000372"/>
            <a:ext cx="7929618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王漢宗特黑體繁" pitchFamily="2" charset="-120"/>
                <a:ea typeface="王漢宗特黑體繁" pitchFamily="2" charset="-120"/>
                <a:cs typeface="Montserrat"/>
                <a:sym typeface="Montserrat"/>
              </a:rPr>
              <a:t>為什麼我們每天晚上都要睡覺呢？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tabLst/>
              <a:defRPr/>
            </a:pPr>
            <a:endParaRPr kumimoji="0" lang="zh-TW" alt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王漢宗特黑體繁" pitchFamily="2" charset="-120"/>
              <a:ea typeface="王漢宗特黑體繁" pitchFamily="2" charset="-120"/>
              <a:cs typeface="Montserrat"/>
              <a:sym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tabLst/>
              <a:defRPr/>
            </a:pPr>
            <a:endParaRPr kumimoji="0" lang="zh-TW" alt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王漢宗特黑體繁" pitchFamily="2" charset="-120"/>
              <a:ea typeface="王漢宗特黑體繁" pitchFamily="2" charset="-120"/>
              <a:cs typeface="Montserrat"/>
              <a:sym typeface="Montserrat"/>
            </a:endParaRPr>
          </a:p>
        </p:txBody>
      </p:sp>
      <p:sp>
        <p:nvSpPr>
          <p:cNvPr id="19" name="Google Shape;109;p21"/>
          <p:cNvSpPr txBox="1">
            <a:spLocks/>
          </p:cNvSpPr>
          <p:nvPr/>
        </p:nvSpPr>
        <p:spPr>
          <a:xfrm>
            <a:off x="1500166" y="3929066"/>
            <a:ext cx="7286644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王漢宗特黑體繁" pitchFamily="2" charset="-120"/>
                <a:ea typeface="王漢宗特黑體繁" pitchFamily="2" charset="-120"/>
                <a:cs typeface="Montserrat"/>
                <a:sym typeface="Montserrat"/>
              </a:rPr>
              <a:t>如果不睡覺，會發生什麼事呢？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tabLst/>
              <a:defRPr/>
            </a:pPr>
            <a:endParaRPr kumimoji="0" lang="zh-TW" alt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800"/>
              </a:solidFill>
              <a:effectLst/>
              <a:uLnTx/>
              <a:uFillTx/>
              <a:latin typeface="王漢宗特黑體繁" pitchFamily="2" charset="-120"/>
              <a:ea typeface="王漢宗特黑體繁" pitchFamily="2" charset="-120"/>
              <a:cs typeface="Montserrat"/>
              <a:sym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tabLst/>
              <a:defRPr/>
            </a:pPr>
            <a:endParaRPr kumimoji="0" lang="zh-TW" altLang="en-US" sz="4000" b="1" i="0" u="none" strike="noStrike" kern="0" cap="none" spc="0" normalizeH="0" baseline="0" noProof="0" dirty="0">
              <a:ln>
                <a:noFill/>
              </a:ln>
              <a:solidFill>
                <a:srgbClr val="FFC800"/>
              </a:solidFill>
              <a:effectLst/>
              <a:uLnTx/>
              <a:uFillTx/>
              <a:latin typeface="王漢宗特黑體繁" pitchFamily="2" charset="-120"/>
              <a:ea typeface="王漢宗特黑體繁" pitchFamily="2" charset="-120"/>
              <a:cs typeface="Montserrat"/>
              <a:sym typeface="Montserrat"/>
            </a:endParaRPr>
          </a:p>
        </p:txBody>
      </p:sp>
      <p:sp>
        <p:nvSpPr>
          <p:cNvPr id="20" name="Google Shape;109;p21"/>
          <p:cNvSpPr txBox="1">
            <a:spLocks/>
          </p:cNvSpPr>
          <p:nvPr/>
        </p:nvSpPr>
        <p:spPr>
          <a:xfrm>
            <a:off x="1357290" y="3286124"/>
            <a:ext cx="7286644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王漢宗特黑體繁" pitchFamily="2" charset="-120"/>
                <a:ea typeface="王漢宗特黑體繁" pitchFamily="2" charset="-120"/>
                <a:cs typeface="Montserrat"/>
                <a:sym typeface="Montserrat"/>
              </a:rPr>
              <a:t>你們睡覺是關燈還是開著燈？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tabLst/>
              <a:defRPr/>
            </a:pPr>
            <a:endParaRPr kumimoji="0" lang="zh-TW" alt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C800"/>
              </a:solidFill>
              <a:effectLst/>
              <a:uLnTx/>
              <a:uFillTx/>
              <a:latin typeface="王漢宗特黑體繁" pitchFamily="2" charset="-120"/>
              <a:ea typeface="王漢宗特黑體繁" pitchFamily="2" charset="-120"/>
              <a:cs typeface="Montserrat"/>
              <a:sym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tabLst/>
              <a:defRPr/>
            </a:pPr>
            <a:endParaRPr kumimoji="0" lang="zh-TW" altLang="en-US" sz="3600" b="1" i="0" u="none" strike="noStrike" kern="0" cap="none" spc="0" normalizeH="0" baseline="0" noProof="0" dirty="0">
              <a:ln>
                <a:noFill/>
              </a:ln>
              <a:solidFill>
                <a:srgbClr val="FFC800"/>
              </a:solidFill>
              <a:effectLst/>
              <a:uLnTx/>
              <a:uFillTx/>
              <a:latin typeface="王漢宗特黑體繁" pitchFamily="2" charset="-120"/>
              <a:ea typeface="王漢宗特黑體繁" pitchFamily="2" charset="-120"/>
              <a:cs typeface="Montserrat"/>
              <a:sym typeface="Montserrat"/>
            </a:endParaRPr>
          </a:p>
        </p:txBody>
      </p:sp>
      <p:sp>
        <p:nvSpPr>
          <p:cNvPr id="21" name="Google Shape;109;p21"/>
          <p:cNvSpPr txBox="1">
            <a:spLocks/>
          </p:cNvSpPr>
          <p:nvPr/>
        </p:nvSpPr>
        <p:spPr>
          <a:xfrm>
            <a:off x="1357290" y="3786190"/>
            <a:ext cx="10501386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tabLst/>
              <a:defRPr/>
            </a:pPr>
            <a:endParaRPr kumimoji="0" lang="zh-TW" alt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王漢宗特黑體繁" pitchFamily="2" charset="-120"/>
              <a:ea typeface="王漢宗特黑體繁" pitchFamily="2" charset="-120"/>
              <a:cs typeface="Montserrat"/>
              <a:sym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王漢宗特黑體繁" pitchFamily="2" charset="-120"/>
                <a:ea typeface="王漢宗特黑體繁" pitchFamily="2" charset="-120"/>
                <a:cs typeface="Montserrat"/>
                <a:sym typeface="Montserrat"/>
              </a:rPr>
              <a:t>晚上睡不好，隔天早上起來會如何呢？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tabLst/>
              <a:defRPr/>
            </a:pPr>
            <a:endParaRPr kumimoji="0" lang="zh-TW" alt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C800"/>
              </a:solidFill>
              <a:effectLst/>
              <a:uLnTx/>
              <a:uFillTx/>
              <a:latin typeface="王漢宗特黑體繁" pitchFamily="2" charset="-120"/>
              <a:ea typeface="王漢宗特黑體繁" pitchFamily="2" charset="-120"/>
              <a:cs typeface="Montserrat"/>
              <a:sym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tabLst/>
              <a:defRPr/>
            </a:pPr>
            <a:endParaRPr kumimoji="0" lang="zh-TW" altLang="en-US" sz="4000" b="1" i="0" u="none" strike="noStrike" kern="0" cap="none" spc="0" normalizeH="0" baseline="0" noProof="0" dirty="0">
              <a:ln>
                <a:noFill/>
              </a:ln>
              <a:solidFill>
                <a:srgbClr val="FFC800"/>
              </a:solidFill>
              <a:effectLst/>
              <a:uLnTx/>
              <a:uFillTx/>
              <a:latin typeface="王漢宗特黑體繁" pitchFamily="2" charset="-120"/>
              <a:ea typeface="王漢宗特黑體繁" pitchFamily="2" charset="-120"/>
              <a:cs typeface="Montserrat"/>
              <a:sym typeface="Montserrat"/>
            </a:endParaRPr>
          </a:p>
        </p:txBody>
      </p:sp>
      <p:pic>
        <p:nvPicPr>
          <p:cNvPr id="22" name="圖片 21" descr="logo-中文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06" y="6409794"/>
            <a:ext cx="2090736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 build="p"/>
      <p:bldP spid="109" grpId="1" build="p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1" name="Google Shape;341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graphicFrame>
        <p:nvGraphicFramePr>
          <p:cNvPr id="5" name="資料庫圖表 4"/>
          <p:cNvGraphicFramePr/>
          <p:nvPr/>
        </p:nvGraphicFramePr>
        <p:xfrm>
          <a:off x="1142976" y="785794"/>
          <a:ext cx="692948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圖片 5" descr="logo-中文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006" y="6409794"/>
            <a:ext cx="2090736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42" name="圖片 41" descr="__1_burn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714356"/>
            <a:ext cx="5150695" cy="5150695"/>
          </a:xfrm>
          <a:prstGeom prst="rect">
            <a:avLst/>
          </a:prstGeom>
        </p:spPr>
      </p:pic>
      <p:sp>
        <p:nvSpPr>
          <p:cNvPr id="43" name="文字方塊 42"/>
          <p:cNvSpPr txBox="1"/>
          <p:nvPr/>
        </p:nvSpPr>
        <p:spPr>
          <a:xfrm>
            <a:off x="928662" y="4000504"/>
            <a:ext cx="49292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歡迎</a:t>
            </a:r>
            <a:r>
              <a:rPr lang="zh-TW" alt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打呼博士</a:t>
            </a:r>
            <a:endParaRPr lang="en-US" altLang="zh-TW" sz="4000" dirty="0" smtClean="0">
              <a:solidFill>
                <a:schemeClr val="accent6">
                  <a:lumMod val="60000"/>
                  <a:lumOff val="4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努力研究</a:t>
            </a:r>
            <a:endParaRPr lang="en-US" altLang="zh-TW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有關睡眠知識</a:t>
            </a:r>
            <a:endParaRPr lang="en-US" altLang="zh-TW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r>
              <a:rPr lang="zh-TW" alt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小朋友們，一起加入吧！</a:t>
            </a:r>
            <a:endParaRPr lang="en-US" altLang="zh-TW" sz="3200" dirty="0" smtClean="0">
              <a:solidFill>
                <a:schemeClr val="accent6">
                  <a:lumMod val="60000"/>
                  <a:lumOff val="4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endParaRPr lang="zh-TW" altLang="en-US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</p:txBody>
      </p:sp>
      <p:pic>
        <p:nvPicPr>
          <p:cNvPr id="5" name="圖片 4" descr="logo-中文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3264" y="0"/>
            <a:ext cx="2090736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7" name="矩形 6"/>
          <p:cNvSpPr/>
          <p:nvPr/>
        </p:nvSpPr>
        <p:spPr>
          <a:xfrm>
            <a:off x="1071538" y="150017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如果長期</a:t>
            </a:r>
            <a:endParaRPr lang="en-US" altLang="zh-TW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>
              <a:defRPr/>
            </a:pPr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不睡覺，</a:t>
            </a:r>
            <a:endParaRPr lang="en-US" altLang="zh-TW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>
              <a:defRPr/>
            </a:pPr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會發生什</a:t>
            </a:r>
            <a:endParaRPr lang="en-US" altLang="zh-TW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>
              <a:defRPr/>
            </a:pPr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麼事呢？</a:t>
            </a:r>
            <a:endParaRPr lang="zh-TW" altLang="en-US" sz="3200" dirty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"/>
          </p:nvPr>
        </p:nvSpPr>
        <p:spPr>
          <a:xfrm>
            <a:off x="3605213" y="1322388"/>
            <a:ext cx="5038754" cy="4739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一百多年前，俄國科學家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瑪麗亞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‧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馬那謝納博士的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研究實驗，干擾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10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隻小狗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的睡眠，讓牠們無法睡覺。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不到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4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、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5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天，牠們全都死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了。其他科學家也對別的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動物做類似的實驗，也是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一樣的結果。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</p:txBody>
      </p:sp>
      <p:pic>
        <p:nvPicPr>
          <p:cNvPr id="5" name="圖片 4" descr="logo-中文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06" y="6409794"/>
            <a:ext cx="2090736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7" name="矩形 6"/>
          <p:cNvSpPr/>
          <p:nvPr/>
        </p:nvSpPr>
        <p:spPr>
          <a:xfrm>
            <a:off x="1071538" y="121442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很快就死</a:t>
            </a:r>
            <a:endParaRPr lang="en-US" altLang="zh-TW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>
              <a:defRPr/>
            </a:pPr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掉，是因</a:t>
            </a:r>
            <a:endParaRPr lang="en-US" altLang="zh-TW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>
              <a:defRPr/>
            </a:pPr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身體的哪</a:t>
            </a:r>
            <a:endParaRPr lang="en-US" altLang="zh-TW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>
              <a:defRPr/>
            </a:pPr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個部分發</a:t>
            </a:r>
            <a:endParaRPr lang="en-US" altLang="zh-TW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>
              <a:defRPr/>
            </a:pPr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生變化？</a:t>
            </a:r>
            <a:endParaRPr lang="zh-TW" altLang="en-US" sz="3200" dirty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"/>
          </p:nvPr>
        </p:nvSpPr>
        <p:spPr>
          <a:xfrm>
            <a:off x="3605213" y="1322388"/>
            <a:ext cx="5038754" cy="1892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科學家們的研究發現，是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腦部發生了變化，腦神經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細胞受傷或是壞死。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</p:txBody>
      </p:sp>
      <p:pic>
        <p:nvPicPr>
          <p:cNvPr id="5" name="圖片 4" descr="logo-中文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06" y="6409794"/>
            <a:ext cx="2090736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5" name="Google Shape;117;p22"/>
          <p:cNvSpPr txBox="1">
            <a:spLocks/>
          </p:cNvSpPr>
          <p:nvPr/>
        </p:nvSpPr>
        <p:spPr>
          <a:xfrm>
            <a:off x="1142976" y="1071546"/>
            <a:ext cx="6072230" cy="8321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143108" y="1928802"/>
            <a:ext cx="49292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打呼博士</a:t>
            </a:r>
            <a:endParaRPr lang="en-US" altLang="zh-TW" sz="7200" dirty="0" smtClean="0">
              <a:solidFill>
                <a:schemeClr val="accent6">
                  <a:lumMod val="60000"/>
                  <a:lumOff val="4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r>
              <a:rPr lang="zh-TW" altLang="en-US" sz="7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又有新疑問</a:t>
            </a:r>
            <a:endParaRPr lang="en-US" altLang="zh-TW" sz="7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endParaRPr lang="zh-TW" altLang="en-US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</p:txBody>
      </p:sp>
      <p:pic>
        <p:nvPicPr>
          <p:cNvPr id="7" name="圖片 6" descr="logo-中文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06" y="6409794"/>
            <a:ext cx="2090736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7" name="矩形 6"/>
          <p:cNvSpPr/>
          <p:nvPr/>
        </p:nvSpPr>
        <p:spPr>
          <a:xfrm>
            <a:off x="1071538" y="121442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睡覺的時</a:t>
            </a:r>
            <a:endParaRPr lang="en-US" altLang="zh-TW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>
              <a:defRPr/>
            </a:pPr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候，大腦</a:t>
            </a:r>
            <a:endParaRPr lang="en-US" altLang="zh-TW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>
              <a:defRPr/>
            </a:pPr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神經細胞</a:t>
            </a:r>
            <a:endParaRPr lang="en-US" altLang="zh-TW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>
              <a:defRPr/>
            </a:pPr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還在工作</a:t>
            </a:r>
            <a:endParaRPr lang="en-US" altLang="zh-TW" sz="3200" dirty="0" smtClean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>
              <a:defRPr/>
            </a:pPr>
            <a:r>
              <a:rPr lang="zh-TW" altLang="en-US" sz="3200" dirty="0" smtClean="0">
                <a:solidFill>
                  <a:srgbClr val="002060"/>
                </a:solidFill>
                <a:latin typeface="王漢宗特黑體繁" pitchFamily="2" charset="-120"/>
                <a:ea typeface="王漢宗特黑體繁" pitchFamily="2" charset="-120"/>
              </a:rPr>
              <a:t>嗎？</a:t>
            </a:r>
            <a:endParaRPr lang="zh-TW" altLang="en-US" sz="3200" dirty="0">
              <a:solidFill>
                <a:srgbClr val="002060"/>
              </a:solidFill>
              <a:latin typeface="王漢宗特黑體繁" pitchFamily="2" charset="-120"/>
              <a:ea typeface="王漢宗特黑體繁" pitchFamily="2" charset="-120"/>
            </a:endParaRPr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"/>
          </p:nvPr>
        </p:nvSpPr>
        <p:spPr>
          <a:xfrm>
            <a:off x="3428992" y="1214422"/>
            <a:ext cx="5038754" cy="4739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睡覺的時候，大腦神經細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胞還是持續工作的，他們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會進行檢查及修補。而且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還會把長長的線伸出去，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彼此連結，組成新的聯絡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網。當聯絡網越發達，越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容易記得事情，思考、感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  <a:p>
            <a:pPr lvl="0" algn="just">
              <a:buNone/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itchFamily="2" charset="-120"/>
                <a:ea typeface="王漢宗特黑體繁" pitchFamily="2" charset="-120"/>
              </a:rPr>
              <a:t>覺越敏銳。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itchFamily="2" charset="-120"/>
              <a:ea typeface="王漢宗特黑體繁" pitchFamily="2" charset="-120"/>
            </a:endParaRPr>
          </a:p>
        </p:txBody>
      </p:sp>
      <p:pic>
        <p:nvPicPr>
          <p:cNvPr id="5" name="圖片 4" descr="logo-中文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06" y="6409794"/>
            <a:ext cx="2090736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loriz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Florizel · SlidesCarnival</Template>
  <TotalTime>970</TotalTime>
  <Words>1033</Words>
  <Application>Microsoft Office PowerPoint</Application>
  <PresentationFormat>如螢幕大小 (4:3)</PresentationFormat>
  <Paragraphs>207</Paragraphs>
  <Slides>28</Slides>
  <Notes>28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40" baseType="lpstr">
      <vt:lpstr>Open Sans</vt:lpstr>
      <vt:lpstr>Walter Turncoat</vt:lpstr>
      <vt:lpstr>Arial</vt:lpstr>
      <vt:lpstr>Calibri</vt:lpstr>
      <vt:lpstr>華康平劇體W7</vt:lpstr>
      <vt:lpstr>Abril Fatface</vt:lpstr>
      <vt:lpstr>王漢宗細黑體繁</vt:lpstr>
      <vt:lpstr>Montserrat</vt:lpstr>
      <vt:lpstr>王漢宗特黑體繁</vt:lpstr>
      <vt:lpstr>王漢宗特明體一標準</vt:lpstr>
      <vt:lpstr>Raleway</vt:lpstr>
      <vt:lpstr>Florizel template</vt:lpstr>
      <vt:lpstr> 人為什麼 要睡覺？</vt:lpstr>
      <vt:lpstr>首先， 我們先來看 一則短片</vt:lpstr>
      <vt:lpstr>來討論幾個問題吧！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動物如何睡覺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科普閱讀— 人為什麼要睡覺？</dc:title>
  <dc:creator>陳雅苓</dc:creator>
  <cp:lastModifiedBy>陳雅苓</cp:lastModifiedBy>
  <cp:revision>128</cp:revision>
  <dcterms:modified xsi:type="dcterms:W3CDTF">2020-04-07T06:13:37Z</dcterms:modified>
</cp:coreProperties>
</file>