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17"/>
  </p:notesMasterIdLst>
  <p:sldIdLst>
    <p:sldId id="256" r:id="rId2"/>
    <p:sldId id="258" r:id="rId3"/>
    <p:sldId id="269" r:id="rId4"/>
    <p:sldId id="260" r:id="rId5"/>
    <p:sldId id="293" r:id="rId6"/>
    <p:sldId id="263" r:id="rId7"/>
    <p:sldId id="287" r:id="rId8"/>
    <p:sldId id="286" r:id="rId9"/>
    <p:sldId id="264" r:id="rId10"/>
    <p:sldId id="292" r:id="rId11"/>
    <p:sldId id="261" r:id="rId12"/>
    <p:sldId id="288" r:id="rId13"/>
    <p:sldId id="291" r:id="rId14"/>
    <p:sldId id="289" r:id="rId15"/>
    <p:sldId id="29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3300"/>
    <a:srgbClr val="F58617"/>
    <a:srgbClr val="008000"/>
    <a:srgbClr val="474F6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FC59FB-CCCA-423E-8607-C4B90A6D0C3F}">
  <a:tblStyle styleId="{90FC59FB-CCCA-423E-8607-C4B90A6D0C3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058" autoAdjust="0"/>
  </p:normalViewPr>
  <p:slideViewPr>
    <p:cSldViewPr>
      <p:cViewPr>
        <p:scale>
          <a:sx n="66" d="100"/>
          <a:sy n="66" d="100"/>
        </p:scale>
        <p:origin x="-546" y="-1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03939E-5FBD-4A8A-A067-21A379D8F59F}" type="doc">
      <dgm:prSet loTypeId="urn:microsoft.com/office/officeart/2005/8/layout/hList6" loCatId="list" qsTypeId="urn:microsoft.com/office/officeart/2005/8/quickstyle/simple2" qsCatId="simple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4394D0F4-0ED8-41F2-94A0-3BA91A6171F9}">
      <dgm:prSet phldrT="[文字]" custT="1"/>
      <dgm:spPr/>
      <dgm:t>
        <a:bodyPr/>
        <a:lstStyle/>
        <a:p>
          <a:pPr algn="l"/>
          <a:r>
            <a:rPr lang="zh-TW" altLang="en-US" sz="2000" i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兒童是國家未來的主人翁，國家有保障兒童權利的責任。</a:t>
          </a:r>
          <a:endParaRPr lang="zh-TW" altLang="en-US" sz="2000" dirty="0"/>
        </a:p>
      </dgm:t>
    </dgm:pt>
    <dgm:pt modelId="{FA87CAFC-B97A-4B20-9396-5DC17B8F24C3}" type="parTrans" cxnId="{17B94406-E0D5-494B-94B3-E9A2088182FB}">
      <dgm:prSet/>
      <dgm:spPr/>
      <dgm:t>
        <a:bodyPr/>
        <a:lstStyle/>
        <a:p>
          <a:endParaRPr lang="zh-TW" altLang="en-US" sz="1800"/>
        </a:p>
      </dgm:t>
    </dgm:pt>
    <dgm:pt modelId="{73DB4E3C-5061-4FE2-BA39-087DB6CFFAB8}" type="sibTrans" cxnId="{17B94406-E0D5-494B-94B3-E9A2088182FB}">
      <dgm:prSet/>
      <dgm:spPr/>
      <dgm:t>
        <a:bodyPr/>
        <a:lstStyle/>
        <a:p>
          <a:endParaRPr lang="zh-TW" altLang="en-US" sz="1800"/>
        </a:p>
      </dgm:t>
    </dgm:pt>
    <dgm:pt modelId="{DCA4699F-77C8-4BF9-9C4F-6A5BB1A9EC0C}">
      <dgm:prSet phldrT="[文字]" custT="1"/>
      <dgm:spPr/>
      <dgm:t>
        <a:bodyPr/>
        <a:lstStyle/>
        <a:p>
          <a:pPr algn="l"/>
          <a:r>
            <a:rPr lang="zh-TW" altLang="en-US" sz="2000" i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兒童是獨立個體，享有基本人權。</a:t>
          </a:r>
          <a:endParaRPr lang="zh-TW" altLang="en-US" sz="2000" dirty="0"/>
        </a:p>
      </dgm:t>
    </dgm:pt>
    <dgm:pt modelId="{3FB73C2B-5BE8-4DA0-91FE-E3CD9CCFBE13}" type="parTrans" cxnId="{A3CEA5FF-5450-4A85-813B-3294BCFFDBFE}">
      <dgm:prSet/>
      <dgm:spPr/>
      <dgm:t>
        <a:bodyPr/>
        <a:lstStyle/>
        <a:p>
          <a:endParaRPr lang="zh-TW" altLang="en-US" sz="1800"/>
        </a:p>
      </dgm:t>
    </dgm:pt>
    <dgm:pt modelId="{036D9CBF-464D-4C6C-91BA-ABB4548D144F}" type="sibTrans" cxnId="{A3CEA5FF-5450-4A85-813B-3294BCFFDBFE}">
      <dgm:prSet/>
      <dgm:spPr/>
      <dgm:t>
        <a:bodyPr/>
        <a:lstStyle/>
        <a:p>
          <a:endParaRPr lang="zh-TW" altLang="en-US" sz="1800"/>
        </a:p>
      </dgm:t>
    </dgm:pt>
    <dgm:pt modelId="{A93B4F6A-1523-4F40-8E67-6CDCB9477DD0}">
      <dgm:prSet phldrT="[文字]" custT="1"/>
      <dgm:spPr/>
      <dgm:t>
        <a:bodyPr/>
        <a:lstStyle/>
        <a:p>
          <a:pPr algn="l"/>
          <a:r>
            <a:rPr lang="zh-TW" altLang="en-US" sz="2000" i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無論年齡、性別、國籍不同，兒童都應該受到保護而不受殘害 </a:t>
          </a:r>
          <a:r>
            <a:rPr lang="en-US" altLang="zh-TW" sz="2000" i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000" i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1600" i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600" i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例如戰爭、當童工、虐待</a:t>
          </a:r>
          <a:r>
            <a:rPr lang="en-US" altLang="zh-TW" sz="1600" i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…)</a:t>
          </a:r>
          <a:endParaRPr lang="zh-TW" altLang="en-US" sz="1600" dirty="0"/>
        </a:p>
      </dgm:t>
    </dgm:pt>
    <dgm:pt modelId="{ED30121E-9460-4597-8AC1-90FEE49F604B}" type="parTrans" cxnId="{6AF498A2-E7DC-4565-B94C-9A879BDC2285}">
      <dgm:prSet/>
      <dgm:spPr/>
      <dgm:t>
        <a:bodyPr/>
        <a:lstStyle/>
        <a:p>
          <a:endParaRPr lang="zh-TW" altLang="en-US" sz="1800"/>
        </a:p>
      </dgm:t>
    </dgm:pt>
    <dgm:pt modelId="{1938CBB3-65B2-48F3-A88C-F37B839F5ABF}" type="sibTrans" cxnId="{6AF498A2-E7DC-4565-B94C-9A879BDC2285}">
      <dgm:prSet/>
      <dgm:spPr/>
      <dgm:t>
        <a:bodyPr/>
        <a:lstStyle/>
        <a:p>
          <a:endParaRPr lang="zh-TW" altLang="en-US" sz="1800"/>
        </a:p>
      </dgm:t>
    </dgm:pt>
    <dgm:pt modelId="{A27318E5-BE08-4802-95B4-341BE7EBBA0E}" type="pres">
      <dgm:prSet presAssocID="{4803939E-5FBD-4A8A-A067-21A379D8F5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0F29B71-D371-4937-A867-2C6E5E6ABC43}" type="pres">
      <dgm:prSet presAssocID="{4394D0F4-0ED8-41F2-94A0-3BA91A6171F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4E952D-5CC2-4C45-BC60-9A261958FD3C}" type="pres">
      <dgm:prSet presAssocID="{73DB4E3C-5061-4FE2-BA39-087DB6CFFAB8}" presName="sibTrans" presStyleCnt="0"/>
      <dgm:spPr/>
    </dgm:pt>
    <dgm:pt modelId="{4580718B-AA29-4CD2-B4A0-47EB012EC54D}" type="pres">
      <dgm:prSet presAssocID="{DCA4699F-77C8-4BF9-9C4F-6A5BB1A9EC0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D908A5-141D-4FFD-85AA-0B52EA760812}" type="pres">
      <dgm:prSet presAssocID="{036D9CBF-464D-4C6C-91BA-ABB4548D144F}" presName="sibTrans" presStyleCnt="0"/>
      <dgm:spPr/>
    </dgm:pt>
    <dgm:pt modelId="{427A6145-520C-4131-8F3A-8240277A4BD2}" type="pres">
      <dgm:prSet presAssocID="{A93B4F6A-1523-4F40-8E67-6CDCB9477DD0}" presName="node" presStyleLbl="node1" presStyleIdx="2" presStyleCnt="3" custLinFactX="11895" custLinFactNeighborX="100000" custLinFactNeighborY="43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ABC0E75-51DC-48B0-A291-58AC87A54D4B}" type="presOf" srcId="{DCA4699F-77C8-4BF9-9C4F-6A5BB1A9EC0C}" destId="{4580718B-AA29-4CD2-B4A0-47EB012EC54D}" srcOrd="0" destOrd="0" presId="urn:microsoft.com/office/officeart/2005/8/layout/hList6"/>
    <dgm:cxn modelId="{3B4466FB-CE2D-4200-82FF-1855BE861EDD}" type="presOf" srcId="{4803939E-5FBD-4A8A-A067-21A379D8F59F}" destId="{A27318E5-BE08-4802-95B4-341BE7EBBA0E}" srcOrd="0" destOrd="0" presId="urn:microsoft.com/office/officeart/2005/8/layout/hList6"/>
    <dgm:cxn modelId="{433A414D-2C65-4135-BE9C-AA8ED36AE6DD}" type="presOf" srcId="{A93B4F6A-1523-4F40-8E67-6CDCB9477DD0}" destId="{427A6145-520C-4131-8F3A-8240277A4BD2}" srcOrd="0" destOrd="0" presId="urn:microsoft.com/office/officeart/2005/8/layout/hList6"/>
    <dgm:cxn modelId="{17B94406-E0D5-494B-94B3-E9A2088182FB}" srcId="{4803939E-5FBD-4A8A-A067-21A379D8F59F}" destId="{4394D0F4-0ED8-41F2-94A0-3BA91A6171F9}" srcOrd="0" destOrd="0" parTransId="{FA87CAFC-B97A-4B20-9396-5DC17B8F24C3}" sibTransId="{73DB4E3C-5061-4FE2-BA39-087DB6CFFAB8}"/>
    <dgm:cxn modelId="{A3CEA5FF-5450-4A85-813B-3294BCFFDBFE}" srcId="{4803939E-5FBD-4A8A-A067-21A379D8F59F}" destId="{DCA4699F-77C8-4BF9-9C4F-6A5BB1A9EC0C}" srcOrd="1" destOrd="0" parTransId="{3FB73C2B-5BE8-4DA0-91FE-E3CD9CCFBE13}" sibTransId="{036D9CBF-464D-4C6C-91BA-ABB4548D144F}"/>
    <dgm:cxn modelId="{6AF498A2-E7DC-4565-B94C-9A879BDC2285}" srcId="{4803939E-5FBD-4A8A-A067-21A379D8F59F}" destId="{A93B4F6A-1523-4F40-8E67-6CDCB9477DD0}" srcOrd="2" destOrd="0" parTransId="{ED30121E-9460-4597-8AC1-90FEE49F604B}" sibTransId="{1938CBB3-65B2-48F3-A88C-F37B839F5ABF}"/>
    <dgm:cxn modelId="{DCA3677D-2AA5-4EA4-9E08-F96D045A958A}" type="presOf" srcId="{4394D0F4-0ED8-41F2-94A0-3BA91A6171F9}" destId="{70F29B71-D371-4937-A867-2C6E5E6ABC43}" srcOrd="0" destOrd="0" presId="urn:microsoft.com/office/officeart/2005/8/layout/hList6"/>
    <dgm:cxn modelId="{7F143512-F801-4940-9A83-8671A63C080B}" type="presParOf" srcId="{A27318E5-BE08-4802-95B4-341BE7EBBA0E}" destId="{70F29B71-D371-4937-A867-2C6E5E6ABC43}" srcOrd="0" destOrd="0" presId="urn:microsoft.com/office/officeart/2005/8/layout/hList6"/>
    <dgm:cxn modelId="{DC49D7BA-B663-448D-8FE9-FECB953BF177}" type="presParOf" srcId="{A27318E5-BE08-4802-95B4-341BE7EBBA0E}" destId="{844E952D-5CC2-4C45-BC60-9A261958FD3C}" srcOrd="1" destOrd="0" presId="urn:microsoft.com/office/officeart/2005/8/layout/hList6"/>
    <dgm:cxn modelId="{7369BFBA-7E2D-4F25-ACB2-F66404BEBA53}" type="presParOf" srcId="{A27318E5-BE08-4802-95B4-341BE7EBBA0E}" destId="{4580718B-AA29-4CD2-B4A0-47EB012EC54D}" srcOrd="2" destOrd="0" presId="urn:microsoft.com/office/officeart/2005/8/layout/hList6"/>
    <dgm:cxn modelId="{A6C946B5-CBAE-4772-8D04-DF73DFBFB86E}" type="presParOf" srcId="{A27318E5-BE08-4802-95B4-341BE7EBBA0E}" destId="{95D908A5-141D-4FFD-85AA-0B52EA760812}" srcOrd="3" destOrd="0" presId="urn:microsoft.com/office/officeart/2005/8/layout/hList6"/>
    <dgm:cxn modelId="{F5EC5472-75F3-48FF-B279-3F3BD10AB000}" type="presParOf" srcId="{A27318E5-BE08-4802-95B4-341BE7EBBA0E}" destId="{427A6145-520C-4131-8F3A-8240277A4BD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F29B71-D371-4937-A867-2C6E5E6ABC43}">
      <dsp:nvSpPr>
        <dsp:cNvPr id="0" name=""/>
        <dsp:cNvSpPr/>
      </dsp:nvSpPr>
      <dsp:spPr>
        <a:xfrm rot="16200000">
          <a:off x="-540887" y="541761"/>
          <a:ext cx="3356045" cy="227252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i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兒童是國家未來的主人翁，國家有保障兒童權利的責任。</a:t>
          </a:r>
          <a:endParaRPr lang="zh-TW" altLang="en-US" sz="2000" kern="1200" dirty="0"/>
        </a:p>
      </dsp:txBody>
      <dsp:txXfrm rot="16200000">
        <a:off x="-540887" y="541761"/>
        <a:ext cx="3356045" cy="2272521"/>
      </dsp:txXfrm>
    </dsp:sp>
    <dsp:sp modelId="{4580718B-AA29-4CD2-B4A0-47EB012EC54D}">
      <dsp:nvSpPr>
        <dsp:cNvPr id="0" name=""/>
        <dsp:cNvSpPr/>
      </dsp:nvSpPr>
      <dsp:spPr>
        <a:xfrm rot="16200000">
          <a:off x="1902073" y="541761"/>
          <a:ext cx="3356045" cy="2272521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i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兒童是獨立個體，享有基本人權。</a:t>
          </a:r>
          <a:endParaRPr lang="zh-TW" altLang="en-US" sz="2000" kern="1200" dirty="0"/>
        </a:p>
      </dsp:txBody>
      <dsp:txXfrm rot="16200000">
        <a:off x="1902073" y="541761"/>
        <a:ext cx="3356045" cy="2272521"/>
      </dsp:txXfrm>
    </dsp:sp>
    <dsp:sp modelId="{427A6145-520C-4131-8F3A-8240277A4BD2}">
      <dsp:nvSpPr>
        <dsp:cNvPr id="0" name=""/>
        <dsp:cNvSpPr/>
      </dsp:nvSpPr>
      <dsp:spPr>
        <a:xfrm rot="16200000">
          <a:off x="4345908" y="541761"/>
          <a:ext cx="3356045" cy="2272521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i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無論年齡、性別、國籍不同，兒童都應該受到保護而不受殘害 </a:t>
          </a:r>
          <a:r>
            <a:rPr lang="en-US" altLang="zh-TW" sz="2000" i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000" i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1600" i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600" i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例如戰爭、當童工、虐待</a:t>
          </a:r>
          <a:r>
            <a:rPr lang="en-US" altLang="zh-TW" sz="1600" i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…)</a:t>
          </a:r>
          <a:endParaRPr lang="zh-TW" altLang="en-US" sz="1600" kern="1200" dirty="0"/>
        </a:p>
      </dsp:txBody>
      <dsp:txXfrm rot="16200000">
        <a:off x="4345908" y="541761"/>
        <a:ext cx="3356045" cy="2272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757422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99105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60432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31258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758831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18250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4120360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好心的國王：兒童權利之父</a:t>
            </a:r>
            <a:r>
              <a:rPr lang="en-US" altLang="zh-TW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柯札克的故事</a:t>
            </a:r>
            <a:r>
              <a:rPr lang="en-US" altLang="zh-TW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</a:t>
            </a:r>
            <a:r>
              <a:rPr lang="en-US" altLang="zh-TW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湯馬克．包格奇；譯者</a:t>
            </a:r>
            <a:r>
              <a:rPr lang="en-US" altLang="zh-TW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林真美，</a:t>
            </a:r>
            <a:r>
              <a:rPr lang="en-US" altLang="zh-TW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2012</a:t>
            </a: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，親子天下出版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6769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籌設孤兒院，實踐兒童權利：</a:t>
            </a:r>
            <a:endParaRPr lang="en-US" altLang="zh-TW" dirty="0" smtClean="0"/>
          </a:p>
          <a:p>
            <a:pPr lvl="0">
              <a:spcBef>
                <a:spcPts val="0"/>
              </a:spcBef>
              <a:buNone/>
            </a:pPr>
            <a:r>
              <a:rPr lang="zh-TW" altLang="en-US" dirty="0" smtClean="0"/>
              <a:t>讓孩子自治、有議會及法庭，大家都要遵守</a:t>
            </a:r>
          </a:p>
          <a:p>
            <a:pPr lvl="0">
              <a:spcBef>
                <a:spcPts val="0"/>
              </a:spcBef>
              <a:buNone/>
            </a:pPr>
            <a:r>
              <a:rPr lang="zh-TW" altLang="en-US" dirty="0" smtClean="0"/>
              <a:t>學習愛與尊重</a:t>
            </a:r>
          </a:p>
          <a:p>
            <a:pPr lvl="0">
              <a:spcBef>
                <a:spcPts val="0"/>
              </a:spcBef>
              <a:buNone/>
            </a:pPr>
            <a:r>
              <a:rPr lang="zh-TW" altLang="en-US" dirty="0" smtClean="0"/>
              <a:t>發行報紙、大家都可以討論公共事務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901229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59079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98278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14558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altLang="en-US" dirty="0" smtClean="0"/>
              <a:t>兒童是獨立的個體，大人不能用保護兒童的名義，限制或忽視兒童權利。</a:t>
            </a:r>
            <a:endParaRPr lang="en-US" altLang="zh-TW" dirty="0" smtClean="0"/>
          </a:p>
          <a:p>
            <a:pPr lvl="0">
              <a:spcBef>
                <a:spcPts val="0"/>
              </a:spcBef>
              <a:buNone/>
            </a:pPr>
            <a:r>
              <a:rPr lang="zh-TW" altLang="en-US" dirty="0" smtClean="0"/>
              <a:t>生存權：每天吃飽喝足，滿足基本生活</a:t>
            </a:r>
            <a:endParaRPr lang="en-US" altLang="zh-TW" dirty="0" smtClean="0"/>
          </a:p>
          <a:p>
            <a:pPr lvl="0">
              <a:spcBef>
                <a:spcPts val="0"/>
              </a:spcBef>
              <a:buNone/>
            </a:pPr>
            <a:r>
              <a:rPr lang="zh-TW" altLang="en-US" dirty="0" smtClean="0"/>
              <a:t>發展權（受教育）：好好上課、認識世界</a:t>
            </a:r>
            <a:endParaRPr lang="en-US" altLang="zh-TW" dirty="0" smtClean="0"/>
          </a:p>
          <a:p>
            <a:pPr lvl="0">
              <a:spcBef>
                <a:spcPts val="0"/>
              </a:spcBef>
              <a:buNone/>
            </a:pPr>
            <a:r>
              <a:rPr lang="zh-TW" altLang="en-US" dirty="0" smtClean="0"/>
              <a:t>受保護權：順利長大，身體健康、頭好壯壯</a:t>
            </a:r>
            <a:endParaRPr lang="en-US" altLang="zh-TW" dirty="0" smtClean="0"/>
          </a:p>
          <a:p>
            <a:pPr lvl="0">
              <a:spcBef>
                <a:spcPts val="0"/>
              </a:spcBef>
              <a:buNone/>
            </a:pPr>
            <a:r>
              <a:rPr lang="zh-TW" altLang="en-US" dirty="0" smtClean="0"/>
              <a:t>參與權：自由地表達意見、討論自己想做的事情</a:t>
            </a:r>
            <a:endParaRPr lang="en-US" altLang="zh-TW" dirty="0" smtClean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956313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14996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45074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flipH="1">
            <a:off x="0" y="0"/>
            <a:ext cx="6593211" cy="5143591"/>
          </a:xfrm>
          <a:custGeom>
            <a:avLst/>
            <a:gdLst/>
            <a:ahLst/>
            <a:cxnLst/>
            <a:rect l="0" t="0" r="0" b="0"/>
            <a:pathLst>
              <a:path w="126823" h="98939" extrusionOk="0">
                <a:moveTo>
                  <a:pt x="8625" y="1"/>
                </a:moveTo>
                <a:lnTo>
                  <a:pt x="8114" y="891"/>
                </a:lnTo>
                <a:lnTo>
                  <a:pt x="7133" y="2705"/>
                </a:lnTo>
                <a:lnTo>
                  <a:pt x="6209" y="4543"/>
                </a:lnTo>
                <a:lnTo>
                  <a:pt x="5352" y="6407"/>
                </a:lnTo>
                <a:lnTo>
                  <a:pt x="4544" y="8287"/>
                </a:lnTo>
                <a:lnTo>
                  <a:pt x="3810" y="10191"/>
                </a:lnTo>
                <a:lnTo>
                  <a:pt x="3134" y="12120"/>
                </a:lnTo>
                <a:lnTo>
                  <a:pt x="2515" y="14066"/>
                </a:lnTo>
                <a:lnTo>
                  <a:pt x="1971" y="16037"/>
                </a:lnTo>
                <a:lnTo>
                  <a:pt x="1485" y="18015"/>
                </a:lnTo>
                <a:lnTo>
                  <a:pt x="1064" y="20019"/>
                </a:lnTo>
                <a:lnTo>
                  <a:pt x="718" y="22047"/>
                </a:lnTo>
                <a:lnTo>
                  <a:pt x="438" y="24084"/>
                </a:lnTo>
                <a:lnTo>
                  <a:pt x="223" y="26137"/>
                </a:lnTo>
                <a:lnTo>
                  <a:pt x="75" y="28206"/>
                </a:lnTo>
                <a:lnTo>
                  <a:pt x="9" y="30292"/>
                </a:lnTo>
                <a:lnTo>
                  <a:pt x="1" y="31339"/>
                </a:lnTo>
                <a:lnTo>
                  <a:pt x="9" y="32716"/>
                </a:lnTo>
                <a:lnTo>
                  <a:pt x="133" y="35453"/>
                </a:lnTo>
                <a:lnTo>
                  <a:pt x="380" y="38158"/>
                </a:lnTo>
                <a:lnTo>
                  <a:pt x="751" y="40837"/>
                </a:lnTo>
                <a:lnTo>
                  <a:pt x="1229" y="43492"/>
                </a:lnTo>
                <a:lnTo>
                  <a:pt x="1831" y="46114"/>
                </a:lnTo>
                <a:lnTo>
                  <a:pt x="2548" y="48703"/>
                </a:lnTo>
                <a:lnTo>
                  <a:pt x="3373" y="51259"/>
                </a:lnTo>
                <a:lnTo>
                  <a:pt x="4305" y="53781"/>
                </a:lnTo>
                <a:lnTo>
                  <a:pt x="5343" y="56263"/>
                </a:lnTo>
                <a:lnTo>
                  <a:pt x="6489" y="58704"/>
                </a:lnTo>
                <a:lnTo>
                  <a:pt x="7734" y="61111"/>
                </a:lnTo>
                <a:lnTo>
                  <a:pt x="9087" y="63469"/>
                </a:lnTo>
                <a:lnTo>
                  <a:pt x="10538" y="65786"/>
                </a:lnTo>
                <a:lnTo>
                  <a:pt x="12079" y="68053"/>
                </a:lnTo>
                <a:lnTo>
                  <a:pt x="13720" y="70271"/>
                </a:lnTo>
                <a:lnTo>
                  <a:pt x="14578" y="71368"/>
                </a:lnTo>
                <a:lnTo>
                  <a:pt x="10439" y="81674"/>
                </a:lnTo>
                <a:lnTo>
                  <a:pt x="21297" y="78763"/>
                </a:lnTo>
                <a:lnTo>
                  <a:pt x="22122" y="79555"/>
                </a:lnTo>
                <a:lnTo>
                  <a:pt x="23804" y="81105"/>
                </a:lnTo>
                <a:lnTo>
                  <a:pt x="25543" y="82614"/>
                </a:lnTo>
                <a:lnTo>
                  <a:pt x="27332" y="84089"/>
                </a:lnTo>
                <a:lnTo>
                  <a:pt x="29163" y="85524"/>
                </a:lnTo>
                <a:lnTo>
                  <a:pt x="31051" y="86917"/>
                </a:lnTo>
                <a:lnTo>
                  <a:pt x="32988" y="88269"/>
                </a:lnTo>
                <a:lnTo>
                  <a:pt x="34967" y="89580"/>
                </a:lnTo>
                <a:lnTo>
                  <a:pt x="36987" y="90850"/>
                </a:lnTo>
                <a:lnTo>
                  <a:pt x="39056" y="92079"/>
                </a:lnTo>
                <a:lnTo>
                  <a:pt x="41175" y="93266"/>
                </a:lnTo>
                <a:lnTo>
                  <a:pt x="43327" y="94395"/>
                </a:lnTo>
                <a:lnTo>
                  <a:pt x="45520" y="95492"/>
                </a:lnTo>
                <a:lnTo>
                  <a:pt x="47755" y="96539"/>
                </a:lnTo>
                <a:lnTo>
                  <a:pt x="50030" y="97537"/>
                </a:lnTo>
                <a:lnTo>
                  <a:pt x="52339" y="98485"/>
                </a:lnTo>
                <a:lnTo>
                  <a:pt x="53510" y="98938"/>
                </a:lnTo>
                <a:lnTo>
                  <a:pt x="126822" y="98938"/>
                </a:lnTo>
                <a:lnTo>
                  <a:pt x="126822" y="1"/>
                </a:lnTo>
                <a:close/>
              </a:path>
            </a:pathLst>
          </a:custGeom>
          <a:solidFill>
            <a:srgbClr val="9AB6E6"/>
          </a:solidFill>
          <a:ln w="152400" cap="flat" cmpd="sng">
            <a:solidFill>
              <a:srgbClr val="9AB6E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-1" y="0"/>
            <a:ext cx="8244408" cy="5143591"/>
          </a:xfrm>
          <a:custGeom>
            <a:avLst/>
            <a:gdLst/>
            <a:ahLst/>
            <a:cxnLst/>
            <a:rect l="0" t="0" r="0" b="0"/>
            <a:pathLst>
              <a:path w="126823" h="98939" extrusionOk="0">
                <a:moveTo>
                  <a:pt x="8625" y="1"/>
                </a:moveTo>
                <a:lnTo>
                  <a:pt x="8114" y="891"/>
                </a:lnTo>
                <a:lnTo>
                  <a:pt x="7133" y="2705"/>
                </a:lnTo>
                <a:lnTo>
                  <a:pt x="6209" y="4543"/>
                </a:lnTo>
                <a:lnTo>
                  <a:pt x="5352" y="6407"/>
                </a:lnTo>
                <a:lnTo>
                  <a:pt x="4544" y="8287"/>
                </a:lnTo>
                <a:lnTo>
                  <a:pt x="3810" y="10191"/>
                </a:lnTo>
                <a:lnTo>
                  <a:pt x="3134" y="12120"/>
                </a:lnTo>
                <a:lnTo>
                  <a:pt x="2515" y="14066"/>
                </a:lnTo>
                <a:lnTo>
                  <a:pt x="1971" y="16037"/>
                </a:lnTo>
                <a:lnTo>
                  <a:pt x="1485" y="18015"/>
                </a:lnTo>
                <a:lnTo>
                  <a:pt x="1064" y="20019"/>
                </a:lnTo>
                <a:lnTo>
                  <a:pt x="718" y="22047"/>
                </a:lnTo>
                <a:lnTo>
                  <a:pt x="438" y="24084"/>
                </a:lnTo>
                <a:lnTo>
                  <a:pt x="223" y="26137"/>
                </a:lnTo>
                <a:lnTo>
                  <a:pt x="75" y="28206"/>
                </a:lnTo>
                <a:lnTo>
                  <a:pt x="9" y="30292"/>
                </a:lnTo>
                <a:lnTo>
                  <a:pt x="1" y="31339"/>
                </a:lnTo>
                <a:lnTo>
                  <a:pt x="9" y="32716"/>
                </a:lnTo>
                <a:lnTo>
                  <a:pt x="133" y="35453"/>
                </a:lnTo>
                <a:lnTo>
                  <a:pt x="380" y="38158"/>
                </a:lnTo>
                <a:lnTo>
                  <a:pt x="751" y="40837"/>
                </a:lnTo>
                <a:lnTo>
                  <a:pt x="1229" y="43492"/>
                </a:lnTo>
                <a:lnTo>
                  <a:pt x="1831" y="46114"/>
                </a:lnTo>
                <a:lnTo>
                  <a:pt x="2548" y="48703"/>
                </a:lnTo>
                <a:lnTo>
                  <a:pt x="3373" y="51259"/>
                </a:lnTo>
                <a:lnTo>
                  <a:pt x="4305" y="53781"/>
                </a:lnTo>
                <a:lnTo>
                  <a:pt x="5343" y="56263"/>
                </a:lnTo>
                <a:lnTo>
                  <a:pt x="6489" y="58704"/>
                </a:lnTo>
                <a:lnTo>
                  <a:pt x="7734" y="61111"/>
                </a:lnTo>
                <a:lnTo>
                  <a:pt x="9087" y="63469"/>
                </a:lnTo>
                <a:lnTo>
                  <a:pt x="10538" y="65786"/>
                </a:lnTo>
                <a:lnTo>
                  <a:pt x="12079" y="68053"/>
                </a:lnTo>
                <a:lnTo>
                  <a:pt x="13720" y="70271"/>
                </a:lnTo>
                <a:lnTo>
                  <a:pt x="14578" y="71368"/>
                </a:lnTo>
                <a:lnTo>
                  <a:pt x="10439" y="81674"/>
                </a:lnTo>
                <a:lnTo>
                  <a:pt x="21297" y="78763"/>
                </a:lnTo>
                <a:lnTo>
                  <a:pt x="22122" y="79555"/>
                </a:lnTo>
                <a:lnTo>
                  <a:pt x="23804" y="81105"/>
                </a:lnTo>
                <a:lnTo>
                  <a:pt x="25543" y="82614"/>
                </a:lnTo>
                <a:lnTo>
                  <a:pt x="27332" y="84089"/>
                </a:lnTo>
                <a:lnTo>
                  <a:pt x="29163" y="85524"/>
                </a:lnTo>
                <a:lnTo>
                  <a:pt x="31051" y="86917"/>
                </a:lnTo>
                <a:lnTo>
                  <a:pt x="32988" y="88269"/>
                </a:lnTo>
                <a:lnTo>
                  <a:pt x="34967" y="89580"/>
                </a:lnTo>
                <a:lnTo>
                  <a:pt x="36987" y="90850"/>
                </a:lnTo>
                <a:lnTo>
                  <a:pt x="39056" y="92079"/>
                </a:lnTo>
                <a:lnTo>
                  <a:pt x="41175" y="93266"/>
                </a:lnTo>
                <a:lnTo>
                  <a:pt x="43327" y="94395"/>
                </a:lnTo>
                <a:lnTo>
                  <a:pt x="45520" y="95492"/>
                </a:lnTo>
                <a:lnTo>
                  <a:pt x="47755" y="96539"/>
                </a:lnTo>
                <a:lnTo>
                  <a:pt x="50030" y="97537"/>
                </a:lnTo>
                <a:lnTo>
                  <a:pt x="52339" y="98485"/>
                </a:lnTo>
                <a:lnTo>
                  <a:pt x="53510" y="98938"/>
                </a:lnTo>
                <a:lnTo>
                  <a:pt x="126822" y="98938"/>
                </a:lnTo>
                <a:lnTo>
                  <a:pt x="12682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09600" y="1991850"/>
            <a:ext cx="5345700" cy="1159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 dirty="0"/>
          </a:p>
        </p:txBody>
      </p:sp>
      <p:pic>
        <p:nvPicPr>
          <p:cNvPr id="5" name="Picture 4" descr="國立公共資訊圖書館 National Library of Public Information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47856" y="0"/>
            <a:ext cx="1296144" cy="313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 flipH="1">
            <a:off x="0" y="0"/>
            <a:ext cx="8093362" cy="5143539"/>
          </a:xfrm>
          <a:custGeom>
            <a:avLst/>
            <a:gdLst/>
            <a:ahLst/>
            <a:cxnLst/>
            <a:rect l="0" t="0" r="0" b="0"/>
            <a:pathLst>
              <a:path w="155679" h="98938" extrusionOk="0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6D9EEB"/>
          </a:solidFill>
          <a:ln w="152400" cap="flat" cmpd="sng">
            <a:solidFill>
              <a:srgbClr val="9AB6E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 flipH="1">
            <a:off x="0" y="0"/>
            <a:ext cx="8093362" cy="5143539"/>
          </a:xfrm>
          <a:custGeom>
            <a:avLst/>
            <a:gdLst/>
            <a:ahLst/>
            <a:cxnLst/>
            <a:rect l="0" t="0" r="0" b="0"/>
            <a:pathLst>
              <a:path w="155679" h="98938" extrusionOk="0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810450" y="1399800"/>
            <a:ext cx="5190900" cy="819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3000" i="1"/>
            </a:lvl1pPr>
            <a:lvl2pPr lvl="1" rtl="0">
              <a:spcBef>
                <a:spcPts val="0"/>
              </a:spcBef>
              <a:buSzPct val="100000"/>
              <a:defRPr sz="3000" i="1"/>
            </a:lvl2pPr>
            <a:lvl3pPr lvl="2" rtl="0">
              <a:spcBef>
                <a:spcPts val="0"/>
              </a:spcBef>
              <a:buSzPct val="100000"/>
              <a:defRPr sz="3000" i="1"/>
            </a:lvl3pPr>
            <a:lvl4pPr lvl="3" rtl="0">
              <a:spcBef>
                <a:spcPts val="0"/>
              </a:spcBef>
              <a:buSzPct val="100000"/>
              <a:defRPr sz="3000" i="1"/>
            </a:lvl4pPr>
            <a:lvl5pPr lvl="4" rtl="0">
              <a:spcBef>
                <a:spcPts val="0"/>
              </a:spcBef>
              <a:buSzPct val="100000"/>
              <a:defRPr sz="3000" i="1"/>
            </a:lvl5pPr>
            <a:lvl6pPr lvl="5" rtl="0">
              <a:spcBef>
                <a:spcPts val="0"/>
              </a:spcBef>
              <a:buSzPct val="100000"/>
              <a:defRPr sz="3000" i="1"/>
            </a:lvl6pPr>
            <a:lvl7pPr lvl="6" rtl="0">
              <a:spcBef>
                <a:spcPts val="0"/>
              </a:spcBef>
              <a:buSzPct val="100000"/>
              <a:defRPr sz="3000" i="1"/>
            </a:lvl7pPr>
            <a:lvl8pPr lvl="7" rtl="0">
              <a:spcBef>
                <a:spcPts val="0"/>
              </a:spcBef>
              <a:buSzPct val="100000"/>
              <a:defRPr sz="3000" i="1"/>
            </a:lvl8pPr>
            <a:lvl9pPr lvl="8">
              <a:spcBef>
                <a:spcPts val="0"/>
              </a:spcBef>
              <a:buSzPct val="100000"/>
              <a:defRPr sz="3000" i="1"/>
            </a:lvl9pPr>
          </a:lstStyle>
          <a:p>
            <a:endParaRPr/>
          </a:p>
        </p:txBody>
      </p:sp>
      <p:sp>
        <p:nvSpPr>
          <p:cNvPr id="21" name="Shape 21"/>
          <p:cNvSpPr txBox="1"/>
          <p:nvPr/>
        </p:nvSpPr>
        <p:spPr>
          <a:xfrm>
            <a:off x="734249" y="642050"/>
            <a:ext cx="1545000" cy="65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0">
                <a:solidFill>
                  <a:srgbClr val="6D9EEB"/>
                </a:solidFill>
                <a:latin typeface="ABeeZee"/>
                <a:ea typeface="ABeeZee"/>
                <a:cs typeface="ABeeZee"/>
                <a:sym typeface="ABeeZee"/>
              </a:rPr>
              <a:t>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 flipH="1">
            <a:off x="0" y="0"/>
            <a:ext cx="8093362" cy="5143539"/>
          </a:xfrm>
          <a:custGeom>
            <a:avLst/>
            <a:gdLst/>
            <a:ahLst/>
            <a:cxnLst/>
            <a:rect l="0" t="0" r="0" b="0"/>
            <a:pathLst>
              <a:path w="155679" h="98938" extrusionOk="0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6D9EEB"/>
          </a:solidFill>
          <a:ln w="152400" cap="flat" cmpd="sng">
            <a:solidFill>
              <a:srgbClr val="9AB6E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Shape 24"/>
          <p:cNvSpPr/>
          <p:nvPr/>
        </p:nvSpPr>
        <p:spPr>
          <a:xfrm flipH="1">
            <a:off x="0" y="0"/>
            <a:ext cx="8093362" cy="5143539"/>
          </a:xfrm>
          <a:custGeom>
            <a:avLst/>
            <a:gdLst/>
            <a:ahLst/>
            <a:cxnLst/>
            <a:rect l="0" t="0" r="0" b="0"/>
            <a:pathLst>
              <a:path w="155679" h="98938" extrusionOk="0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53625" y="1526915"/>
            <a:ext cx="5969100" cy="3237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 flipH="1">
            <a:off x="0" y="0"/>
            <a:ext cx="8093362" cy="5143539"/>
          </a:xfrm>
          <a:custGeom>
            <a:avLst/>
            <a:gdLst/>
            <a:ahLst/>
            <a:cxnLst/>
            <a:rect l="0" t="0" r="0" b="0"/>
            <a:pathLst>
              <a:path w="155679" h="98938" extrusionOk="0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6D9EEB"/>
          </a:solidFill>
          <a:ln w="152400" cap="flat" cmpd="sng">
            <a:solidFill>
              <a:srgbClr val="9AB6E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/>
          <p:nvPr/>
        </p:nvSpPr>
        <p:spPr>
          <a:xfrm flipH="1">
            <a:off x="0" y="0"/>
            <a:ext cx="8093362" cy="5143539"/>
          </a:xfrm>
          <a:custGeom>
            <a:avLst/>
            <a:gdLst/>
            <a:ahLst/>
            <a:cxnLst/>
            <a:rect l="0" t="0" r="0" b="0"/>
            <a:pathLst>
              <a:path w="155679" h="98938" extrusionOk="0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53625" y="1527625"/>
            <a:ext cx="2897100" cy="3008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3725502" y="1527625"/>
            <a:ext cx="2897100" cy="3008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 flipH="1">
            <a:off x="0" y="0"/>
            <a:ext cx="8093362" cy="5143539"/>
          </a:xfrm>
          <a:custGeom>
            <a:avLst/>
            <a:gdLst/>
            <a:ahLst/>
            <a:cxnLst/>
            <a:rect l="0" t="0" r="0" b="0"/>
            <a:pathLst>
              <a:path w="155679" h="98938" extrusionOk="0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6D9EEB"/>
          </a:solidFill>
          <a:ln w="152400" cap="flat" cmpd="sng">
            <a:solidFill>
              <a:srgbClr val="9AB6E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 flipH="1">
            <a:off x="0" y="0"/>
            <a:ext cx="8093362" cy="5143539"/>
          </a:xfrm>
          <a:custGeom>
            <a:avLst/>
            <a:gdLst/>
            <a:ahLst/>
            <a:cxnLst/>
            <a:rect l="0" t="0" r="0" b="0"/>
            <a:pathLst>
              <a:path w="155679" h="98938" extrusionOk="0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A4C2F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30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30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30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30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30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30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30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30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30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53625" y="1374515"/>
            <a:ext cx="5969100" cy="323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6D9EEB"/>
              </a:buClr>
              <a:buSzPct val="100000"/>
              <a:buFont typeface="ABeeZee"/>
              <a:buChar char="×"/>
              <a:defRPr sz="2400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>
              <a:spcBef>
                <a:spcPts val="480"/>
              </a:spcBef>
              <a:buClr>
                <a:srgbClr val="6D9EEB"/>
              </a:buClr>
              <a:buSzPct val="100000"/>
              <a:buFont typeface="ABeeZee"/>
              <a:buChar char="×"/>
              <a:defRPr sz="2400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lvl="2">
              <a:spcBef>
                <a:spcPts val="480"/>
              </a:spcBef>
              <a:buClr>
                <a:srgbClr val="6D9EEB"/>
              </a:buClr>
              <a:buSzPct val="100000"/>
              <a:buFont typeface="ABeeZee"/>
              <a:buChar char="×"/>
              <a:defRPr sz="2400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lvl="3">
              <a:spcBef>
                <a:spcPts val="360"/>
              </a:spcBef>
              <a:buClr>
                <a:srgbClr val="6D9EEB"/>
              </a:buClr>
              <a:buSzPct val="100000"/>
              <a:buFont typeface="ABeeZee"/>
              <a:buChar char="×"/>
              <a:defRPr sz="2400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lvl="4">
              <a:spcBef>
                <a:spcPts val="360"/>
              </a:spcBef>
              <a:buClr>
                <a:srgbClr val="6D9EEB"/>
              </a:buClr>
              <a:buSzPct val="100000"/>
              <a:buFont typeface="ABeeZee"/>
              <a:buChar char="×"/>
              <a:defRPr sz="2400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lvl="5">
              <a:spcBef>
                <a:spcPts val="360"/>
              </a:spcBef>
              <a:buClr>
                <a:srgbClr val="6D9EEB"/>
              </a:buClr>
              <a:buSzPct val="100000"/>
              <a:buFont typeface="ABeeZee"/>
              <a:buChar char="×"/>
              <a:defRPr sz="2400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lvl="6">
              <a:spcBef>
                <a:spcPts val="360"/>
              </a:spcBef>
              <a:buClr>
                <a:srgbClr val="6D9EEB"/>
              </a:buClr>
              <a:buSzPct val="100000"/>
              <a:buFont typeface="ABeeZee"/>
              <a:buChar char="●"/>
              <a:defRPr sz="2400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lvl="7">
              <a:spcBef>
                <a:spcPts val="360"/>
              </a:spcBef>
              <a:buClr>
                <a:srgbClr val="6D9EEB"/>
              </a:buClr>
              <a:buSzPct val="100000"/>
              <a:buFont typeface="ABeeZee"/>
              <a:buChar char="○"/>
              <a:defRPr sz="2400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lvl="8">
              <a:spcBef>
                <a:spcPts val="360"/>
              </a:spcBef>
              <a:buClr>
                <a:srgbClr val="6D9EEB"/>
              </a:buClr>
              <a:buSzPct val="100000"/>
              <a:buFont typeface="ABeeZee"/>
              <a:buChar char="■"/>
              <a:defRPr sz="2400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 dirty="0"/>
          </a:p>
        </p:txBody>
      </p:sp>
      <p:pic>
        <p:nvPicPr>
          <p:cNvPr id="4" name="Picture 4" descr="國立公共資訊圖書館 National Library of Public Information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7847856" y="0"/>
            <a:ext cx="1296144" cy="313583"/>
          </a:xfrm>
          <a:prstGeom prst="rect">
            <a:avLst/>
          </a:prstGeom>
          <a:noFill/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6" r:id="rId6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微軟正黑體" panose="020B0604030504040204" pitchFamily="34" charset="-120"/>
          <a:ea typeface="微軟正黑體" panose="020B0604030504040204" pitchFamily="34" charset="-120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微軟正黑體" panose="020B0604030504040204" pitchFamily="34" charset="-120"/>
          <a:ea typeface="微軟正黑體" panose="020B0604030504040204" pitchFamily="34" charset="-12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2xe-fOW9k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P8cYUgrCJ1Q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faa.gov.tw/SFAA/Pages/Detail.aspx?nodeid=752&amp;pid=4615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1.xml"/><Relationship Id="rId5" Type="http://schemas.openxmlformats.org/officeDocument/2006/relationships/image" Target="../media/image9.png"/><Relationship Id="rId10" Type="http://schemas.microsoft.com/office/2007/relationships/diagramDrawing" Target="../diagrams/drawing1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law.org.tw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law.org.tw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395929" y="2040007"/>
            <a:ext cx="1511382" cy="1435501"/>
            <a:chOff x="380422" y="167270"/>
            <a:chExt cx="2110165" cy="2004221"/>
          </a:xfrm>
        </p:grpSpPr>
        <p:sp>
          <p:nvSpPr>
            <p:cNvPr id="37" name="Shape 280"/>
            <p:cNvSpPr/>
            <p:nvPr/>
          </p:nvSpPr>
          <p:spPr>
            <a:xfrm>
              <a:off x="1619672" y="1951157"/>
              <a:ext cx="230757" cy="220334"/>
            </a:xfrm>
            <a:custGeom>
              <a:avLst/>
              <a:gdLst/>
              <a:ahLst/>
              <a:cxnLst/>
              <a:rect l="0" t="0" r="0" b="0"/>
              <a:pathLst>
                <a:path w="15144" h="14460" extrusionOk="0">
                  <a:moveTo>
                    <a:pt x="7572" y="1"/>
                  </a:moveTo>
                  <a:lnTo>
                    <a:pt x="7499" y="25"/>
                  </a:lnTo>
                  <a:lnTo>
                    <a:pt x="7401" y="74"/>
                  </a:lnTo>
                  <a:lnTo>
                    <a:pt x="7328" y="172"/>
                  </a:lnTo>
                  <a:lnTo>
                    <a:pt x="7255" y="294"/>
                  </a:lnTo>
                  <a:lnTo>
                    <a:pt x="5594" y="4104"/>
                  </a:lnTo>
                  <a:lnTo>
                    <a:pt x="5521" y="4226"/>
                  </a:lnTo>
                  <a:lnTo>
                    <a:pt x="5398" y="4373"/>
                  </a:lnTo>
                  <a:lnTo>
                    <a:pt x="5276" y="4495"/>
                  </a:lnTo>
                  <a:lnTo>
                    <a:pt x="5130" y="4617"/>
                  </a:lnTo>
                  <a:lnTo>
                    <a:pt x="4983" y="4715"/>
                  </a:lnTo>
                  <a:lnTo>
                    <a:pt x="4812" y="4788"/>
                  </a:lnTo>
                  <a:lnTo>
                    <a:pt x="4666" y="4861"/>
                  </a:lnTo>
                  <a:lnTo>
                    <a:pt x="4495" y="4886"/>
                  </a:lnTo>
                  <a:lnTo>
                    <a:pt x="392" y="5301"/>
                  </a:lnTo>
                  <a:lnTo>
                    <a:pt x="245" y="5325"/>
                  </a:lnTo>
                  <a:lnTo>
                    <a:pt x="123" y="5374"/>
                  </a:lnTo>
                  <a:lnTo>
                    <a:pt x="50" y="5423"/>
                  </a:lnTo>
                  <a:lnTo>
                    <a:pt x="1" y="5521"/>
                  </a:lnTo>
                  <a:lnTo>
                    <a:pt x="1" y="5594"/>
                  </a:lnTo>
                  <a:lnTo>
                    <a:pt x="25" y="5692"/>
                  </a:lnTo>
                  <a:lnTo>
                    <a:pt x="74" y="5789"/>
                  </a:lnTo>
                  <a:lnTo>
                    <a:pt x="196" y="5911"/>
                  </a:lnTo>
                  <a:lnTo>
                    <a:pt x="3274" y="8647"/>
                  </a:lnTo>
                  <a:lnTo>
                    <a:pt x="3396" y="8769"/>
                  </a:lnTo>
                  <a:lnTo>
                    <a:pt x="3493" y="8915"/>
                  </a:lnTo>
                  <a:lnTo>
                    <a:pt x="3567" y="9086"/>
                  </a:lnTo>
                  <a:lnTo>
                    <a:pt x="3640" y="9257"/>
                  </a:lnTo>
                  <a:lnTo>
                    <a:pt x="3689" y="9428"/>
                  </a:lnTo>
                  <a:lnTo>
                    <a:pt x="3713" y="9599"/>
                  </a:lnTo>
                  <a:lnTo>
                    <a:pt x="3713" y="9770"/>
                  </a:lnTo>
                  <a:lnTo>
                    <a:pt x="3689" y="9941"/>
                  </a:lnTo>
                  <a:lnTo>
                    <a:pt x="2810" y="13995"/>
                  </a:lnTo>
                  <a:lnTo>
                    <a:pt x="2785" y="14142"/>
                  </a:lnTo>
                  <a:lnTo>
                    <a:pt x="2810" y="14240"/>
                  </a:lnTo>
                  <a:lnTo>
                    <a:pt x="2834" y="14337"/>
                  </a:lnTo>
                  <a:lnTo>
                    <a:pt x="2883" y="14411"/>
                  </a:lnTo>
                  <a:lnTo>
                    <a:pt x="2981" y="14435"/>
                  </a:lnTo>
                  <a:lnTo>
                    <a:pt x="3078" y="14459"/>
                  </a:lnTo>
                  <a:lnTo>
                    <a:pt x="3200" y="14411"/>
                  </a:lnTo>
                  <a:lnTo>
                    <a:pt x="3322" y="14362"/>
                  </a:lnTo>
                  <a:lnTo>
                    <a:pt x="6888" y="12261"/>
                  </a:lnTo>
                  <a:lnTo>
                    <a:pt x="7035" y="12188"/>
                  </a:lnTo>
                  <a:lnTo>
                    <a:pt x="7206" y="12139"/>
                  </a:lnTo>
                  <a:lnTo>
                    <a:pt x="7401" y="12115"/>
                  </a:lnTo>
                  <a:lnTo>
                    <a:pt x="7743" y="12115"/>
                  </a:lnTo>
                  <a:lnTo>
                    <a:pt x="7938" y="12139"/>
                  </a:lnTo>
                  <a:lnTo>
                    <a:pt x="8109" y="12188"/>
                  </a:lnTo>
                  <a:lnTo>
                    <a:pt x="8256" y="12261"/>
                  </a:lnTo>
                  <a:lnTo>
                    <a:pt x="11822" y="14362"/>
                  </a:lnTo>
                  <a:lnTo>
                    <a:pt x="11944" y="14411"/>
                  </a:lnTo>
                  <a:lnTo>
                    <a:pt x="12066" y="14459"/>
                  </a:lnTo>
                  <a:lnTo>
                    <a:pt x="12164" y="14435"/>
                  </a:lnTo>
                  <a:lnTo>
                    <a:pt x="12261" y="14411"/>
                  </a:lnTo>
                  <a:lnTo>
                    <a:pt x="12310" y="14337"/>
                  </a:lnTo>
                  <a:lnTo>
                    <a:pt x="12335" y="14240"/>
                  </a:lnTo>
                  <a:lnTo>
                    <a:pt x="12359" y="14142"/>
                  </a:lnTo>
                  <a:lnTo>
                    <a:pt x="12335" y="13995"/>
                  </a:lnTo>
                  <a:lnTo>
                    <a:pt x="11455" y="9941"/>
                  </a:lnTo>
                  <a:lnTo>
                    <a:pt x="11431" y="9770"/>
                  </a:lnTo>
                  <a:lnTo>
                    <a:pt x="11431" y="9599"/>
                  </a:lnTo>
                  <a:lnTo>
                    <a:pt x="11455" y="9428"/>
                  </a:lnTo>
                  <a:lnTo>
                    <a:pt x="11504" y="9257"/>
                  </a:lnTo>
                  <a:lnTo>
                    <a:pt x="11577" y="9086"/>
                  </a:lnTo>
                  <a:lnTo>
                    <a:pt x="11651" y="8915"/>
                  </a:lnTo>
                  <a:lnTo>
                    <a:pt x="11748" y="8769"/>
                  </a:lnTo>
                  <a:lnTo>
                    <a:pt x="11870" y="8647"/>
                  </a:lnTo>
                  <a:lnTo>
                    <a:pt x="14948" y="5911"/>
                  </a:lnTo>
                  <a:lnTo>
                    <a:pt x="15070" y="5789"/>
                  </a:lnTo>
                  <a:lnTo>
                    <a:pt x="15119" y="5692"/>
                  </a:lnTo>
                  <a:lnTo>
                    <a:pt x="15143" y="5594"/>
                  </a:lnTo>
                  <a:lnTo>
                    <a:pt x="15143" y="5521"/>
                  </a:lnTo>
                  <a:lnTo>
                    <a:pt x="15094" y="5423"/>
                  </a:lnTo>
                  <a:lnTo>
                    <a:pt x="15021" y="5374"/>
                  </a:lnTo>
                  <a:lnTo>
                    <a:pt x="14899" y="5325"/>
                  </a:lnTo>
                  <a:lnTo>
                    <a:pt x="14752" y="5301"/>
                  </a:lnTo>
                  <a:lnTo>
                    <a:pt x="10649" y="4886"/>
                  </a:lnTo>
                  <a:lnTo>
                    <a:pt x="10478" y="4861"/>
                  </a:lnTo>
                  <a:lnTo>
                    <a:pt x="10332" y="4788"/>
                  </a:lnTo>
                  <a:lnTo>
                    <a:pt x="10161" y="4715"/>
                  </a:lnTo>
                  <a:lnTo>
                    <a:pt x="10014" y="4617"/>
                  </a:lnTo>
                  <a:lnTo>
                    <a:pt x="9868" y="4495"/>
                  </a:lnTo>
                  <a:lnTo>
                    <a:pt x="9746" y="4373"/>
                  </a:lnTo>
                  <a:lnTo>
                    <a:pt x="9624" y="4226"/>
                  </a:lnTo>
                  <a:lnTo>
                    <a:pt x="9550" y="4104"/>
                  </a:lnTo>
                  <a:lnTo>
                    <a:pt x="7890" y="294"/>
                  </a:lnTo>
                  <a:lnTo>
                    <a:pt x="7816" y="172"/>
                  </a:lnTo>
                  <a:lnTo>
                    <a:pt x="7743" y="74"/>
                  </a:lnTo>
                  <a:lnTo>
                    <a:pt x="7645" y="25"/>
                  </a:lnTo>
                  <a:lnTo>
                    <a:pt x="7572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38" name="Shape 281"/>
            <p:cNvGrpSpPr/>
            <p:nvPr/>
          </p:nvGrpSpPr>
          <p:grpSpPr>
            <a:xfrm>
              <a:off x="1333036" y="713739"/>
              <a:ext cx="988672" cy="988937"/>
              <a:chOff x="6654650" y="3665275"/>
              <a:chExt cx="409100" cy="409125"/>
            </a:xfrm>
          </p:grpSpPr>
          <p:sp>
            <p:nvSpPr>
              <p:cNvPr id="39" name="Shape 282"/>
              <p:cNvSpPr/>
              <p:nvPr/>
            </p:nvSpPr>
            <p:spPr>
              <a:xfrm>
                <a:off x="6808525" y="3819150"/>
                <a:ext cx="211875" cy="211900"/>
              </a:xfrm>
              <a:custGeom>
                <a:avLst/>
                <a:gdLst/>
                <a:ahLst/>
                <a:cxnLst/>
                <a:rect l="0" t="0" r="0" b="0"/>
                <a:pathLst>
                  <a:path w="8475" h="8476" extrusionOk="0">
                    <a:moveTo>
                      <a:pt x="8157" y="0"/>
                    </a:moveTo>
                    <a:lnTo>
                      <a:pt x="7327" y="1075"/>
                    </a:lnTo>
                    <a:lnTo>
                      <a:pt x="6399" y="2150"/>
                    </a:lnTo>
                    <a:lnTo>
                      <a:pt x="5422" y="3249"/>
                    </a:lnTo>
                    <a:lnTo>
                      <a:pt x="4347" y="4348"/>
                    </a:lnTo>
                    <a:lnTo>
                      <a:pt x="3248" y="5422"/>
                    </a:lnTo>
                    <a:lnTo>
                      <a:pt x="2149" y="6399"/>
                    </a:lnTo>
                    <a:lnTo>
                      <a:pt x="1075" y="7327"/>
                    </a:lnTo>
                    <a:lnTo>
                      <a:pt x="0" y="8158"/>
                    </a:lnTo>
                    <a:lnTo>
                      <a:pt x="440" y="8280"/>
                    </a:lnTo>
                    <a:lnTo>
                      <a:pt x="855" y="8377"/>
                    </a:lnTo>
                    <a:lnTo>
                      <a:pt x="1294" y="8426"/>
                    </a:lnTo>
                    <a:lnTo>
                      <a:pt x="1734" y="8475"/>
                    </a:lnTo>
                    <a:lnTo>
                      <a:pt x="2174" y="8475"/>
                    </a:lnTo>
                    <a:lnTo>
                      <a:pt x="2613" y="8451"/>
                    </a:lnTo>
                    <a:lnTo>
                      <a:pt x="3028" y="8402"/>
                    </a:lnTo>
                    <a:lnTo>
                      <a:pt x="3468" y="8304"/>
                    </a:lnTo>
                    <a:lnTo>
                      <a:pt x="3883" y="8207"/>
                    </a:lnTo>
                    <a:lnTo>
                      <a:pt x="4323" y="8060"/>
                    </a:lnTo>
                    <a:lnTo>
                      <a:pt x="4714" y="7889"/>
                    </a:lnTo>
                    <a:lnTo>
                      <a:pt x="5129" y="7694"/>
                    </a:lnTo>
                    <a:lnTo>
                      <a:pt x="5520" y="7449"/>
                    </a:lnTo>
                    <a:lnTo>
                      <a:pt x="5886" y="7205"/>
                    </a:lnTo>
                    <a:lnTo>
                      <a:pt x="6252" y="6912"/>
                    </a:lnTo>
                    <a:lnTo>
                      <a:pt x="6594" y="6595"/>
                    </a:lnTo>
                    <a:lnTo>
                      <a:pt x="6912" y="6253"/>
                    </a:lnTo>
                    <a:lnTo>
                      <a:pt x="7205" y="5886"/>
                    </a:lnTo>
                    <a:lnTo>
                      <a:pt x="7449" y="5520"/>
                    </a:lnTo>
                    <a:lnTo>
                      <a:pt x="7693" y="5129"/>
                    </a:lnTo>
                    <a:lnTo>
                      <a:pt x="7889" y="4714"/>
                    </a:lnTo>
                    <a:lnTo>
                      <a:pt x="8060" y="4323"/>
                    </a:lnTo>
                    <a:lnTo>
                      <a:pt x="8206" y="3884"/>
                    </a:lnTo>
                    <a:lnTo>
                      <a:pt x="8304" y="3468"/>
                    </a:lnTo>
                    <a:lnTo>
                      <a:pt x="8402" y="3029"/>
                    </a:lnTo>
                    <a:lnTo>
                      <a:pt x="8450" y="2614"/>
                    </a:lnTo>
                    <a:lnTo>
                      <a:pt x="8475" y="2174"/>
                    </a:lnTo>
                    <a:lnTo>
                      <a:pt x="8475" y="1734"/>
                    </a:lnTo>
                    <a:lnTo>
                      <a:pt x="8426" y="1295"/>
                    </a:lnTo>
                    <a:lnTo>
                      <a:pt x="8377" y="855"/>
                    </a:lnTo>
                    <a:lnTo>
                      <a:pt x="8279" y="440"/>
                    </a:lnTo>
                    <a:lnTo>
                      <a:pt x="8157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0" name="Shape 283"/>
              <p:cNvSpPr/>
              <p:nvPr/>
            </p:nvSpPr>
            <p:spPr>
              <a:xfrm>
                <a:off x="6654650" y="3665275"/>
                <a:ext cx="409100" cy="409125"/>
              </a:xfrm>
              <a:custGeom>
                <a:avLst/>
                <a:gdLst/>
                <a:ahLst/>
                <a:cxnLst/>
                <a:rect l="0" t="0" r="0" b="0"/>
                <a:pathLst>
                  <a:path w="16364" h="16365" extrusionOk="0">
                    <a:moveTo>
                      <a:pt x="13580" y="1686"/>
                    </a:moveTo>
                    <a:lnTo>
                      <a:pt x="13677" y="1735"/>
                    </a:lnTo>
                    <a:lnTo>
                      <a:pt x="13775" y="1759"/>
                    </a:lnTo>
                    <a:lnTo>
                      <a:pt x="13848" y="1832"/>
                    </a:lnTo>
                    <a:lnTo>
                      <a:pt x="13897" y="1906"/>
                    </a:lnTo>
                    <a:lnTo>
                      <a:pt x="13946" y="1979"/>
                    </a:lnTo>
                    <a:lnTo>
                      <a:pt x="13970" y="2077"/>
                    </a:lnTo>
                    <a:lnTo>
                      <a:pt x="13995" y="2174"/>
                    </a:lnTo>
                    <a:lnTo>
                      <a:pt x="13995" y="2419"/>
                    </a:lnTo>
                    <a:lnTo>
                      <a:pt x="13922" y="2687"/>
                    </a:lnTo>
                    <a:lnTo>
                      <a:pt x="13824" y="3029"/>
                    </a:lnTo>
                    <a:lnTo>
                      <a:pt x="13677" y="3371"/>
                    </a:lnTo>
                    <a:lnTo>
                      <a:pt x="13482" y="3762"/>
                    </a:lnTo>
                    <a:lnTo>
                      <a:pt x="13238" y="4177"/>
                    </a:lnTo>
                    <a:lnTo>
                      <a:pt x="12993" y="3908"/>
                    </a:lnTo>
                    <a:lnTo>
                      <a:pt x="12749" y="3615"/>
                    </a:lnTo>
                    <a:lnTo>
                      <a:pt x="12407" y="3298"/>
                    </a:lnTo>
                    <a:lnTo>
                      <a:pt x="12041" y="3029"/>
                    </a:lnTo>
                    <a:lnTo>
                      <a:pt x="11675" y="2761"/>
                    </a:lnTo>
                    <a:lnTo>
                      <a:pt x="11308" y="2541"/>
                    </a:lnTo>
                    <a:lnTo>
                      <a:pt x="11748" y="2272"/>
                    </a:lnTo>
                    <a:lnTo>
                      <a:pt x="12187" y="2052"/>
                    </a:lnTo>
                    <a:lnTo>
                      <a:pt x="12554" y="1881"/>
                    </a:lnTo>
                    <a:lnTo>
                      <a:pt x="12920" y="1759"/>
                    </a:lnTo>
                    <a:lnTo>
                      <a:pt x="13213" y="1686"/>
                    </a:lnTo>
                    <a:close/>
                    <a:moveTo>
                      <a:pt x="9721" y="3591"/>
                    </a:moveTo>
                    <a:lnTo>
                      <a:pt x="9794" y="3615"/>
                    </a:lnTo>
                    <a:lnTo>
                      <a:pt x="9916" y="3713"/>
                    </a:lnTo>
                    <a:lnTo>
                      <a:pt x="10014" y="3835"/>
                    </a:lnTo>
                    <a:lnTo>
                      <a:pt x="10038" y="3908"/>
                    </a:lnTo>
                    <a:lnTo>
                      <a:pt x="10038" y="3982"/>
                    </a:lnTo>
                    <a:lnTo>
                      <a:pt x="10038" y="4055"/>
                    </a:lnTo>
                    <a:lnTo>
                      <a:pt x="10014" y="4128"/>
                    </a:lnTo>
                    <a:lnTo>
                      <a:pt x="9916" y="4250"/>
                    </a:lnTo>
                    <a:lnTo>
                      <a:pt x="9794" y="4348"/>
                    </a:lnTo>
                    <a:lnTo>
                      <a:pt x="9721" y="4372"/>
                    </a:lnTo>
                    <a:lnTo>
                      <a:pt x="9574" y="4372"/>
                    </a:lnTo>
                    <a:lnTo>
                      <a:pt x="9501" y="4348"/>
                    </a:lnTo>
                    <a:lnTo>
                      <a:pt x="9379" y="4250"/>
                    </a:lnTo>
                    <a:lnTo>
                      <a:pt x="9281" y="4128"/>
                    </a:lnTo>
                    <a:lnTo>
                      <a:pt x="9257" y="4055"/>
                    </a:lnTo>
                    <a:lnTo>
                      <a:pt x="9257" y="3982"/>
                    </a:lnTo>
                    <a:lnTo>
                      <a:pt x="9257" y="3908"/>
                    </a:lnTo>
                    <a:lnTo>
                      <a:pt x="9281" y="3835"/>
                    </a:lnTo>
                    <a:lnTo>
                      <a:pt x="9379" y="3713"/>
                    </a:lnTo>
                    <a:lnTo>
                      <a:pt x="9501" y="3615"/>
                    </a:lnTo>
                    <a:lnTo>
                      <a:pt x="9574" y="3591"/>
                    </a:lnTo>
                    <a:close/>
                    <a:moveTo>
                      <a:pt x="8182" y="3322"/>
                    </a:moveTo>
                    <a:lnTo>
                      <a:pt x="8304" y="3347"/>
                    </a:lnTo>
                    <a:lnTo>
                      <a:pt x="8402" y="3371"/>
                    </a:lnTo>
                    <a:lnTo>
                      <a:pt x="8500" y="3420"/>
                    </a:lnTo>
                    <a:lnTo>
                      <a:pt x="8597" y="3493"/>
                    </a:lnTo>
                    <a:lnTo>
                      <a:pt x="8671" y="3591"/>
                    </a:lnTo>
                    <a:lnTo>
                      <a:pt x="8719" y="3689"/>
                    </a:lnTo>
                    <a:lnTo>
                      <a:pt x="8768" y="3786"/>
                    </a:lnTo>
                    <a:lnTo>
                      <a:pt x="8768" y="3908"/>
                    </a:lnTo>
                    <a:lnTo>
                      <a:pt x="8768" y="4031"/>
                    </a:lnTo>
                    <a:lnTo>
                      <a:pt x="8719" y="4153"/>
                    </a:lnTo>
                    <a:lnTo>
                      <a:pt x="8671" y="4250"/>
                    </a:lnTo>
                    <a:lnTo>
                      <a:pt x="8597" y="4324"/>
                    </a:lnTo>
                    <a:lnTo>
                      <a:pt x="8500" y="4397"/>
                    </a:lnTo>
                    <a:lnTo>
                      <a:pt x="8402" y="4446"/>
                    </a:lnTo>
                    <a:lnTo>
                      <a:pt x="8304" y="4495"/>
                    </a:lnTo>
                    <a:lnTo>
                      <a:pt x="8060" y="4495"/>
                    </a:lnTo>
                    <a:lnTo>
                      <a:pt x="7962" y="4446"/>
                    </a:lnTo>
                    <a:lnTo>
                      <a:pt x="7865" y="4397"/>
                    </a:lnTo>
                    <a:lnTo>
                      <a:pt x="7767" y="4324"/>
                    </a:lnTo>
                    <a:lnTo>
                      <a:pt x="7694" y="4250"/>
                    </a:lnTo>
                    <a:lnTo>
                      <a:pt x="7645" y="4153"/>
                    </a:lnTo>
                    <a:lnTo>
                      <a:pt x="7596" y="4031"/>
                    </a:lnTo>
                    <a:lnTo>
                      <a:pt x="7596" y="3908"/>
                    </a:lnTo>
                    <a:lnTo>
                      <a:pt x="7596" y="3786"/>
                    </a:lnTo>
                    <a:lnTo>
                      <a:pt x="7645" y="3689"/>
                    </a:lnTo>
                    <a:lnTo>
                      <a:pt x="7694" y="3591"/>
                    </a:lnTo>
                    <a:lnTo>
                      <a:pt x="7767" y="3493"/>
                    </a:lnTo>
                    <a:lnTo>
                      <a:pt x="7865" y="3420"/>
                    </a:lnTo>
                    <a:lnTo>
                      <a:pt x="7962" y="3371"/>
                    </a:lnTo>
                    <a:lnTo>
                      <a:pt x="8060" y="3347"/>
                    </a:lnTo>
                    <a:lnTo>
                      <a:pt x="8182" y="3322"/>
                    </a:lnTo>
                    <a:close/>
                    <a:moveTo>
                      <a:pt x="9086" y="4763"/>
                    </a:moveTo>
                    <a:lnTo>
                      <a:pt x="9159" y="4788"/>
                    </a:lnTo>
                    <a:lnTo>
                      <a:pt x="9281" y="4885"/>
                    </a:lnTo>
                    <a:lnTo>
                      <a:pt x="9354" y="5007"/>
                    </a:lnTo>
                    <a:lnTo>
                      <a:pt x="9379" y="5081"/>
                    </a:lnTo>
                    <a:lnTo>
                      <a:pt x="9379" y="5154"/>
                    </a:lnTo>
                    <a:lnTo>
                      <a:pt x="9379" y="5227"/>
                    </a:lnTo>
                    <a:lnTo>
                      <a:pt x="9354" y="5301"/>
                    </a:lnTo>
                    <a:lnTo>
                      <a:pt x="9281" y="5423"/>
                    </a:lnTo>
                    <a:lnTo>
                      <a:pt x="9159" y="5520"/>
                    </a:lnTo>
                    <a:lnTo>
                      <a:pt x="9086" y="5545"/>
                    </a:lnTo>
                    <a:lnTo>
                      <a:pt x="8915" y="5545"/>
                    </a:lnTo>
                    <a:lnTo>
                      <a:pt x="8842" y="5520"/>
                    </a:lnTo>
                    <a:lnTo>
                      <a:pt x="8719" y="5423"/>
                    </a:lnTo>
                    <a:lnTo>
                      <a:pt x="8646" y="5301"/>
                    </a:lnTo>
                    <a:lnTo>
                      <a:pt x="8622" y="5227"/>
                    </a:lnTo>
                    <a:lnTo>
                      <a:pt x="8597" y="5154"/>
                    </a:lnTo>
                    <a:lnTo>
                      <a:pt x="8622" y="5081"/>
                    </a:lnTo>
                    <a:lnTo>
                      <a:pt x="8646" y="5007"/>
                    </a:lnTo>
                    <a:lnTo>
                      <a:pt x="8719" y="4885"/>
                    </a:lnTo>
                    <a:lnTo>
                      <a:pt x="8842" y="4788"/>
                    </a:lnTo>
                    <a:lnTo>
                      <a:pt x="8915" y="4763"/>
                    </a:lnTo>
                    <a:close/>
                    <a:moveTo>
                      <a:pt x="2540" y="11309"/>
                    </a:moveTo>
                    <a:lnTo>
                      <a:pt x="2760" y="11675"/>
                    </a:lnTo>
                    <a:lnTo>
                      <a:pt x="3029" y="12041"/>
                    </a:lnTo>
                    <a:lnTo>
                      <a:pt x="3298" y="12408"/>
                    </a:lnTo>
                    <a:lnTo>
                      <a:pt x="3615" y="12750"/>
                    </a:lnTo>
                    <a:lnTo>
                      <a:pt x="3908" y="12994"/>
                    </a:lnTo>
                    <a:lnTo>
                      <a:pt x="4177" y="13238"/>
                    </a:lnTo>
                    <a:lnTo>
                      <a:pt x="3762" y="13482"/>
                    </a:lnTo>
                    <a:lnTo>
                      <a:pt x="3371" y="13678"/>
                    </a:lnTo>
                    <a:lnTo>
                      <a:pt x="3029" y="13824"/>
                    </a:lnTo>
                    <a:lnTo>
                      <a:pt x="2687" y="13922"/>
                    </a:lnTo>
                    <a:lnTo>
                      <a:pt x="2418" y="13995"/>
                    </a:lnTo>
                    <a:lnTo>
                      <a:pt x="2174" y="13995"/>
                    </a:lnTo>
                    <a:lnTo>
                      <a:pt x="2076" y="13971"/>
                    </a:lnTo>
                    <a:lnTo>
                      <a:pt x="1979" y="13946"/>
                    </a:lnTo>
                    <a:lnTo>
                      <a:pt x="1905" y="13897"/>
                    </a:lnTo>
                    <a:lnTo>
                      <a:pt x="1832" y="13849"/>
                    </a:lnTo>
                    <a:lnTo>
                      <a:pt x="1759" y="13775"/>
                    </a:lnTo>
                    <a:lnTo>
                      <a:pt x="1734" y="13678"/>
                    </a:lnTo>
                    <a:lnTo>
                      <a:pt x="1686" y="13580"/>
                    </a:lnTo>
                    <a:lnTo>
                      <a:pt x="1686" y="13482"/>
                    </a:lnTo>
                    <a:lnTo>
                      <a:pt x="1686" y="13214"/>
                    </a:lnTo>
                    <a:lnTo>
                      <a:pt x="1759" y="12921"/>
                    </a:lnTo>
                    <a:lnTo>
                      <a:pt x="1881" y="12554"/>
                    </a:lnTo>
                    <a:lnTo>
                      <a:pt x="2052" y="12188"/>
                    </a:lnTo>
                    <a:lnTo>
                      <a:pt x="2272" y="11748"/>
                    </a:lnTo>
                    <a:lnTo>
                      <a:pt x="2540" y="11309"/>
                    </a:lnTo>
                    <a:close/>
                    <a:moveTo>
                      <a:pt x="15362" y="1"/>
                    </a:moveTo>
                    <a:lnTo>
                      <a:pt x="15094" y="25"/>
                    </a:lnTo>
                    <a:lnTo>
                      <a:pt x="14801" y="74"/>
                    </a:lnTo>
                    <a:lnTo>
                      <a:pt x="14483" y="172"/>
                    </a:lnTo>
                    <a:lnTo>
                      <a:pt x="14141" y="294"/>
                    </a:lnTo>
                    <a:lnTo>
                      <a:pt x="13775" y="440"/>
                    </a:lnTo>
                    <a:lnTo>
                      <a:pt x="13384" y="611"/>
                    </a:lnTo>
                    <a:lnTo>
                      <a:pt x="12993" y="831"/>
                    </a:lnTo>
                    <a:lnTo>
                      <a:pt x="12578" y="1051"/>
                    </a:lnTo>
                    <a:lnTo>
                      <a:pt x="11699" y="1613"/>
                    </a:lnTo>
                    <a:lnTo>
                      <a:pt x="10747" y="2272"/>
                    </a:lnTo>
                    <a:lnTo>
                      <a:pt x="10307" y="2101"/>
                    </a:lnTo>
                    <a:lnTo>
                      <a:pt x="9843" y="1955"/>
                    </a:lnTo>
                    <a:lnTo>
                      <a:pt x="9379" y="1857"/>
                    </a:lnTo>
                    <a:lnTo>
                      <a:pt x="8915" y="1784"/>
                    </a:lnTo>
                    <a:lnTo>
                      <a:pt x="8451" y="1735"/>
                    </a:lnTo>
                    <a:lnTo>
                      <a:pt x="7962" y="1735"/>
                    </a:lnTo>
                    <a:lnTo>
                      <a:pt x="7498" y="1784"/>
                    </a:lnTo>
                    <a:lnTo>
                      <a:pt x="7034" y="1832"/>
                    </a:lnTo>
                    <a:lnTo>
                      <a:pt x="6570" y="1930"/>
                    </a:lnTo>
                    <a:lnTo>
                      <a:pt x="6106" y="2077"/>
                    </a:lnTo>
                    <a:lnTo>
                      <a:pt x="5667" y="2248"/>
                    </a:lnTo>
                    <a:lnTo>
                      <a:pt x="5227" y="2443"/>
                    </a:lnTo>
                    <a:lnTo>
                      <a:pt x="4787" y="2687"/>
                    </a:lnTo>
                    <a:lnTo>
                      <a:pt x="4397" y="2980"/>
                    </a:lnTo>
                    <a:lnTo>
                      <a:pt x="4006" y="3273"/>
                    </a:lnTo>
                    <a:lnTo>
                      <a:pt x="3615" y="3615"/>
                    </a:lnTo>
                    <a:lnTo>
                      <a:pt x="3273" y="4006"/>
                    </a:lnTo>
                    <a:lnTo>
                      <a:pt x="2980" y="4397"/>
                    </a:lnTo>
                    <a:lnTo>
                      <a:pt x="2687" y="4788"/>
                    </a:lnTo>
                    <a:lnTo>
                      <a:pt x="2443" y="5227"/>
                    </a:lnTo>
                    <a:lnTo>
                      <a:pt x="2247" y="5667"/>
                    </a:lnTo>
                    <a:lnTo>
                      <a:pt x="2076" y="6107"/>
                    </a:lnTo>
                    <a:lnTo>
                      <a:pt x="1930" y="6571"/>
                    </a:lnTo>
                    <a:lnTo>
                      <a:pt x="1832" y="7035"/>
                    </a:lnTo>
                    <a:lnTo>
                      <a:pt x="1783" y="7499"/>
                    </a:lnTo>
                    <a:lnTo>
                      <a:pt x="1734" y="7963"/>
                    </a:lnTo>
                    <a:lnTo>
                      <a:pt x="1734" y="8451"/>
                    </a:lnTo>
                    <a:lnTo>
                      <a:pt x="1783" y="8915"/>
                    </a:lnTo>
                    <a:lnTo>
                      <a:pt x="1857" y="9379"/>
                    </a:lnTo>
                    <a:lnTo>
                      <a:pt x="1954" y="9843"/>
                    </a:lnTo>
                    <a:lnTo>
                      <a:pt x="2101" y="10307"/>
                    </a:lnTo>
                    <a:lnTo>
                      <a:pt x="2272" y="10747"/>
                    </a:lnTo>
                    <a:lnTo>
                      <a:pt x="1612" y="11699"/>
                    </a:lnTo>
                    <a:lnTo>
                      <a:pt x="1051" y="12579"/>
                    </a:lnTo>
                    <a:lnTo>
                      <a:pt x="831" y="12994"/>
                    </a:lnTo>
                    <a:lnTo>
                      <a:pt x="611" y="13385"/>
                    </a:lnTo>
                    <a:lnTo>
                      <a:pt x="440" y="13775"/>
                    </a:lnTo>
                    <a:lnTo>
                      <a:pt x="293" y="14142"/>
                    </a:lnTo>
                    <a:lnTo>
                      <a:pt x="171" y="14484"/>
                    </a:lnTo>
                    <a:lnTo>
                      <a:pt x="74" y="14801"/>
                    </a:lnTo>
                    <a:lnTo>
                      <a:pt x="25" y="15094"/>
                    </a:lnTo>
                    <a:lnTo>
                      <a:pt x="0" y="15363"/>
                    </a:lnTo>
                    <a:lnTo>
                      <a:pt x="0" y="15583"/>
                    </a:lnTo>
                    <a:lnTo>
                      <a:pt x="49" y="15802"/>
                    </a:lnTo>
                    <a:lnTo>
                      <a:pt x="123" y="15973"/>
                    </a:lnTo>
                    <a:lnTo>
                      <a:pt x="245" y="16120"/>
                    </a:lnTo>
                    <a:lnTo>
                      <a:pt x="342" y="16218"/>
                    </a:lnTo>
                    <a:lnTo>
                      <a:pt x="489" y="16291"/>
                    </a:lnTo>
                    <a:lnTo>
                      <a:pt x="635" y="16340"/>
                    </a:lnTo>
                    <a:lnTo>
                      <a:pt x="806" y="16364"/>
                    </a:lnTo>
                    <a:lnTo>
                      <a:pt x="1173" y="16364"/>
                    </a:lnTo>
                    <a:lnTo>
                      <a:pt x="1393" y="16315"/>
                    </a:lnTo>
                    <a:lnTo>
                      <a:pt x="1637" y="16267"/>
                    </a:lnTo>
                    <a:lnTo>
                      <a:pt x="2150" y="16120"/>
                    </a:lnTo>
                    <a:lnTo>
                      <a:pt x="2711" y="15876"/>
                    </a:lnTo>
                    <a:lnTo>
                      <a:pt x="3322" y="15583"/>
                    </a:lnTo>
                    <a:lnTo>
                      <a:pt x="3957" y="15192"/>
                    </a:lnTo>
                    <a:lnTo>
                      <a:pt x="4665" y="14752"/>
                    </a:lnTo>
                    <a:lnTo>
                      <a:pt x="5373" y="14264"/>
                    </a:lnTo>
                    <a:lnTo>
                      <a:pt x="6131" y="13702"/>
                    </a:lnTo>
                    <a:lnTo>
                      <a:pt x="6912" y="13092"/>
                    </a:lnTo>
                    <a:lnTo>
                      <a:pt x="7718" y="12432"/>
                    </a:lnTo>
                    <a:lnTo>
                      <a:pt x="8524" y="11724"/>
                    </a:lnTo>
                    <a:lnTo>
                      <a:pt x="9330" y="10967"/>
                    </a:lnTo>
                    <a:lnTo>
                      <a:pt x="10160" y="10161"/>
                    </a:lnTo>
                    <a:lnTo>
                      <a:pt x="10966" y="9330"/>
                    </a:lnTo>
                    <a:lnTo>
                      <a:pt x="11723" y="8524"/>
                    </a:lnTo>
                    <a:lnTo>
                      <a:pt x="12432" y="7718"/>
                    </a:lnTo>
                    <a:lnTo>
                      <a:pt x="13091" y="6912"/>
                    </a:lnTo>
                    <a:lnTo>
                      <a:pt x="13702" y="6131"/>
                    </a:lnTo>
                    <a:lnTo>
                      <a:pt x="14263" y="5374"/>
                    </a:lnTo>
                    <a:lnTo>
                      <a:pt x="14752" y="4666"/>
                    </a:lnTo>
                    <a:lnTo>
                      <a:pt x="15192" y="3957"/>
                    </a:lnTo>
                    <a:lnTo>
                      <a:pt x="15582" y="3322"/>
                    </a:lnTo>
                    <a:lnTo>
                      <a:pt x="15875" y="2712"/>
                    </a:lnTo>
                    <a:lnTo>
                      <a:pt x="16120" y="2150"/>
                    </a:lnTo>
                    <a:lnTo>
                      <a:pt x="16266" y="1637"/>
                    </a:lnTo>
                    <a:lnTo>
                      <a:pt x="16315" y="1393"/>
                    </a:lnTo>
                    <a:lnTo>
                      <a:pt x="16364" y="1173"/>
                    </a:lnTo>
                    <a:lnTo>
                      <a:pt x="16364" y="978"/>
                    </a:lnTo>
                    <a:lnTo>
                      <a:pt x="16364" y="807"/>
                    </a:lnTo>
                    <a:lnTo>
                      <a:pt x="16339" y="636"/>
                    </a:lnTo>
                    <a:lnTo>
                      <a:pt x="16291" y="489"/>
                    </a:lnTo>
                    <a:lnTo>
                      <a:pt x="16217" y="343"/>
                    </a:lnTo>
                    <a:lnTo>
                      <a:pt x="16120" y="245"/>
                    </a:lnTo>
                    <a:lnTo>
                      <a:pt x="15973" y="123"/>
                    </a:lnTo>
                    <a:lnTo>
                      <a:pt x="15802" y="50"/>
                    </a:lnTo>
                    <a:lnTo>
                      <a:pt x="15582" y="1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1" name="Shape 284"/>
            <p:cNvGrpSpPr/>
            <p:nvPr/>
          </p:nvGrpSpPr>
          <p:grpSpPr>
            <a:xfrm rot="1056885">
              <a:off x="380422" y="1491148"/>
              <a:ext cx="653197" cy="653263"/>
              <a:chOff x="570875" y="4322250"/>
              <a:chExt cx="443300" cy="443325"/>
            </a:xfrm>
          </p:grpSpPr>
          <p:sp>
            <p:nvSpPr>
              <p:cNvPr id="42" name="Shape 285"/>
              <p:cNvSpPr/>
              <p:nvPr/>
            </p:nvSpPr>
            <p:spPr>
              <a:xfrm>
                <a:off x="570875" y="4322250"/>
                <a:ext cx="443300" cy="443325"/>
              </a:xfrm>
              <a:custGeom>
                <a:avLst/>
                <a:gdLst/>
                <a:ahLst/>
                <a:cxnLst/>
                <a:rect l="0" t="0" r="0" b="0"/>
                <a:pathLst>
                  <a:path w="17732" h="17733" extrusionOk="0">
                    <a:moveTo>
                      <a:pt x="13091" y="2712"/>
                    </a:moveTo>
                    <a:lnTo>
                      <a:pt x="13286" y="2736"/>
                    </a:lnTo>
                    <a:lnTo>
                      <a:pt x="13506" y="2785"/>
                    </a:lnTo>
                    <a:lnTo>
                      <a:pt x="13702" y="2858"/>
                    </a:lnTo>
                    <a:lnTo>
                      <a:pt x="13873" y="2956"/>
                    </a:lnTo>
                    <a:lnTo>
                      <a:pt x="14068" y="3054"/>
                    </a:lnTo>
                    <a:lnTo>
                      <a:pt x="14239" y="3176"/>
                    </a:lnTo>
                    <a:lnTo>
                      <a:pt x="14410" y="3323"/>
                    </a:lnTo>
                    <a:lnTo>
                      <a:pt x="14556" y="3493"/>
                    </a:lnTo>
                    <a:lnTo>
                      <a:pt x="14679" y="3664"/>
                    </a:lnTo>
                    <a:lnTo>
                      <a:pt x="14776" y="3860"/>
                    </a:lnTo>
                    <a:lnTo>
                      <a:pt x="14874" y="4031"/>
                    </a:lnTo>
                    <a:lnTo>
                      <a:pt x="14947" y="4226"/>
                    </a:lnTo>
                    <a:lnTo>
                      <a:pt x="14996" y="4446"/>
                    </a:lnTo>
                    <a:lnTo>
                      <a:pt x="15021" y="4641"/>
                    </a:lnTo>
                    <a:lnTo>
                      <a:pt x="15021" y="4861"/>
                    </a:lnTo>
                    <a:lnTo>
                      <a:pt x="15021" y="5057"/>
                    </a:lnTo>
                    <a:lnTo>
                      <a:pt x="14996" y="5252"/>
                    </a:lnTo>
                    <a:lnTo>
                      <a:pt x="14947" y="5472"/>
                    </a:lnTo>
                    <a:lnTo>
                      <a:pt x="14874" y="5667"/>
                    </a:lnTo>
                    <a:lnTo>
                      <a:pt x="14776" y="5838"/>
                    </a:lnTo>
                    <a:lnTo>
                      <a:pt x="14679" y="6033"/>
                    </a:lnTo>
                    <a:lnTo>
                      <a:pt x="14556" y="6204"/>
                    </a:lnTo>
                    <a:lnTo>
                      <a:pt x="14410" y="6375"/>
                    </a:lnTo>
                    <a:lnTo>
                      <a:pt x="13433" y="7328"/>
                    </a:lnTo>
                    <a:lnTo>
                      <a:pt x="13311" y="7426"/>
                    </a:lnTo>
                    <a:lnTo>
                      <a:pt x="13189" y="7499"/>
                    </a:lnTo>
                    <a:lnTo>
                      <a:pt x="13042" y="7548"/>
                    </a:lnTo>
                    <a:lnTo>
                      <a:pt x="12871" y="7572"/>
                    </a:lnTo>
                    <a:lnTo>
                      <a:pt x="12725" y="7548"/>
                    </a:lnTo>
                    <a:lnTo>
                      <a:pt x="12578" y="7499"/>
                    </a:lnTo>
                    <a:lnTo>
                      <a:pt x="12456" y="7426"/>
                    </a:lnTo>
                    <a:lnTo>
                      <a:pt x="12334" y="7328"/>
                    </a:lnTo>
                    <a:lnTo>
                      <a:pt x="10405" y="5398"/>
                    </a:lnTo>
                    <a:lnTo>
                      <a:pt x="10307" y="5276"/>
                    </a:lnTo>
                    <a:lnTo>
                      <a:pt x="10234" y="5154"/>
                    </a:lnTo>
                    <a:lnTo>
                      <a:pt x="10185" y="5008"/>
                    </a:lnTo>
                    <a:lnTo>
                      <a:pt x="10160" y="4861"/>
                    </a:lnTo>
                    <a:lnTo>
                      <a:pt x="10185" y="4690"/>
                    </a:lnTo>
                    <a:lnTo>
                      <a:pt x="10234" y="4544"/>
                    </a:lnTo>
                    <a:lnTo>
                      <a:pt x="10307" y="4422"/>
                    </a:lnTo>
                    <a:lnTo>
                      <a:pt x="10405" y="4299"/>
                    </a:lnTo>
                    <a:lnTo>
                      <a:pt x="11357" y="3323"/>
                    </a:lnTo>
                    <a:lnTo>
                      <a:pt x="11528" y="3176"/>
                    </a:lnTo>
                    <a:lnTo>
                      <a:pt x="11699" y="3054"/>
                    </a:lnTo>
                    <a:lnTo>
                      <a:pt x="11894" y="2956"/>
                    </a:lnTo>
                    <a:lnTo>
                      <a:pt x="12065" y="2858"/>
                    </a:lnTo>
                    <a:lnTo>
                      <a:pt x="12261" y="2785"/>
                    </a:lnTo>
                    <a:lnTo>
                      <a:pt x="12481" y="2736"/>
                    </a:lnTo>
                    <a:lnTo>
                      <a:pt x="12676" y="2712"/>
                    </a:lnTo>
                    <a:close/>
                    <a:moveTo>
                      <a:pt x="8377" y="8867"/>
                    </a:moveTo>
                    <a:lnTo>
                      <a:pt x="8475" y="8891"/>
                    </a:lnTo>
                    <a:lnTo>
                      <a:pt x="8548" y="8915"/>
                    </a:lnTo>
                    <a:lnTo>
                      <a:pt x="8646" y="8964"/>
                    </a:lnTo>
                    <a:lnTo>
                      <a:pt x="8719" y="9013"/>
                    </a:lnTo>
                    <a:lnTo>
                      <a:pt x="8768" y="9086"/>
                    </a:lnTo>
                    <a:lnTo>
                      <a:pt x="8817" y="9184"/>
                    </a:lnTo>
                    <a:lnTo>
                      <a:pt x="8841" y="9257"/>
                    </a:lnTo>
                    <a:lnTo>
                      <a:pt x="8866" y="9355"/>
                    </a:lnTo>
                    <a:lnTo>
                      <a:pt x="8841" y="9453"/>
                    </a:lnTo>
                    <a:lnTo>
                      <a:pt x="8817" y="9550"/>
                    </a:lnTo>
                    <a:lnTo>
                      <a:pt x="8768" y="9624"/>
                    </a:lnTo>
                    <a:lnTo>
                      <a:pt x="8719" y="9697"/>
                    </a:lnTo>
                    <a:lnTo>
                      <a:pt x="6179" y="12237"/>
                    </a:lnTo>
                    <a:lnTo>
                      <a:pt x="6106" y="12310"/>
                    </a:lnTo>
                    <a:lnTo>
                      <a:pt x="6033" y="12359"/>
                    </a:lnTo>
                    <a:lnTo>
                      <a:pt x="5935" y="12383"/>
                    </a:lnTo>
                    <a:lnTo>
                      <a:pt x="5740" y="12383"/>
                    </a:lnTo>
                    <a:lnTo>
                      <a:pt x="5642" y="12359"/>
                    </a:lnTo>
                    <a:lnTo>
                      <a:pt x="5569" y="12310"/>
                    </a:lnTo>
                    <a:lnTo>
                      <a:pt x="5496" y="12237"/>
                    </a:lnTo>
                    <a:lnTo>
                      <a:pt x="5422" y="12164"/>
                    </a:lnTo>
                    <a:lnTo>
                      <a:pt x="5373" y="12090"/>
                    </a:lnTo>
                    <a:lnTo>
                      <a:pt x="5349" y="11993"/>
                    </a:lnTo>
                    <a:lnTo>
                      <a:pt x="5349" y="11895"/>
                    </a:lnTo>
                    <a:lnTo>
                      <a:pt x="5349" y="11797"/>
                    </a:lnTo>
                    <a:lnTo>
                      <a:pt x="5373" y="11700"/>
                    </a:lnTo>
                    <a:lnTo>
                      <a:pt x="5422" y="11626"/>
                    </a:lnTo>
                    <a:lnTo>
                      <a:pt x="5496" y="11553"/>
                    </a:lnTo>
                    <a:lnTo>
                      <a:pt x="8036" y="9013"/>
                    </a:lnTo>
                    <a:lnTo>
                      <a:pt x="8109" y="8964"/>
                    </a:lnTo>
                    <a:lnTo>
                      <a:pt x="8182" y="8915"/>
                    </a:lnTo>
                    <a:lnTo>
                      <a:pt x="8280" y="8891"/>
                    </a:lnTo>
                    <a:lnTo>
                      <a:pt x="8377" y="8867"/>
                    </a:lnTo>
                    <a:close/>
                    <a:moveTo>
                      <a:pt x="14825" y="1"/>
                    </a:moveTo>
                    <a:lnTo>
                      <a:pt x="14288" y="25"/>
                    </a:lnTo>
                    <a:lnTo>
                      <a:pt x="13751" y="50"/>
                    </a:lnTo>
                    <a:lnTo>
                      <a:pt x="13213" y="123"/>
                    </a:lnTo>
                    <a:lnTo>
                      <a:pt x="12676" y="245"/>
                    </a:lnTo>
                    <a:lnTo>
                      <a:pt x="12163" y="367"/>
                    </a:lnTo>
                    <a:lnTo>
                      <a:pt x="11675" y="538"/>
                    </a:lnTo>
                    <a:lnTo>
                      <a:pt x="11235" y="758"/>
                    </a:lnTo>
                    <a:lnTo>
                      <a:pt x="11015" y="856"/>
                    </a:lnTo>
                    <a:lnTo>
                      <a:pt x="10844" y="1002"/>
                    </a:lnTo>
                    <a:lnTo>
                      <a:pt x="10649" y="1124"/>
                    </a:lnTo>
                    <a:lnTo>
                      <a:pt x="10502" y="1271"/>
                    </a:lnTo>
                    <a:lnTo>
                      <a:pt x="5544" y="6229"/>
                    </a:lnTo>
                    <a:lnTo>
                      <a:pt x="391" y="6229"/>
                    </a:lnTo>
                    <a:lnTo>
                      <a:pt x="245" y="6253"/>
                    </a:lnTo>
                    <a:lnTo>
                      <a:pt x="147" y="6278"/>
                    </a:lnTo>
                    <a:lnTo>
                      <a:pt x="49" y="6327"/>
                    </a:lnTo>
                    <a:lnTo>
                      <a:pt x="0" y="6400"/>
                    </a:lnTo>
                    <a:lnTo>
                      <a:pt x="0" y="6473"/>
                    </a:lnTo>
                    <a:lnTo>
                      <a:pt x="25" y="6571"/>
                    </a:lnTo>
                    <a:lnTo>
                      <a:pt x="74" y="6668"/>
                    </a:lnTo>
                    <a:lnTo>
                      <a:pt x="171" y="6791"/>
                    </a:lnTo>
                    <a:lnTo>
                      <a:pt x="2589" y="9184"/>
                    </a:lnTo>
                    <a:lnTo>
                      <a:pt x="2272" y="9502"/>
                    </a:lnTo>
                    <a:lnTo>
                      <a:pt x="953" y="9746"/>
                    </a:lnTo>
                    <a:lnTo>
                      <a:pt x="806" y="9795"/>
                    </a:lnTo>
                    <a:lnTo>
                      <a:pt x="684" y="9843"/>
                    </a:lnTo>
                    <a:lnTo>
                      <a:pt x="611" y="9941"/>
                    </a:lnTo>
                    <a:lnTo>
                      <a:pt x="562" y="10014"/>
                    </a:lnTo>
                    <a:lnTo>
                      <a:pt x="562" y="10112"/>
                    </a:lnTo>
                    <a:lnTo>
                      <a:pt x="586" y="10234"/>
                    </a:lnTo>
                    <a:lnTo>
                      <a:pt x="635" y="10332"/>
                    </a:lnTo>
                    <a:lnTo>
                      <a:pt x="733" y="10454"/>
                    </a:lnTo>
                    <a:lnTo>
                      <a:pt x="7278" y="16999"/>
                    </a:lnTo>
                    <a:lnTo>
                      <a:pt x="7401" y="17097"/>
                    </a:lnTo>
                    <a:lnTo>
                      <a:pt x="7498" y="17146"/>
                    </a:lnTo>
                    <a:lnTo>
                      <a:pt x="7620" y="17170"/>
                    </a:lnTo>
                    <a:lnTo>
                      <a:pt x="7718" y="17170"/>
                    </a:lnTo>
                    <a:lnTo>
                      <a:pt x="7791" y="17122"/>
                    </a:lnTo>
                    <a:lnTo>
                      <a:pt x="7889" y="17048"/>
                    </a:lnTo>
                    <a:lnTo>
                      <a:pt x="7938" y="16926"/>
                    </a:lnTo>
                    <a:lnTo>
                      <a:pt x="7987" y="16780"/>
                    </a:lnTo>
                    <a:lnTo>
                      <a:pt x="8231" y="15461"/>
                    </a:lnTo>
                    <a:lnTo>
                      <a:pt x="8548" y="15143"/>
                    </a:lnTo>
                    <a:lnTo>
                      <a:pt x="10942" y="17561"/>
                    </a:lnTo>
                    <a:lnTo>
                      <a:pt x="11064" y="17659"/>
                    </a:lnTo>
                    <a:lnTo>
                      <a:pt x="11162" y="17708"/>
                    </a:lnTo>
                    <a:lnTo>
                      <a:pt x="11259" y="17732"/>
                    </a:lnTo>
                    <a:lnTo>
                      <a:pt x="11333" y="17732"/>
                    </a:lnTo>
                    <a:lnTo>
                      <a:pt x="11406" y="17683"/>
                    </a:lnTo>
                    <a:lnTo>
                      <a:pt x="11455" y="17586"/>
                    </a:lnTo>
                    <a:lnTo>
                      <a:pt x="11479" y="17488"/>
                    </a:lnTo>
                    <a:lnTo>
                      <a:pt x="11504" y="17341"/>
                    </a:lnTo>
                    <a:lnTo>
                      <a:pt x="11504" y="12188"/>
                    </a:lnTo>
                    <a:lnTo>
                      <a:pt x="16461" y="7230"/>
                    </a:lnTo>
                    <a:lnTo>
                      <a:pt x="16608" y="7084"/>
                    </a:lnTo>
                    <a:lnTo>
                      <a:pt x="16730" y="6888"/>
                    </a:lnTo>
                    <a:lnTo>
                      <a:pt x="16877" y="6693"/>
                    </a:lnTo>
                    <a:lnTo>
                      <a:pt x="16974" y="6498"/>
                    </a:lnTo>
                    <a:lnTo>
                      <a:pt x="17194" y="6058"/>
                    </a:lnTo>
                    <a:lnTo>
                      <a:pt x="17365" y="5569"/>
                    </a:lnTo>
                    <a:lnTo>
                      <a:pt x="17487" y="5057"/>
                    </a:lnTo>
                    <a:lnTo>
                      <a:pt x="17609" y="4519"/>
                    </a:lnTo>
                    <a:lnTo>
                      <a:pt x="17683" y="3982"/>
                    </a:lnTo>
                    <a:lnTo>
                      <a:pt x="17707" y="3445"/>
                    </a:lnTo>
                    <a:lnTo>
                      <a:pt x="17731" y="2907"/>
                    </a:lnTo>
                    <a:lnTo>
                      <a:pt x="17731" y="2419"/>
                    </a:lnTo>
                    <a:lnTo>
                      <a:pt x="17707" y="1955"/>
                    </a:lnTo>
                    <a:lnTo>
                      <a:pt x="17658" y="1515"/>
                    </a:lnTo>
                    <a:lnTo>
                      <a:pt x="17585" y="1149"/>
                    </a:lnTo>
                    <a:lnTo>
                      <a:pt x="17512" y="831"/>
                    </a:lnTo>
                    <a:lnTo>
                      <a:pt x="17414" y="587"/>
                    </a:lnTo>
                    <a:lnTo>
                      <a:pt x="17341" y="489"/>
                    </a:lnTo>
                    <a:lnTo>
                      <a:pt x="17292" y="441"/>
                    </a:lnTo>
                    <a:lnTo>
                      <a:pt x="17243" y="392"/>
                    </a:lnTo>
                    <a:lnTo>
                      <a:pt x="17145" y="318"/>
                    </a:lnTo>
                    <a:lnTo>
                      <a:pt x="16901" y="221"/>
                    </a:lnTo>
                    <a:lnTo>
                      <a:pt x="16584" y="148"/>
                    </a:lnTo>
                    <a:lnTo>
                      <a:pt x="16217" y="74"/>
                    </a:lnTo>
                    <a:lnTo>
                      <a:pt x="15778" y="25"/>
                    </a:lnTo>
                    <a:lnTo>
                      <a:pt x="15314" y="1"/>
                    </a:lnTo>
                    <a:close/>
                  </a:path>
                </a:pathLst>
              </a:custGeom>
              <a:solidFill>
                <a:srgbClr val="993CA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3" name="Shape 286"/>
              <p:cNvSpPr/>
              <p:nvPr/>
            </p:nvSpPr>
            <p:spPr>
              <a:xfrm>
                <a:off x="597725" y="4665400"/>
                <a:ext cx="73300" cy="73300"/>
              </a:xfrm>
              <a:custGeom>
                <a:avLst/>
                <a:gdLst/>
                <a:ahLst/>
                <a:cxnLst/>
                <a:rect l="0" t="0" r="0" b="0"/>
                <a:pathLst>
                  <a:path w="2932" h="2932" extrusionOk="0">
                    <a:moveTo>
                      <a:pt x="2028" y="1"/>
                    </a:moveTo>
                    <a:lnTo>
                      <a:pt x="1857" y="25"/>
                    </a:lnTo>
                    <a:lnTo>
                      <a:pt x="1686" y="74"/>
                    </a:lnTo>
                    <a:lnTo>
                      <a:pt x="1515" y="147"/>
                    </a:lnTo>
                    <a:lnTo>
                      <a:pt x="1369" y="269"/>
                    </a:lnTo>
                    <a:lnTo>
                      <a:pt x="1222" y="489"/>
                    </a:lnTo>
                    <a:lnTo>
                      <a:pt x="1002" y="831"/>
                    </a:lnTo>
                    <a:lnTo>
                      <a:pt x="563" y="1735"/>
                    </a:lnTo>
                    <a:lnTo>
                      <a:pt x="172" y="2565"/>
                    </a:lnTo>
                    <a:lnTo>
                      <a:pt x="1" y="2932"/>
                    </a:lnTo>
                    <a:lnTo>
                      <a:pt x="1" y="2932"/>
                    </a:lnTo>
                    <a:lnTo>
                      <a:pt x="367" y="2761"/>
                    </a:lnTo>
                    <a:lnTo>
                      <a:pt x="1198" y="2370"/>
                    </a:lnTo>
                    <a:lnTo>
                      <a:pt x="2101" y="1930"/>
                    </a:lnTo>
                    <a:lnTo>
                      <a:pt x="2443" y="1710"/>
                    </a:lnTo>
                    <a:lnTo>
                      <a:pt x="2663" y="1564"/>
                    </a:lnTo>
                    <a:lnTo>
                      <a:pt x="2785" y="1417"/>
                    </a:lnTo>
                    <a:lnTo>
                      <a:pt x="2858" y="1246"/>
                    </a:lnTo>
                    <a:lnTo>
                      <a:pt x="2907" y="1075"/>
                    </a:lnTo>
                    <a:lnTo>
                      <a:pt x="2932" y="904"/>
                    </a:lnTo>
                    <a:lnTo>
                      <a:pt x="2907" y="733"/>
                    </a:lnTo>
                    <a:lnTo>
                      <a:pt x="2858" y="562"/>
                    </a:lnTo>
                    <a:lnTo>
                      <a:pt x="2785" y="416"/>
                    </a:lnTo>
                    <a:lnTo>
                      <a:pt x="2663" y="269"/>
                    </a:lnTo>
                    <a:lnTo>
                      <a:pt x="2517" y="147"/>
                    </a:lnTo>
                    <a:lnTo>
                      <a:pt x="2370" y="74"/>
                    </a:lnTo>
                    <a:lnTo>
                      <a:pt x="2199" y="25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rgbClr val="993CA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4" name="Shape 287"/>
              <p:cNvSpPr/>
              <p:nvPr/>
            </p:nvSpPr>
            <p:spPr>
              <a:xfrm>
                <a:off x="654525" y="4708150"/>
                <a:ext cx="47025" cy="47025"/>
              </a:xfrm>
              <a:custGeom>
                <a:avLst/>
                <a:gdLst/>
                <a:ahLst/>
                <a:cxnLst/>
                <a:rect l="0" t="0" r="0" b="0"/>
                <a:pathLst>
                  <a:path w="1881" h="1881" extrusionOk="0">
                    <a:moveTo>
                      <a:pt x="1124" y="0"/>
                    </a:moveTo>
                    <a:lnTo>
                      <a:pt x="977" y="25"/>
                    </a:lnTo>
                    <a:lnTo>
                      <a:pt x="831" y="74"/>
                    </a:lnTo>
                    <a:lnTo>
                      <a:pt x="709" y="147"/>
                    </a:lnTo>
                    <a:lnTo>
                      <a:pt x="586" y="245"/>
                    </a:lnTo>
                    <a:lnTo>
                      <a:pt x="464" y="391"/>
                    </a:lnTo>
                    <a:lnTo>
                      <a:pt x="367" y="611"/>
                    </a:lnTo>
                    <a:lnTo>
                      <a:pt x="269" y="880"/>
                    </a:lnTo>
                    <a:lnTo>
                      <a:pt x="171" y="1173"/>
                    </a:lnTo>
                    <a:lnTo>
                      <a:pt x="49" y="1686"/>
                    </a:lnTo>
                    <a:lnTo>
                      <a:pt x="0" y="1881"/>
                    </a:lnTo>
                    <a:lnTo>
                      <a:pt x="0" y="1881"/>
                    </a:lnTo>
                    <a:lnTo>
                      <a:pt x="220" y="1857"/>
                    </a:lnTo>
                    <a:lnTo>
                      <a:pt x="733" y="1710"/>
                    </a:lnTo>
                    <a:lnTo>
                      <a:pt x="1002" y="1637"/>
                    </a:lnTo>
                    <a:lnTo>
                      <a:pt x="1270" y="1539"/>
                    </a:lnTo>
                    <a:lnTo>
                      <a:pt x="1515" y="1417"/>
                    </a:lnTo>
                    <a:lnTo>
                      <a:pt x="1661" y="1319"/>
                    </a:lnTo>
                    <a:lnTo>
                      <a:pt x="1759" y="1197"/>
                    </a:lnTo>
                    <a:lnTo>
                      <a:pt x="1832" y="1051"/>
                    </a:lnTo>
                    <a:lnTo>
                      <a:pt x="1881" y="928"/>
                    </a:lnTo>
                    <a:lnTo>
                      <a:pt x="1881" y="782"/>
                    </a:lnTo>
                    <a:lnTo>
                      <a:pt x="1881" y="635"/>
                    </a:lnTo>
                    <a:lnTo>
                      <a:pt x="1832" y="489"/>
                    </a:lnTo>
                    <a:lnTo>
                      <a:pt x="1759" y="367"/>
                    </a:lnTo>
                    <a:lnTo>
                      <a:pt x="1661" y="245"/>
                    </a:lnTo>
                    <a:lnTo>
                      <a:pt x="1539" y="147"/>
                    </a:lnTo>
                    <a:lnTo>
                      <a:pt x="1417" y="74"/>
                    </a:lnTo>
                    <a:lnTo>
                      <a:pt x="1270" y="25"/>
                    </a:lnTo>
                    <a:lnTo>
                      <a:pt x="1124" y="0"/>
                    </a:lnTo>
                    <a:close/>
                  </a:path>
                </a:pathLst>
              </a:custGeom>
              <a:solidFill>
                <a:srgbClr val="993CA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5" name="Shape 288"/>
              <p:cNvSpPr/>
              <p:nvPr/>
            </p:nvSpPr>
            <p:spPr>
              <a:xfrm>
                <a:off x="581250" y="4634875"/>
                <a:ext cx="47050" cy="47050"/>
              </a:xfrm>
              <a:custGeom>
                <a:avLst/>
                <a:gdLst/>
                <a:ahLst/>
                <a:cxnLst/>
                <a:rect l="0" t="0" r="0" b="0"/>
                <a:pathLst>
                  <a:path w="1882" h="1882" extrusionOk="0">
                    <a:moveTo>
                      <a:pt x="953" y="1"/>
                    </a:moveTo>
                    <a:lnTo>
                      <a:pt x="831" y="49"/>
                    </a:lnTo>
                    <a:lnTo>
                      <a:pt x="684" y="123"/>
                    </a:lnTo>
                    <a:lnTo>
                      <a:pt x="562" y="220"/>
                    </a:lnTo>
                    <a:lnTo>
                      <a:pt x="465" y="367"/>
                    </a:lnTo>
                    <a:lnTo>
                      <a:pt x="342" y="611"/>
                    </a:lnTo>
                    <a:lnTo>
                      <a:pt x="245" y="880"/>
                    </a:lnTo>
                    <a:lnTo>
                      <a:pt x="171" y="1148"/>
                    </a:lnTo>
                    <a:lnTo>
                      <a:pt x="25" y="1661"/>
                    </a:lnTo>
                    <a:lnTo>
                      <a:pt x="1" y="1881"/>
                    </a:lnTo>
                    <a:lnTo>
                      <a:pt x="196" y="1832"/>
                    </a:lnTo>
                    <a:lnTo>
                      <a:pt x="709" y="1710"/>
                    </a:lnTo>
                    <a:lnTo>
                      <a:pt x="1002" y="1613"/>
                    </a:lnTo>
                    <a:lnTo>
                      <a:pt x="1271" y="1515"/>
                    </a:lnTo>
                    <a:lnTo>
                      <a:pt x="1490" y="1417"/>
                    </a:lnTo>
                    <a:lnTo>
                      <a:pt x="1637" y="1295"/>
                    </a:lnTo>
                    <a:lnTo>
                      <a:pt x="1735" y="1173"/>
                    </a:lnTo>
                    <a:lnTo>
                      <a:pt x="1808" y="1051"/>
                    </a:lnTo>
                    <a:lnTo>
                      <a:pt x="1857" y="904"/>
                    </a:lnTo>
                    <a:lnTo>
                      <a:pt x="1881" y="758"/>
                    </a:lnTo>
                    <a:lnTo>
                      <a:pt x="1857" y="611"/>
                    </a:lnTo>
                    <a:lnTo>
                      <a:pt x="1808" y="465"/>
                    </a:lnTo>
                    <a:lnTo>
                      <a:pt x="1735" y="343"/>
                    </a:lnTo>
                    <a:lnTo>
                      <a:pt x="1637" y="220"/>
                    </a:lnTo>
                    <a:lnTo>
                      <a:pt x="1515" y="123"/>
                    </a:lnTo>
                    <a:lnTo>
                      <a:pt x="1393" y="49"/>
                    </a:lnTo>
                    <a:lnTo>
                      <a:pt x="1246" y="1"/>
                    </a:lnTo>
                    <a:close/>
                  </a:path>
                </a:pathLst>
              </a:custGeom>
              <a:solidFill>
                <a:srgbClr val="993CA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46" name="Shape 289"/>
            <p:cNvSpPr/>
            <p:nvPr/>
          </p:nvSpPr>
          <p:spPr>
            <a:xfrm rot="2466764">
              <a:off x="453695" y="905418"/>
              <a:ext cx="320652" cy="306169"/>
            </a:xfrm>
            <a:custGeom>
              <a:avLst/>
              <a:gdLst/>
              <a:ahLst/>
              <a:cxnLst/>
              <a:rect l="0" t="0" r="0" b="0"/>
              <a:pathLst>
                <a:path w="15144" h="14460" extrusionOk="0">
                  <a:moveTo>
                    <a:pt x="7572" y="1"/>
                  </a:moveTo>
                  <a:lnTo>
                    <a:pt x="7499" y="25"/>
                  </a:lnTo>
                  <a:lnTo>
                    <a:pt x="7401" y="74"/>
                  </a:lnTo>
                  <a:lnTo>
                    <a:pt x="7328" y="172"/>
                  </a:lnTo>
                  <a:lnTo>
                    <a:pt x="7255" y="294"/>
                  </a:lnTo>
                  <a:lnTo>
                    <a:pt x="5594" y="4104"/>
                  </a:lnTo>
                  <a:lnTo>
                    <a:pt x="5521" y="4226"/>
                  </a:lnTo>
                  <a:lnTo>
                    <a:pt x="5398" y="4373"/>
                  </a:lnTo>
                  <a:lnTo>
                    <a:pt x="5276" y="4495"/>
                  </a:lnTo>
                  <a:lnTo>
                    <a:pt x="5130" y="4617"/>
                  </a:lnTo>
                  <a:lnTo>
                    <a:pt x="4983" y="4715"/>
                  </a:lnTo>
                  <a:lnTo>
                    <a:pt x="4812" y="4788"/>
                  </a:lnTo>
                  <a:lnTo>
                    <a:pt x="4666" y="4861"/>
                  </a:lnTo>
                  <a:lnTo>
                    <a:pt x="4495" y="4886"/>
                  </a:lnTo>
                  <a:lnTo>
                    <a:pt x="392" y="5301"/>
                  </a:lnTo>
                  <a:lnTo>
                    <a:pt x="245" y="5325"/>
                  </a:lnTo>
                  <a:lnTo>
                    <a:pt x="123" y="5374"/>
                  </a:lnTo>
                  <a:lnTo>
                    <a:pt x="50" y="5423"/>
                  </a:lnTo>
                  <a:lnTo>
                    <a:pt x="1" y="5521"/>
                  </a:lnTo>
                  <a:lnTo>
                    <a:pt x="1" y="5594"/>
                  </a:lnTo>
                  <a:lnTo>
                    <a:pt x="25" y="5692"/>
                  </a:lnTo>
                  <a:lnTo>
                    <a:pt x="74" y="5789"/>
                  </a:lnTo>
                  <a:lnTo>
                    <a:pt x="196" y="5911"/>
                  </a:lnTo>
                  <a:lnTo>
                    <a:pt x="3274" y="8647"/>
                  </a:lnTo>
                  <a:lnTo>
                    <a:pt x="3396" y="8769"/>
                  </a:lnTo>
                  <a:lnTo>
                    <a:pt x="3493" y="8915"/>
                  </a:lnTo>
                  <a:lnTo>
                    <a:pt x="3567" y="9086"/>
                  </a:lnTo>
                  <a:lnTo>
                    <a:pt x="3640" y="9257"/>
                  </a:lnTo>
                  <a:lnTo>
                    <a:pt x="3689" y="9428"/>
                  </a:lnTo>
                  <a:lnTo>
                    <a:pt x="3713" y="9599"/>
                  </a:lnTo>
                  <a:lnTo>
                    <a:pt x="3713" y="9770"/>
                  </a:lnTo>
                  <a:lnTo>
                    <a:pt x="3689" y="9941"/>
                  </a:lnTo>
                  <a:lnTo>
                    <a:pt x="2810" y="13995"/>
                  </a:lnTo>
                  <a:lnTo>
                    <a:pt x="2785" y="14142"/>
                  </a:lnTo>
                  <a:lnTo>
                    <a:pt x="2810" y="14240"/>
                  </a:lnTo>
                  <a:lnTo>
                    <a:pt x="2834" y="14337"/>
                  </a:lnTo>
                  <a:lnTo>
                    <a:pt x="2883" y="14411"/>
                  </a:lnTo>
                  <a:lnTo>
                    <a:pt x="2981" y="14435"/>
                  </a:lnTo>
                  <a:lnTo>
                    <a:pt x="3078" y="14459"/>
                  </a:lnTo>
                  <a:lnTo>
                    <a:pt x="3200" y="14411"/>
                  </a:lnTo>
                  <a:lnTo>
                    <a:pt x="3322" y="14362"/>
                  </a:lnTo>
                  <a:lnTo>
                    <a:pt x="6888" y="12261"/>
                  </a:lnTo>
                  <a:lnTo>
                    <a:pt x="7035" y="12188"/>
                  </a:lnTo>
                  <a:lnTo>
                    <a:pt x="7206" y="12139"/>
                  </a:lnTo>
                  <a:lnTo>
                    <a:pt x="7401" y="12115"/>
                  </a:lnTo>
                  <a:lnTo>
                    <a:pt x="7743" y="12115"/>
                  </a:lnTo>
                  <a:lnTo>
                    <a:pt x="7938" y="12139"/>
                  </a:lnTo>
                  <a:lnTo>
                    <a:pt x="8109" y="12188"/>
                  </a:lnTo>
                  <a:lnTo>
                    <a:pt x="8256" y="12261"/>
                  </a:lnTo>
                  <a:lnTo>
                    <a:pt x="11822" y="14362"/>
                  </a:lnTo>
                  <a:lnTo>
                    <a:pt x="11944" y="14411"/>
                  </a:lnTo>
                  <a:lnTo>
                    <a:pt x="12066" y="14459"/>
                  </a:lnTo>
                  <a:lnTo>
                    <a:pt x="12164" y="14435"/>
                  </a:lnTo>
                  <a:lnTo>
                    <a:pt x="12261" y="14411"/>
                  </a:lnTo>
                  <a:lnTo>
                    <a:pt x="12310" y="14337"/>
                  </a:lnTo>
                  <a:lnTo>
                    <a:pt x="12335" y="14240"/>
                  </a:lnTo>
                  <a:lnTo>
                    <a:pt x="12359" y="14142"/>
                  </a:lnTo>
                  <a:lnTo>
                    <a:pt x="12335" y="13995"/>
                  </a:lnTo>
                  <a:lnTo>
                    <a:pt x="11455" y="9941"/>
                  </a:lnTo>
                  <a:lnTo>
                    <a:pt x="11431" y="9770"/>
                  </a:lnTo>
                  <a:lnTo>
                    <a:pt x="11431" y="9599"/>
                  </a:lnTo>
                  <a:lnTo>
                    <a:pt x="11455" y="9428"/>
                  </a:lnTo>
                  <a:lnTo>
                    <a:pt x="11504" y="9257"/>
                  </a:lnTo>
                  <a:lnTo>
                    <a:pt x="11577" y="9086"/>
                  </a:lnTo>
                  <a:lnTo>
                    <a:pt x="11651" y="8915"/>
                  </a:lnTo>
                  <a:lnTo>
                    <a:pt x="11748" y="8769"/>
                  </a:lnTo>
                  <a:lnTo>
                    <a:pt x="11870" y="8647"/>
                  </a:lnTo>
                  <a:lnTo>
                    <a:pt x="14948" y="5911"/>
                  </a:lnTo>
                  <a:lnTo>
                    <a:pt x="15070" y="5789"/>
                  </a:lnTo>
                  <a:lnTo>
                    <a:pt x="15119" y="5692"/>
                  </a:lnTo>
                  <a:lnTo>
                    <a:pt x="15143" y="5594"/>
                  </a:lnTo>
                  <a:lnTo>
                    <a:pt x="15143" y="5521"/>
                  </a:lnTo>
                  <a:lnTo>
                    <a:pt x="15094" y="5423"/>
                  </a:lnTo>
                  <a:lnTo>
                    <a:pt x="15021" y="5374"/>
                  </a:lnTo>
                  <a:lnTo>
                    <a:pt x="14899" y="5325"/>
                  </a:lnTo>
                  <a:lnTo>
                    <a:pt x="14752" y="5301"/>
                  </a:lnTo>
                  <a:lnTo>
                    <a:pt x="10649" y="4886"/>
                  </a:lnTo>
                  <a:lnTo>
                    <a:pt x="10478" y="4861"/>
                  </a:lnTo>
                  <a:lnTo>
                    <a:pt x="10332" y="4788"/>
                  </a:lnTo>
                  <a:lnTo>
                    <a:pt x="10161" y="4715"/>
                  </a:lnTo>
                  <a:lnTo>
                    <a:pt x="10014" y="4617"/>
                  </a:lnTo>
                  <a:lnTo>
                    <a:pt x="9868" y="4495"/>
                  </a:lnTo>
                  <a:lnTo>
                    <a:pt x="9746" y="4373"/>
                  </a:lnTo>
                  <a:lnTo>
                    <a:pt x="9624" y="4226"/>
                  </a:lnTo>
                  <a:lnTo>
                    <a:pt x="9550" y="4104"/>
                  </a:lnTo>
                  <a:lnTo>
                    <a:pt x="7890" y="294"/>
                  </a:lnTo>
                  <a:lnTo>
                    <a:pt x="7816" y="172"/>
                  </a:lnTo>
                  <a:lnTo>
                    <a:pt x="7743" y="74"/>
                  </a:lnTo>
                  <a:lnTo>
                    <a:pt x="7645" y="25"/>
                  </a:lnTo>
                  <a:lnTo>
                    <a:pt x="7572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290"/>
            <p:cNvSpPr/>
            <p:nvPr/>
          </p:nvSpPr>
          <p:spPr>
            <a:xfrm rot="-1609291">
              <a:off x="922624" y="1098050"/>
              <a:ext cx="230745" cy="220323"/>
            </a:xfrm>
            <a:custGeom>
              <a:avLst/>
              <a:gdLst/>
              <a:ahLst/>
              <a:cxnLst/>
              <a:rect l="0" t="0" r="0" b="0"/>
              <a:pathLst>
                <a:path w="15144" h="14460" extrusionOk="0">
                  <a:moveTo>
                    <a:pt x="7572" y="1"/>
                  </a:moveTo>
                  <a:lnTo>
                    <a:pt x="7499" y="25"/>
                  </a:lnTo>
                  <a:lnTo>
                    <a:pt x="7401" y="74"/>
                  </a:lnTo>
                  <a:lnTo>
                    <a:pt x="7328" y="172"/>
                  </a:lnTo>
                  <a:lnTo>
                    <a:pt x="7255" y="294"/>
                  </a:lnTo>
                  <a:lnTo>
                    <a:pt x="5594" y="4104"/>
                  </a:lnTo>
                  <a:lnTo>
                    <a:pt x="5521" y="4226"/>
                  </a:lnTo>
                  <a:lnTo>
                    <a:pt x="5398" y="4373"/>
                  </a:lnTo>
                  <a:lnTo>
                    <a:pt x="5276" y="4495"/>
                  </a:lnTo>
                  <a:lnTo>
                    <a:pt x="5130" y="4617"/>
                  </a:lnTo>
                  <a:lnTo>
                    <a:pt x="4983" y="4715"/>
                  </a:lnTo>
                  <a:lnTo>
                    <a:pt x="4812" y="4788"/>
                  </a:lnTo>
                  <a:lnTo>
                    <a:pt x="4666" y="4861"/>
                  </a:lnTo>
                  <a:lnTo>
                    <a:pt x="4495" y="4886"/>
                  </a:lnTo>
                  <a:lnTo>
                    <a:pt x="392" y="5301"/>
                  </a:lnTo>
                  <a:lnTo>
                    <a:pt x="245" y="5325"/>
                  </a:lnTo>
                  <a:lnTo>
                    <a:pt x="123" y="5374"/>
                  </a:lnTo>
                  <a:lnTo>
                    <a:pt x="50" y="5423"/>
                  </a:lnTo>
                  <a:lnTo>
                    <a:pt x="1" y="5521"/>
                  </a:lnTo>
                  <a:lnTo>
                    <a:pt x="1" y="5594"/>
                  </a:lnTo>
                  <a:lnTo>
                    <a:pt x="25" y="5692"/>
                  </a:lnTo>
                  <a:lnTo>
                    <a:pt x="74" y="5789"/>
                  </a:lnTo>
                  <a:lnTo>
                    <a:pt x="196" y="5911"/>
                  </a:lnTo>
                  <a:lnTo>
                    <a:pt x="3274" y="8647"/>
                  </a:lnTo>
                  <a:lnTo>
                    <a:pt x="3396" y="8769"/>
                  </a:lnTo>
                  <a:lnTo>
                    <a:pt x="3493" y="8915"/>
                  </a:lnTo>
                  <a:lnTo>
                    <a:pt x="3567" y="9086"/>
                  </a:lnTo>
                  <a:lnTo>
                    <a:pt x="3640" y="9257"/>
                  </a:lnTo>
                  <a:lnTo>
                    <a:pt x="3689" y="9428"/>
                  </a:lnTo>
                  <a:lnTo>
                    <a:pt x="3713" y="9599"/>
                  </a:lnTo>
                  <a:lnTo>
                    <a:pt x="3713" y="9770"/>
                  </a:lnTo>
                  <a:lnTo>
                    <a:pt x="3689" y="9941"/>
                  </a:lnTo>
                  <a:lnTo>
                    <a:pt x="2810" y="13995"/>
                  </a:lnTo>
                  <a:lnTo>
                    <a:pt x="2785" y="14142"/>
                  </a:lnTo>
                  <a:lnTo>
                    <a:pt x="2810" y="14240"/>
                  </a:lnTo>
                  <a:lnTo>
                    <a:pt x="2834" y="14337"/>
                  </a:lnTo>
                  <a:lnTo>
                    <a:pt x="2883" y="14411"/>
                  </a:lnTo>
                  <a:lnTo>
                    <a:pt x="2981" y="14435"/>
                  </a:lnTo>
                  <a:lnTo>
                    <a:pt x="3078" y="14459"/>
                  </a:lnTo>
                  <a:lnTo>
                    <a:pt x="3200" y="14411"/>
                  </a:lnTo>
                  <a:lnTo>
                    <a:pt x="3322" y="14362"/>
                  </a:lnTo>
                  <a:lnTo>
                    <a:pt x="6888" y="12261"/>
                  </a:lnTo>
                  <a:lnTo>
                    <a:pt x="7035" y="12188"/>
                  </a:lnTo>
                  <a:lnTo>
                    <a:pt x="7206" y="12139"/>
                  </a:lnTo>
                  <a:lnTo>
                    <a:pt x="7401" y="12115"/>
                  </a:lnTo>
                  <a:lnTo>
                    <a:pt x="7743" y="12115"/>
                  </a:lnTo>
                  <a:lnTo>
                    <a:pt x="7938" y="12139"/>
                  </a:lnTo>
                  <a:lnTo>
                    <a:pt x="8109" y="12188"/>
                  </a:lnTo>
                  <a:lnTo>
                    <a:pt x="8256" y="12261"/>
                  </a:lnTo>
                  <a:lnTo>
                    <a:pt x="11822" y="14362"/>
                  </a:lnTo>
                  <a:lnTo>
                    <a:pt x="11944" y="14411"/>
                  </a:lnTo>
                  <a:lnTo>
                    <a:pt x="12066" y="14459"/>
                  </a:lnTo>
                  <a:lnTo>
                    <a:pt x="12164" y="14435"/>
                  </a:lnTo>
                  <a:lnTo>
                    <a:pt x="12261" y="14411"/>
                  </a:lnTo>
                  <a:lnTo>
                    <a:pt x="12310" y="14337"/>
                  </a:lnTo>
                  <a:lnTo>
                    <a:pt x="12335" y="14240"/>
                  </a:lnTo>
                  <a:lnTo>
                    <a:pt x="12359" y="14142"/>
                  </a:lnTo>
                  <a:lnTo>
                    <a:pt x="12335" y="13995"/>
                  </a:lnTo>
                  <a:lnTo>
                    <a:pt x="11455" y="9941"/>
                  </a:lnTo>
                  <a:lnTo>
                    <a:pt x="11431" y="9770"/>
                  </a:lnTo>
                  <a:lnTo>
                    <a:pt x="11431" y="9599"/>
                  </a:lnTo>
                  <a:lnTo>
                    <a:pt x="11455" y="9428"/>
                  </a:lnTo>
                  <a:lnTo>
                    <a:pt x="11504" y="9257"/>
                  </a:lnTo>
                  <a:lnTo>
                    <a:pt x="11577" y="9086"/>
                  </a:lnTo>
                  <a:lnTo>
                    <a:pt x="11651" y="8915"/>
                  </a:lnTo>
                  <a:lnTo>
                    <a:pt x="11748" y="8769"/>
                  </a:lnTo>
                  <a:lnTo>
                    <a:pt x="11870" y="8647"/>
                  </a:lnTo>
                  <a:lnTo>
                    <a:pt x="14948" y="5911"/>
                  </a:lnTo>
                  <a:lnTo>
                    <a:pt x="15070" y="5789"/>
                  </a:lnTo>
                  <a:lnTo>
                    <a:pt x="15119" y="5692"/>
                  </a:lnTo>
                  <a:lnTo>
                    <a:pt x="15143" y="5594"/>
                  </a:lnTo>
                  <a:lnTo>
                    <a:pt x="15143" y="5521"/>
                  </a:lnTo>
                  <a:lnTo>
                    <a:pt x="15094" y="5423"/>
                  </a:lnTo>
                  <a:lnTo>
                    <a:pt x="15021" y="5374"/>
                  </a:lnTo>
                  <a:lnTo>
                    <a:pt x="14899" y="5325"/>
                  </a:lnTo>
                  <a:lnTo>
                    <a:pt x="14752" y="5301"/>
                  </a:lnTo>
                  <a:lnTo>
                    <a:pt x="10649" y="4886"/>
                  </a:lnTo>
                  <a:lnTo>
                    <a:pt x="10478" y="4861"/>
                  </a:lnTo>
                  <a:lnTo>
                    <a:pt x="10332" y="4788"/>
                  </a:lnTo>
                  <a:lnTo>
                    <a:pt x="10161" y="4715"/>
                  </a:lnTo>
                  <a:lnTo>
                    <a:pt x="10014" y="4617"/>
                  </a:lnTo>
                  <a:lnTo>
                    <a:pt x="9868" y="4495"/>
                  </a:lnTo>
                  <a:lnTo>
                    <a:pt x="9746" y="4373"/>
                  </a:lnTo>
                  <a:lnTo>
                    <a:pt x="9624" y="4226"/>
                  </a:lnTo>
                  <a:lnTo>
                    <a:pt x="9550" y="4104"/>
                  </a:lnTo>
                  <a:lnTo>
                    <a:pt x="7890" y="294"/>
                  </a:lnTo>
                  <a:lnTo>
                    <a:pt x="7816" y="172"/>
                  </a:lnTo>
                  <a:lnTo>
                    <a:pt x="7743" y="74"/>
                  </a:lnTo>
                  <a:lnTo>
                    <a:pt x="7645" y="25"/>
                  </a:lnTo>
                  <a:lnTo>
                    <a:pt x="7572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291"/>
            <p:cNvSpPr/>
            <p:nvPr/>
          </p:nvSpPr>
          <p:spPr>
            <a:xfrm rot="2926506">
              <a:off x="2321682" y="1272588"/>
              <a:ext cx="172807" cy="165002"/>
            </a:xfrm>
            <a:custGeom>
              <a:avLst/>
              <a:gdLst/>
              <a:ahLst/>
              <a:cxnLst/>
              <a:rect l="0" t="0" r="0" b="0"/>
              <a:pathLst>
                <a:path w="15144" h="14460" extrusionOk="0">
                  <a:moveTo>
                    <a:pt x="7572" y="1"/>
                  </a:moveTo>
                  <a:lnTo>
                    <a:pt x="7499" y="25"/>
                  </a:lnTo>
                  <a:lnTo>
                    <a:pt x="7401" y="74"/>
                  </a:lnTo>
                  <a:lnTo>
                    <a:pt x="7328" y="172"/>
                  </a:lnTo>
                  <a:lnTo>
                    <a:pt x="7255" y="294"/>
                  </a:lnTo>
                  <a:lnTo>
                    <a:pt x="5594" y="4104"/>
                  </a:lnTo>
                  <a:lnTo>
                    <a:pt x="5521" y="4226"/>
                  </a:lnTo>
                  <a:lnTo>
                    <a:pt x="5398" y="4373"/>
                  </a:lnTo>
                  <a:lnTo>
                    <a:pt x="5276" y="4495"/>
                  </a:lnTo>
                  <a:lnTo>
                    <a:pt x="5130" y="4617"/>
                  </a:lnTo>
                  <a:lnTo>
                    <a:pt x="4983" y="4715"/>
                  </a:lnTo>
                  <a:lnTo>
                    <a:pt x="4812" y="4788"/>
                  </a:lnTo>
                  <a:lnTo>
                    <a:pt x="4666" y="4861"/>
                  </a:lnTo>
                  <a:lnTo>
                    <a:pt x="4495" y="4886"/>
                  </a:lnTo>
                  <a:lnTo>
                    <a:pt x="392" y="5301"/>
                  </a:lnTo>
                  <a:lnTo>
                    <a:pt x="245" y="5325"/>
                  </a:lnTo>
                  <a:lnTo>
                    <a:pt x="123" y="5374"/>
                  </a:lnTo>
                  <a:lnTo>
                    <a:pt x="50" y="5423"/>
                  </a:lnTo>
                  <a:lnTo>
                    <a:pt x="1" y="5521"/>
                  </a:lnTo>
                  <a:lnTo>
                    <a:pt x="1" y="5594"/>
                  </a:lnTo>
                  <a:lnTo>
                    <a:pt x="25" y="5692"/>
                  </a:lnTo>
                  <a:lnTo>
                    <a:pt x="74" y="5789"/>
                  </a:lnTo>
                  <a:lnTo>
                    <a:pt x="196" y="5911"/>
                  </a:lnTo>
                  <a:lnTo>
                    <a:pt x="3274" y="8647"/>
                  </a:lnTo>
                  <a:lnTo>
                    <a:pt x="3396" y="8769"/>
                  </a:lnTo>
                  <a:lnTo>
                    <a:pt x="3493" y="8915"/>
                  </a:lnTo>
                  <a:lnTo>
                    <a:pt x="3567" y="9086"/>
                  </a:lnTo>
                  <a:lnTo>
                    <a:pt x="3640" y="9257"/>
                  </a:lnTo>
                  <a:lnTo>
                    <a:pt x="3689" y="9428"/>
                  </a:lnTo>
                  <a:lnTo>
                    <a:pt x="3713" y="9599"/>
                  </a:lnTo>
                  <a:lnTo>
                    <a:pt x="3713" y="9770"/>
                  </a:lnTo>
                  <a:lnTo>
                    <a:pt x="3689" y="9941"/>
                  </a:lnTo>
                  <a:lnTo>
                    <a:pt x="2810" y="13995"/>
                  </a:lnTo>
                  <a:lnTo>
                    <a:pt x="2785" y="14142"/>
                  </a:lnTo>
                  <a:lnTo>
                    <a:pt x="2810" y="14240"/>
                  </a:lnTo>
                  <a:lnTo>
                    <a:pt x="2834" y="14337"/>
                  </a:lnTo>
                  <a:lnTo>
                    <a:pt x="2883" y="14411"/>
                  </a:lnTo>
                  <a:lnTo>
                    <a:pt x="2981" y="14435"/>
                  </a:lnTo>
                  <a:lnTo>
                    <a:pt x="3078" y="14459"/>
                  </a:lnTo>
                  <a:lnTo>
                    <a:pt x="3200" y="14411"/>
                  </a:lnTo>
                  <a:lnTo>
                    <a:pt x="3322" y="14362"/>
                  </a:lnTo>
                  <a:lnTo>
                    <a:pt x="6888" y="12261"/>
                  </a:lnTo>
                  <a:lnTo>
                    <a:pt x="7035" y="12188"/>
                  </a:lnTo>
                  <a:lnTo>
                    <a:pt x="7206" y="12139"/>
                  </a:lnTo>
                  <a:lnTo>
                    <a:pt x="7401" y="12115"/>
                  </a:lnTo>
                  <a:lnTo>
                    <a:pt x="7743" y="12115"/>
                  </a:lnTo>
                  <a:lnTo>
                    <a:pt x="7938" y="12139"/>
                  </a:lnTo>
                  <a:lnTo>
                    <a:pt x="8109" y="12188"/>
                  </a:lnTo>
                  <a:lnTo>
                    <a:pt x="8256" y="12261"/>
                  </a:lnTo>
                  <a:lnTo>
                    <a:pt x="11822" y="14362"/>
                  </a:lnTo>
                  <a:lnTo>
                    <a:pt x="11944" y="14411"/>
                  </a:lnTo>
                  <a:lnTo>
                    <a:pt x="12066" y="14459"/>
                  </a:lnTo>
                  <a:lnTo>
                    <a:pt x="12164" y="14435"/>
                  </a:lnTo>
                  <a:lnTo>
                    <a:pt x="12261" y="14411"/>
                  </a:lnTo>
                  <a:lnTo>
                    <a:pt x="12310" y="14337"/>
                  </a:lnTo>
                  <a:lnTo>
                    <a:pt x="12335" y="14240"/>
                  </a:lnTo>
                  <a:lnTo>
                    <a:pt x="12359" y="14142"/>
                  </a:lnTo>
                  <a:lnTo>
                    <a:pt x="12335" y="13995"/>
                  </a:lnTo>
                  <a:lnTo>
                    <a:pt x="11455" y="9941"/>
                  </a:lnTo>
                  <a:lnTo>
                    <a:pt x="11431" y="9770"/>
                  </a:lnTo>
                  <a:lnTo>
                    <a:pt x="11431" y="9599"/>
                  </a:lnTo>
                  <a:lnTo>
                    <a:pt x="11455" y="9428"/>
                  </a:lnTo>
                  <a:lnTo>
                    <a:pt x="11504" y="9257"/>
                  </a:lnTo>
                  <a:lnTo>
                    <a:pt x="11577" y="9086"/>
                  </a:lnTo>
                  <a:lnTo>
                    <a:pt x="11651" y="8915"/>
                  </a:lnTo>
                  <a:lnTo>
                    <a:pt x="11748" y="8769"/>
                  </a:lnTo>
                  <a:lnTo>
                    <a:pt x="11870" y="8647"/>
                  </a:lnTo>
                  <a:lnTo>
                    <a:pt x="14948" y="5911"/>
                  </a:lnTo>
                  <a:lnTo>
                    <a:pt x="15070" y="5789"/>
                  </a:lnTo>
                  <a:lnTo>
                    <a:pt x="15119" y="5692"/>
                  </a:lnTo>
                  <a:lnTo>
                    <a:pt x="15143" y="5594"/>
                  </a:lnTo>
                  <a:lnTo>
                    <a:pt x="15143" y="5521"/>
                  </a:lnTo>
                  <a:lnTo>
                    <a:pt x="15094" y="5423"/>
                  </a:lnTo>
                  <a:lnTo>
                    <a:pt x="15021" y="5374"/>
                  </a:lnTo>
                  <a:lnTo>
                    <a:pt x="14899" y="5325"/>
                  </a:lnTo>
                  <a:lnTo>
                    <a:pt x="14752" y="5301"/>
                  </a:lnTo>
                  <a:lnTo>
                    <a:pt x="10649" y="4886"/>
                  </a:lnTo>
                  <a:lnTo>
                    <a:pt x="10478" y="4861"/>
                  </a:lnTo>
                  <a:lnTo>
                    <a:pt x="10332" y="4788"/>
                  </a:lnTo>
                  <a:lnTo>
                    <a:pt x="10161" y="4715"/>
                  </a:lnTo>
                  <a:lnTo>
                    <a:pt x="10014" y="4617"/>
                  </a:lnTo>
                  <a:lnTo>
                    <a:pt x="9868" y="4495"/>
                  </a:lnTo>
                  <a:lnTo>
                    <a:pt x="9746" y="4373"/>
                  </a:lnTo>
                  <a:lnTo>
                    <a:pt x="9624" y="4226"/>
                  </a:lnTo>
                  <a:lnTo>
                    <a:pt x="9550" y="4104"/>
                  </a:lnTo>
                  <a:lnTo>
                    <a:pt x="7890" y="294"/>
                  </a:lnTo>
                  <a:lnTo>
                    <a:pt x="7816" y="172"/>
                  </a:lnTo>
                  <a:lnTo>
                    <a:pt x="7743" y="74"/>
                  </a:lnTo>
                  <a:lnTo>
                    <a:pt x="7645" y="25"/>
                  </a:lnTo>
                  <a:lnTo>
                    <a:pt x="7572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292"/>
            <p:cNvSpPr/>
            <p:nvPr/>
          </p:nvSpPr>
          <p:spPr>
            <a:xfrm rot="-1609235">
              <a:off x="1602601" y="167270"/>
              <a:ext cx="155653" cy="148623"/>
            </a:xfrm>
            <a:custGeom>
              <a:avLst/>
              <a:gdLst/>
              <a:ahLst/>
              <a:cxnLst/>
              <a:rect l="0" t="0" r="0" b="0"/>
              <a:pathLst>
                <a:path w="15144" h="14460" extrusionOk="0">
                  <a:moveTo>
                    <a:pt x="7572" y="1"/>
                  </a:moveTo>
                  <a:lnTo>
                    <a:pt x="7499" y="25"/>
                  </a:lnTo>
                  <a:lnTo>
                    <a:pt x="7401" y="74"/>
                  </a:lnTo>
                  <a:lnTo>
                    <a:pt x="7328" y="172"/>
                  </a:lnTo>
                  <a:lnTo>
                    <a:pt x="7255" y="294"/>
                  </a:lnTo>
                  <a:lnTo>
                    <a:pt x="5594" y="4104"/>
                  </a:lnTo>
                  <a:lnTo>
                    <a:pt x="5521" y="4226"/>
                  </a:lnTo>
                  <a:lnTo>
                    <a:pt x="5398" y="4373"/>
                  </a:lnTo>
                  <a:lnTo>
                    <a:pt x="5276" y="4495"/>
                  </a:lnTo>
                  <a:lnTo>
                    <a:pt x="5130" y="4617"/>
                  </a:lnTo>
                  <a:lnTo>
                    <a:pt x="4983" y="4715"/>
                  </a:lnTo>
                  <a:lnTo>
                    <a:pt x="4812" y="4788"/>
                  </a:lnTo>
                  <a:lnTo>
                    <a:pt x="4666" y="4861"/>
                  </a:lnTo>
                  <a:lnTo>
                    <a:pt x="4495" y="4886"/>
                  </a:lnTo>
                  <a:lnTo>
                    <a:pt x="392" y="5301"/>
                  </a:lnTo>
                  <a:lnTo>
                    <a:pt x="245" y="5325"/>
                  </a:lnTo>
                  <a:lnTo>
                    <a:pt x="123" y="5374"/>
                  </a:lnTo>
                  <a:lnTo>
                    <a:pt x="50" y="5423"/>
                  </a:lnTo>
                  <a:lnTo>
                    <a:pt x="1" y="5521"/>
                  </a:lnTo>
                  <a:lnTo>
                    <a:pt x="1" y="5594"/>
                  </a:lnTo>
                  <a:lnTo>
                    <a:pt x="25" y="5692"/>
                  </a:lnTo>
                  <a:lnTo>
                    <a:pt x="74" y="5789"/>
                  </a:lnTo>
                  <a:lnTo>
                    <a:pt x="196" y="5911"/>
                  </a:lnTo>
                  <a:lnTo>
                    <a:pt x="3274" y="8647"/>
                  </a:lnTo>
                  <a:lnTo>
                    <a:pt x="3396" y="8769"/>
                  </a:lnTo>
                  <a:lnTo>
                    <a:pt x="3493" y="8915"/>
                  </a:lnTo>
                  <a:lnTo>
                    <a:pt x="3567" y="9086"/>
                  </a:lnTo>
                  <a:lnTo>
                    <a:pt x="3640" y="9257"/>
                  </a:lnTo>
                  <a:lnTo>
                    <a:pt x="3689" y="9428"/>
                  </a:lnTo>
                  <a:lnTo>
                    <a:pt x="3713" y="9599"/>
                  </a:lnTo>
                  <a:lnTo>
                    <a:pt x="3713" y="9770"/>
                  </a:lnTo>
                  <a:lnTo>
                    <a:pt x="3689" y="9941"/>
                  </a:lnTo>
                  <a:lnTo>
                    <a:pt x="2810" y="13995"/>
                  </a:lnTo>
                  <a:lnTo>
                    <a:pt x="2785" y="14142"/>
                  </a:lnTo>
                  <a:lnTo>
                    <a:pt x="2810" y="14240"/>
                  </a:lnTo>
                  <a:lnTo>
                    <a:pt x="2834" y="14337"/>
                  </a:lnTo>
                  <a:lnTo>
                    <a:pt x="2883" y="14411"/>
                  </a:lnTo>
                  <a:lnTo>
                    <a:pt x="2981" y="14435"/>
                  </a:lnTo>
                  <a:lnTo>
                    <a:pt x="3078" y="14459"/>
                  </a:lnTo>
                  <a:lnTo>
                    <a:pt x="3200" y="14411"/>
                  </a:lnTo>
                  <a:lnTo>
                    <a:pt x="3322" y="14362"/>
                  </a:lnTo>
                  <a:lnTo>
                    <a:pt x="6888" y="12261"/>
                  </a:lnTo>
                  <a:lnTo>
                    <a:pt x="7035" y="12188"/>
                  </a:lnTo>
                  <a:lnTo>
                    <a:pt x="7206" y="12139"/>
                  </a:lnTo>
                  <a:lnTo>
                    <a:pt x="7401" y="12115"/>
                  </a:lnTo>
                  <a:lnTo>
                    <a:pt x="7743" y="12115"/>
                  </a:lnTo>
                  <a:lnTo>
                    <a:pt x="7938" y="12139"/>
                  </a:lnTo>
                  <a:lnTo>
                    <a:pt x="8109" y="12188"/>
                  </a:lnTo>
                  <a:lnTo>
                    <a:pt x="8256" y="12261"/>
                  </a:lnTo>
                  <a:lnTo>
                    <a:pt x="11822" y="14362"/>
                  </a:lnTo>
                  <a:lnTo>
                    <a:pt x="11944" y="14411"/>
                  </a:lnTo>
                  <a:lnTo>
                    <a:pt x="12066" y="14459"/>
                  </a:lnTo>
                  <a:lnTo>
                    <a:pt x="12164" y="14435"/>
                  </a:lnTo>
                  <a:lnTo>
                    <a:pt x="12261" y="14411"/>
                  </a:lnTo>
                  <a:lnTo>
                    <a:pt x="12310" y="14337"/>
                  </a:lnTo>
                  <a:lnTo>
                    <a:pt x="12335" y="14240"/>
                  </a:lnTo>
                  <a:lnTo>
                    <a:pt x="12359" y="14142"/>
                  </a:lnTo>
                  <a:lnTo>
                    <a:pt x="12335" y="13995"/>
                  </a:lnTo>
                  <a:lnTo>
                    <a:pt x="11455" y="9941"/>
                  </a:lnTo>
                  <a:lnTo>
                    <a:pt x="11431" y="9770"/>
                  </a:lnTo>
                  <a:lnTo>
                    <a:pt x="11431" y="9599"/>
                  </a:lnTo>
                  <a:lnTo>
                    <a:pt x="11455" y="9428"/>
                  </a:lnTo>
                  <a:lnTo>
                    <a:pt x="11504" y="9257"/>
                  </a:lnTo>
                  <a:lnTo>
                    <a:pt x="11577" y="9086"/>
                  </a:lnTo>
                  <a:lnTo>
                    <a:pt x="11651" y="8915"/>
                  </a:lnTo>
                  <a:lnTo>
                    <a:pt x="11748" y="8769"/>
                  </a:lnTo>
                  <a:lnTo>
                    <a:pt x="11870" y="8647"/>
                  </a:lnTo>
                  <a:lnTo>
                    <a:pt x="14948" y="5911"/>
                  </a:lnTo>
                  <a:lnTo>
                    <a:pt x="15070" y="5789"/>
                  </a:lnTo>
                  <a:lnTo>
                    <a:pt x="15119" y="5692"/>
                  </a:lnTo>
                  <a:lnTo>
                    <a:pt x="15143" y="5594"/>
                  </a:lnTo>
                  <a:lnTo>
                    <a:pt x="15143" y="5521"/>
                  </a:lnTo>
                  <a:lnTo>
                    <a:pt x="15094" y="5423"/>
                  </a:lnTo>
                  <a:lnTo>
                    <a:pt x="15021" y="5374"/>
                  </a:lnTo>
                  <a:lnTo>
                    <a:pt x="14899" y="5325"/>
                  </a:lnTo>
                  <a:lnTo>
                    <a:pt x="14752" y="5301"/>
                  </a:lnTo>
                  <a:lnTo>
                    <a:pt x="10649" y="4886"/>
                  </a:lnTo>
                  <a:lnTo>
                    <a:pt x="10478" y="4861"/>
                  </a:lnTo>
                  <a:lnTo>
                    <a:pt x="10332" y="4788"/>
                  </a:lnTo>
                  <a:lnTo>
                    <a:pt x="10161" y="4715"/>
                  </a:lnTo>
                  <a:lnTo>
                    <a:pt x="10014" y="4617"/>
                  </a:lnTo>
                  <a:lnTo>
                    <a:pt x="9868" y="4495"/>
                  </a:lnTo>
                  <a:lnTo>
                    <a:pt x="9746" y="4373"/>
                  </a:lnTo>
                  <a:lnTo>
                    <a:pt x="9624" y="4226"/>
                  </a:lnTo>
                  <a:lnTo>
                    <a:pt x="9550" y="4104"/>
                  </a:lnTo>
                  <a:lnTo>
                    <a:pt x="7890" y="294"/>
                  </a:lnTo>
                  <a:lnTo>
                    <a:pt x="7816" y="172"/>
                  </a:lnTo>
                  <a:lnTo>
                    <a:pt x="7743" y="74"/>
                  </a:lnTo>
                  <a:lnTo>
                    <a:pt x="7645" y="25"/>
                  </a:lnTo>
                  <a:lnTo>
                    <a:pt x="7572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1" name="標題 30"/>
          <p:cNvSpPr>
            <a:spLocks noGrp="1"/>
          </p:cNvSpPr>
          <p:nvPr>
            <p:ph type="ctrTitle"/>
          </p:nvPr>
        </p:nvSpPr>
        <p:spPr>
          <a:xfrm>
            <a:off x="1151620" y="987574"/>
            <a:ext cx="6840760" cy="2104866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zh-TW" altLang="en-US" sz="4800" b="1" dirty="0" smtClean="0">
                <a:solidFill>
                  <a:schemeClr val="tx1"/>
                </a:solidFill>
              </a:rPr>
              <a:t>認</a:t>
            </a:r>
            <a:r>
              <a:rPr lang="zh-TW" altLang="zh-TW" sz="4800" b="1" dirty="0" smtClean="0">
                <a:solidFill>
                  <a:schemeClr val="tx1"/>
                </a:solidFill>
              </a:rPr>
              <a:t>識兒童</a:t>
            </a:r>
            <a:r>
              <a:rPr lang="zh-TW" altLang="zh-TW" sz="4800" b="1" dirty="0">
                <a:solidFill>
                  <a:schemeClr val="tx1"/>
                </a:solidFill>
              </a:rPr>
              <a:t>權利</a:t>
            </a:r>
            <a:r>
              <a:rPr lang="zh-TW" altLang="zh-TW" sz="4800" b="1" dirty="0" smtClean="0">
                <a:solidFill>
                  <a:schemeClr val="tx1"/>
                </a:solidFill>
              </a:rPr>
              <a:t>公約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3200" dirty="0" smtClean="0"/>
              <a:t>繪本共讀</a:t>
            </a:r>
            <a:r>
              <a:rPr lang="en-US" altLang="zh-TW" sz="3200" dirty="0" smtClean="0"/>
              <a:t>《</a:t>
            </a:r>
            <a:r>
              <a:rPr lang="zh-TW" altLang="en-US" sz="3200" dirty="0" smtClean="0"/>
              <a:t>好心</a:t>
            </a:r>
            <a:r>
              <a:rPr lang="zh-TW" altLang="en-US" sz="3200" dirty="0"/>
              <a:t>的</a:t>
            </a:r>
            <a:r>
              <a:rPr lang="zh-TW" altLang="en-US" sz="3200" dirty="0" smtClean="0"/>
              <a:t>國王</a:t>
            </a:r>
            <a:r>
              <a:rPr lang="en-US" altLang="zh-TW" sz="3200" b="1" dirty="0" smtClean="0"/>
              <a:t>》</a:t>
            </a:r>
            <a:endParaRPr lang="zh-TW" altLang="en-US" sz="4800" dirty="0"/>
          </a:p>
        </p:txBody>
      </p:sp>
      <p:sp>
        <p:nvSpPr>
          <p:cNvPr id="33" name="矩形 32"/>
          <p:cNvSpPr/>
          <p:nvPr/>
        </p:nvSpPr>
        <p:spPr>
          <a:xfrm>
            <a:off x="323528" y="587464"/>
            <a:ext cx="29402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rgbClr val="3C78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niglet"/>
                <a:sym typeface="Sniglet"/>
              </a:rPr>
              <a:t>106</a:t>
            </a:r>
            <a:r>
              <a:rPr lang="zh-TW" altLang="en-US" sz="2000" dirty="0">
                <a:solidFill>
                  <a:srgbClr val="3C78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niglet"/>
                <a:sym typeface="Sniglet"/>
              </a:rPr>
              <a:t>年兒童學習中心教案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r="1176"/>
          <a:stretch/>
        </p:blipFill>
        <p:spPr>
          <a:xfrm>
            <a:off x="0" y="3219822"/>
            <a:ext cx="9144000" cy="1923679"/>
          </a:xfrm>
          <a:prstGeom prst="flowChartManualInput">
            <a:avLst/>
          </a:prstGeom>
          <a:effectLst>
            <a:softEdge rad="127000"/>
          </a:effectLst>
        </p:spPr>
      </p:pic>
      <p:sp>
        <p:nvSpPr>
          <p:cNvPr id="3" name="矩形 2"/>
          <p:cNvSpPr/>
          <p:nvPr/>
        </p:nvSpPr>
        <p:spPr>
          <a:xfrm>
            <a:off x="3851920" y="4861275"/>
            <a:ext cx="19094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圖片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繪本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好心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的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國王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1" name="群組 50"/>
          <p:cNvGrpSpPr/>
          <p:nvPr/>
        </p:nvGrpSpPr>
        <p:grpSpPr>
          <a:xfrm rot="3770751">
            <a:off x="7310082" y="489932"/>
            <a:ext cx="1511382" cy="1435501"/>
            <a:chOff x="380422" y="167270"/>
            <a:chExt cx="2110165" cy="2004221"/>
          </a:xfrm>
        </p:grpSpPr>
        <p:sp>
          <p:nvSpPr>
            <p:cNvPr id="52" name="Shape 280"/>
            <p:cNvSpPr/>
            <p:nvPr/>
          </p:nvSpPr>
          <p:spPr>
            <a:xfrm>
              <a:off x="1619672" y="1951157"/>
              <a:ext cx="230757" cy="220334"/>
            </a:xfrm>
            <a:custGeom>
              <a:avLst/>
              <a:gdLst/>
              <a:ahLst/>
              <a:cxnLst/>
              <a:rect l="0" t="0" r="0" b="0"/>
              <a:pathLst>
                <a:path w="15144" h="14460" extrusionOk="0">
                  <a:moveTo>
                    <a:pt x="7572" y="1"/>
                  </a:moveTo>
                  <a:lnTo>
                    <a:pt x="7499" y="25"/>
                  </a:lnTo>
                  <a:lnTo>
                    <a:pt x="7401" y="74"/>
                  </a:lnTo>
                  <a:lnTo>
                    <a:pt x="7328" y="172"/>
                  </a:lnTo>
                  <a:lnTo>
                    <a:pt x="7255" y="294"/>
                  </a:lnTo>
                  <a:lnTo>
                    <a:pt x="5594" y="4104"/>
                  </a:lnTo>
                  <a:lnTo>
                    <a:pt x="5521" y="4226"/>
                  </a:lnTo>
                  <a:lnTo>
                    <a:pt x="5398" y="4373"/>
                  </a:lnTo>
                  <a:lnTo>
                    <a:pt x="5276" y="4495"/>
                  </a:lnTo>
                  <a:lnTo>
                    <a:pt x="5130" y="4617"/>
                  </a:lnTo>
                  <a:lnTo>
                    <a:pt x="4983" y="4715"/>
                  </a:lnTo>
                  <a:lnTo>
                    <a:pt x="4812" y="4788"/>
                  </a:lnTo>
                  <a:lnTo>
                    <a:pt x="4666" y="4861"/>
                  </a:lnTo>
                  <a:lnTo>
                    <a:pt x="4495" y="4886"/>
                  </a:lnTo>
                  <a:lnTo>
                    <a:pt x="392" y="5301"/>
                  </a:lnTo>
                  <a:lnTo>
                    <a:pt x="245" y="5325"/>
                  </a:lnTo>
                  <a:lnTo>
                    <a:pt x="123" y="5374"/>
                  </a:lnTo>
                  <a:lnTo>
                    <a:pt x="50" y="5423"/>
                  </a:lnTo>
                  <a:lnTo>
                    <a:pt x="1" y="5521"/>
                  </a:lnTo>
                  <a:lnTo>
                    <a:pt x="1" y="5594"/>
                  </a:lnTo>
                  <a:lnTo>
                    <a:pt x="25" y="5692"/>
                  </a:lnTo>
                  <a:lnTo>
                    <a:pt x="74" y="5789"/>
                  </a:lnTo>
                  <a:lnTo>
                    <a:pt x="196" y="5911"/>
                  </a:lnTo>
                  <a:lnTo>
                    <a:pt x="3274" y="8647"/>
                  </a:lnTo>
                  <a:lnTo>
                    <a:pt x="3396" y="8769"/>
                  </a:lnTo>
                  <a:lnTo>
                    <a:pt x="3493" y="8915"/>
                  </a:lnTo>
                  <a:lnTo>
                    <a:pt x="3567" y="9086"/>
                  </a:lnTo>
                  <a:lnTo>
                    <a:pt x="3640" y="9257"/>
                  </a:lnTo>
                  <a:lnTo>
                    <a:pt x="3689" y="9428"/>
                  </a:lnTo>
                  <a:lnTo>
                    <a:pt x="3713" y="9599"/>
                  </a:lnTo>
                  <a:lnTo>
                    <a:pt x="3713" y="9770"/>
                  </a:lnTo>
                  <a:lnTo>
                    <a:pt x="3689" y="9941"/>
                  </a:lnTo>
                  <a:lnTo>
                    <a:pt x="2810" y="13995"/>
                  </a:lnTo>
                  <a:lnTo>
                    <a:pt x="2785" y="14142"/>
                  </a:lnTo>
                  <a:lnTo>
                    <a:pt x="2810" y="14240"/>
                  </a:lnTo>
                  <a:lnTo>
                    <a:pt x="2834" y="14337"/>
                  </a:lnTo>
                  <a:lnTo>
                    <a:pt x="2883" y="14411"/>
                  </a:lnTo>
                  <a:lnTo>
                    <a:pt x="2981" y="14435"/>
                  </a:lnTo>
                  <a:lnTo>
                    <a:pt x="3078" y="14459"/>
                  </a:lnTo>
                  <a:lnTo>
                    <a:pt x="3200" y="14411"/>
                  </a:lnTo>
                  <a:lnTo>
                    <a:pt x="3322" y="14362"/>
                  </a:lnTo>
                  <a:lnTo>
                    <a:pt x="6888" y="12261"/>
                  </a:lnTo>
                  <a:lnTo>
                    <a:pt x="7035" y="12188"/>
                  </a:lnTo>
                  <a:lnTo>
                    <a:pt x="7206" y="12139"/>
                  </a:lnTo>
                  <a:lnTo>
                    <a:pt x="7401" y="12115"/>
                  </a:lnTo>
                  <a:lnTo>
                    <a:pt x="7743" y="12115"/>
                  </a:lnTo>
                  <a:lnTo>
                    <a:pt x="7938" y="12139"/>
                  </a:lnTo>
                  <a:lnTo>
                    <a:pt x="8109" y="12188"/>
                  </a:lnTo>
                  <a:lnTo>
                    <a:pt x="8256" y="12261"/>
                  </a:lnTo>
                  <a:lnTo>
                    <a:pt x="11822" y="14362"/>
                  </a:lnTo>
                  <a:lnTo>
                    <a:pt x="11944" y="14411"/>
                  </a:lnTo>
                  <a:lnTo>
                    <a:pt x="12066" y="14459"/>
                  </a:lnTo>
                  <a:lnTo>
                    <a:pt x="12164" y="14435"/>
                  </a:lnTo>
                  <a:lnTo>
                    <a:pt x="12261" y="14411"/>
                  </a:lnTo>
                  <a:lnTo>
                    <a:pt x="12310" y="14337"/>
                  </a:lnTo>
                  <a:lnTo>
                    <a:pt x="12335" y="14240"/>
                  </a:lnTo>
                  <a:lnTo>
                    <a:pt x="12359" y="14142"/>
                  </a:lnTo>
                  <a:lnTo>
                    <a:pt x="12335" y="13995"/>
                  </a:lnTo>
                  <a:lnTo>
                    <a:pt x="11455" y="9941"/>
                  </a:lnTo>
                  <a:lnTo>
                    <a:pt x="11431" y="9770"/>
                  </a:lnTo>
                  <a:lnTo>
                    <a:pt x="11431" y="9599"/>
                  </a:lnTo>
                  <a:lnTo>
                    <a:pt x="11455" y="9428"/>
                  </a:lnTo>
                  <a:lnTo>
                    <a:pt x="11504" y="9257"/>
                  </a:lnTo>
                  <a:lnTo>
                    <a:pt x="11577" y="9086"/>
                  </a:lnTo>
                  <a:lnTo>
                    <a:pt x="11651" y="8915"/>
                  </a:lnTo>
                  <a:lnTo>
                    <a:pt x="11748" y="8769"/>
                  </a:lnTo>
                  <a:lnTo>
                    <a:pt x="11870" y="8647"/>
                  </a:lnTo>
                  <a:lnTo>
                    <a:pt x="14948" y="5911"/>
                  </a:lnTo>
                  <a:lnTo>
                    <a:pt x="15070" y="5789"/>
                  </a:lnTo>
                  <a:lnTo>
                    <a:pt x="15119" y="5692"/>
                  </a:lnTo>
                  <a:lnTo>
                    <a:pt x="15143" y="5594"/>
                  </a:lnTo>
                  <a:lnTo>
                    <a:pt x="15143" y="5521"/>
                  </a:lnTo>
                  <a:lnTo>
                    <a:pt x="15094" y="5423"/>
                  </a:lnTo>
                  <a:lnTo>
                    <a:pt x="15021" y="5374"/>
                  </a:lnTo>
                  <a:lnTo>
                    <a:pt x="14899" y="5325"/>
                  </a:lnTo>
                  <a:lnTo>
                    <a:pt x="14752" y="5301"/>
                  </a:lnTo>
                  <a:lnTo>
                    <a:pt x="10649" y="4886"/>
                  </a:lnTo>
                  <a:lnTo>
                    <a:pt x="10478" y="4861"/>
                  </a:lnTo>
                  <a:lnTo>
                    <a:pt x="10332" y="4788"/>
                  </a:lnTo>
                  <a:lnTo>
                    <a:pt x="10161" y="4715"/>
                  </a:lnTo>
                  <a:lnTo>
                    <a:pt x="10014" y="4617"/>
                  </a:lnTo>
                  <a:lnTo>
                    <a:pt x="9868" y="4495"/>
                  </a:lnTo>
                  <a:lnTo>
                    <a:pt x="9746" y="4373"/>
                  </a:lnTo>
                  <a:lnTo>
                    <a:pt x="9624" y="4226"/>
                  </a:lnTo>
                  <a:lnTo>
                    <a:pt x="9550" y="4104"/>
                  </a:lnTo>
                  <a:lnTo>
                    <a:pt x="7890" y="294"/>
                  </a:lnTo>
                  <a:lnTo>
                    <a:pt x="7816" y="172"/>
                  </a:lnTo>
                  <a:lnTo>
                    <a:pt x="7743" y="74"/>
                  </a:lnTo>
                  <a:lnTo>
                    <a:pt x="7645" y="25"/>
                  </a:lnTo>
                  <a:lnTo>
                    <a:pt x="7572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53" name="Shape 281"/>
            <p:cNvGrpSpPr/>
            <p:nvPr/>
          </p:nvGrpSpPr>
          <p:grpSpPr>
            <a:xfrm>
              <a:off x="1333036" y="713739"/>
              <a:ext cx="988672" cy="988937"/>
              <a:chOff x="6654650" y="3665275"/>
              <a:chExt cx="409100" cy="409125"/>
            </a:xfrm>
          </p:grpSpPr>
          <p:sp>
            <p:nvSpPr>
              <p:cNvPr id="90" name="Shape 282"/>
              <p:cNvSpPr/>
              <p:nvPr/>
            </p:nvSpPr>
            <p:spPr>
              <a:xfrm>
                <a:off x="6808525" y="3819150"/>
                <a:ext cx="211875" cy="211900"/>
              </a:xfrm>
              <a:custGeom>
                <a:avLst/>
                <a:gdLst/>
                <a:ahLst/>
                <a:cxnLst/>
                <a:rect l="0" t="0" r="0" b="0"/>
                <a:pathLst>
                  <a:path w="8475" h="8476" extrusionOk="0">
                    <a:moveTo>
                      <a:pt x="8157" y="0"/>
                    </a:moveTo>
                    <a:lnTo>
                      <a:pt x="7327" y="1075"/>
                    </a:lnTo>
                    <a:lnTo>
                      <a:pt x="6399" y="2150"/>
                    </a:lnTo>
                    <a:lnTo>
                      <a:pt x="5422" y="3249"/>
                    </a:lnTo>
                    <a:lnTo>
                      <a:pt x="4347" y="4348"/>
                    </a:lnTo>
                    <a:lnTo>
                      <a:pt x="3248" y="5422"/>
                    </a:lnTo>
                    <a:lnTo>
                      <a:pt x="2149" y="6399"/>
                    </a:lnTo>
                    <a:lnTo>
                      <a:pt x="1075" y="7327"/>
                    </a:lnTo>
                    <a:lnTo>
                      <a:pt x="0" y="8158"/>
                    </a:lnTo>
                    <a:lnTo>
                      <a:pt x="440" y="8280"/>
                    </a:lnTo>
                    <a:lnTo>
                      <a:pt x="855" y="8377"/>
                    </a:lnTo>
                    <a:lnTo>
                      <a:pt x="1294" y="8426"/>
                    </a:lnTo>
                    <a:lnTo>
                      <a:pt x="1734" y="8475"/>
                    </a:lnTo>
                    <a:lnTo>
                      <a:pt x="2174" y="8475"/>
                    </a:lnTo>
                    <a:lnTo>
                      <a:pt x="2613" y="8451"/>
                    </a:lnTo>
                    <a:lnTo>
                      <a:pt x="3028" y="8402"/>
                    </a:lnTo>
                    <a:lnTo>
                      <a:pt x="3468" y="8304"/>
                    </a:lnTo>
                    <a:lnTo>
                      <a:pt x="3883" y="8207"/>
                    </a:lnTo>
                    <a:lnTo>
                      <a:pt x="4323" y="8060"/>
                    </a:lnTo>
                    <a:lnTo>
                      <a:pt x="4714" y="7889"/>
                    </a:lnTo>
                    <a:lnTo>
                      <a:pt x="5129" y="7694"/>
                    </a:lnTo>
                    <a:lnTo>
                      <a:pt x="5520" y="7449"/>
                    </a:lnTo>
                    <a:lnTo>
                      <a:pt x="5886" y="7205"/>
                    </a:lnTo>
                    <a:lnTo>
                      <a:pt x="6252" y="6912"/>
                    </a:lnTo>
                    <a:lnTo>
                      <a:pt x="6594" y="6595"/>
                    </a:lnTo>
                    <a:lnTo>
                      <a:pt x="6912" y="6253"/>
                    </a:lnTo>
                    <a:lnTo>
                      <a:pt x="7205" y="5886"/>
                    </a:lnTo>
                    <a:lnTo>
                      <a:pt x="7449" y="5520"/>
                    </a:lnTo>
                    <a:lnTo>
                      <a:pt x="7693" y="5129"/>
                    </a:lnTo>
                    <a:lnTo>
                      <a:pt x="7889" y="4714"/>
                    </a:lnTo>
                    <a:lnTo>
                      <a:pt x="8060" y="4323"/>
                    </a:lnTo>
                    <a:lnTo>
                      <a:pt x="8206" y="3884"/>
                    </a:lnTo>
                    <a:lnTo>
                      <a:pt x="8304" y="3468"/>
                    </a:lnTo>
                    <a:lnTo>
                      <a:pt x="8402" y="3029"/>
                    </a:lnTo>
                    <a:lnTo>
                      <a:pt x="8450" y="2614"/>
                    </a:lnTo>
                    <a:lnTo>
                      <a:pt x="8475" y="2174"/>
                    </a:lnTo>
                    <a:lnTo>
                      <a:pt x="8475" y="1734"/>
                    </a:lnTo>
                    <a:lnTo>
                      <a:pt x="8426" y="1295"/>
                    </a:lnTo>
                    <a:lnTo>
                      <a:pt x="8377" y="855"/>
                    </a:lnTo>
                    <a:lnTo>
                      <a:pt x="8279" y="440"/>
                    </a:lnTo>
                    <a:lnTo>
                      <a:pt x="8157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1" name="Shape 283"/>
              <p:cNvSpPr/>
              <p:nvPr/>
            </p:nvSpPr>
            <p:spPr>
              <a:xfrm>
                <a:off x="6654650" y="3665275"/>
                <a:ext cx="409100" cy="409125"/>
              </a:xfrm>
              <a:custGeom>
                <a:avLst/>
                <a:gdLst/>
                <a:ahLst/>
                <a:cxnLst/>
                <a:rect l="0" t="0" r="0" b="0"/>
                <a:pathLst>
                  <a:path w="16364" h="16365" extrusionOk="0">
                    <a:moveTo>
                      <a:pt x="13580" y="1686"/>
                    </a:moveTo>
                    <a:lnTo>
                      <a:pt x="13677" y="1735"/>
                    </a:lnTo>
                    <a:lnTo>
                      <a:pt x="13775" y="1759"/>
                    </a:lnTo>
                    <a:lnTo>
                      <a:pt x="13848" y="1832"/>
                    </a:lnTo>
                    <a:lnTo>
                      <a:pt x="13897" y="1906"/>
                    </a:lnTo>
                    <a:lnTo>
                      <a:pt x="13946" y="1979"/>
                    </a:lnTo>
                    <a:lnTo>
                      <a:pt x="13970" y="2077"/>
                    </a:lnTo>
                    <a:lnTo>
                      <a:pt x="13995" y="2174"/>
                    </a:lnTo>
                    <a:lnTo>
                      <a:pt x="13995" y="2419"/>
                    </a:lnTo>
                    <a:lnTo>
                      <a:pt x="13922" y="2687"/>
                    </a:lnTo>
                    <a:lnTo>
                      <a:pt x="13824" y="3029"/>
                    </a:lnTo>
                    <a:lnTo>
                      <a:pt x="13677" y="3371"/>
                    </a:lnTo>
                    <a:lnTo>
                      <a:pt x="13482" y="3762"/>
                    </a:lnTo>
                    <a:lnTo>
                      <a:pt x="13238" y="4177"/>
                    </a:lnTo>
                    <a:lnTo>
                      <a:pt x="12993" y="3908"/>
                    </a:lnTo>
                    <a:lnTo>
                      <a:pt x="12749" y="3615"/>
                    </a:lnTo>
                    <a:lnTo>
                      <a:pt x="12407" y="3298"/>
                    </a:lnTo>
                    <a:lnTo>
                      <a:pt x="12041" y="3029"/>
                    </a:lnTo>
                    <a:lnTo>
                      <a:pt x="11675" y="2761"/>
                    </a:lnTo>
                    <a:lnTo>
                      <a:pt x="11308" y="2541"/>
                    </a:lnTo>
                    <a:lnTo>
                      <a:pt x="11748" y="2272"/>
                    </a:lnTo>
                    <a:lnTo>
                      <a:pt x="12187" y="2052"/>
                    </a:lnTo>
                    <a:lnTo>
                      <a:pt x="12554" y="1881"/>
                    </a:lnTo>
                    <a:lnTo>
                      <a:pt x="12920" y="1759"/>
                    </a:lnTo>
                    <a:lnTo>
                      <a:pt x="13213" y="1686"/>
                    </a:lnTo>
                    <a:close/>
                    <a:moveTo>
                      <a:pt x="9721" y="3591"/>
                    </a:moveTo>
                    <a:lnTo>
                      <a:pt x="9794" y="3615"/>
                    </a:lnTo>
                    <a:lnTo>
                      <a:pt x="9916" y="3713"/>
                    </a:lnTo>
                    <a:lnTo>
                      <a:pt x="10014" y="3835"/>
                    </a:lnTo>
                    <a:lnTo>
                      <a:pt x="10038" y="3908"/>
                    </a:lnTo>
                    <a:lnTo>
                      <a:pt x="10038" y="3982"/>
                    </a:lnTo>
                    <a:lnTo>
                      <a:pt x="10038" y="4055"/>
                    </a:lnTo>
                    <a:lnTo>
                      <a:pt x="10014" y="4128"/>
                    </a:lnTo>
                    <a:lnTo>
                      <a:pt x="9916" y="4250"/>
                    </a:lnTo>
                    <a:lnTo>
                      <a:pt x="9794" y="4348"/>
                    </a:lnTo>
                    <a:lnTo>
                      <a:pt x="9721" y="4372"/>
                    </a:lnTo>
                    <a:lnTo>
                      <a:pt x="9574" y="4372"/>
                    </a:lnTo>
                    <a:lnTo>
                      <a:pt x="9501" y="4348"/>
                    </a:lnTo>
                    <a:lnTo>
                      <a:pt x="9379" y="4250"/>
                    </a:lnTo>
                    <a:lnTo>
                      <a:pt x="9281" y="4128"/>
                    </a:lnTo>
                    <a:lnTo>
                      <a:pt x="9257" y="4055"/>
                    </a:lnTo>
                    <a:lnTo>
                      <a:pt x="9257" y="3982"/>
                    </a:lnTo>
                    <a:lnTo>
                      <a:pt x="9257" y="3908"/>
                    </a:lnTo>
                    <a:lnTo>
                      <a:pt x="9281" y="3835"/>
                    </a:lnTo>
                    <a:lnTo>
                      <a:pt x="9379" y="3713"/>
                    </a:lnTo>
                    <a:lnTo>
                      <a:pt x="9501" y="3615"/>
                    </a:lnTo>
                    <a:lnTo>
                      <a:pt x="9574" y="3591"/>
                    </a:lnTo>
                    <a:close/>
                    <a:moveTo>
                      <a:pt x="8182" y="3322"/>
                    </a:moveTo>
                    <a:lnTo>
                      <a:pt x="8304" y="3347"/>
                    </a:lnTo>
                    <a:lnTo>
                      <a:pt x="8402" y="3371"/>
                    </a:lnTo>
                    <a:lnTo>
                      <a:pt x="8500" y="3420"/>
                    </a:lnTo>
                    <a:lnTo>
                      <a:pt x="8597" y="3493"/>
                    </a:lnTo>
                    <a:lnTo>
                      <a:pt x="8671" y="3591"/>
                    </a:lnTo>
                    <a:lnTo>
                      <a:pt x="8719" y="3689"/>
                    </a:lnTo>
                    <a:lnTo>
                      <a:pt x="8768" y="3786"/>
                    </a:lnTo>
                    <a:lnTo>
                      <a:pt x="8768" y="3908"/>
                    </a:lnTo>
                    <a:lnTo>
                      <a:pt x="8768" y="4031"/>
                    </a:lnTo>
                    <a:lnTo>
                      <a:pt x="8719" y="4153"/>
                    </a:lnTo>
                    <a:lnTo>
                      <a:pt x="8671" y="4250"/>
                    </a:lnTo>
                    <a:lnTo>
                      <a:pt x="8597" y="4324"/>
                    </a:lnTo>
                    <a:lnTo>
                      <a:pt x="8500" y="4397"/>
                    </a:lnTo>
                    <a:lnTo>
                      <a:pt x="8402" y="4446"/>
                    </a:lnTo>
                    <a:lnTo>
                      <a:pt x="8304" y="4495"/>
                    </a:lnTo>
                    <a:lnTo>
                      <a:pt x="8060" y="4495"/>
                    </a:lnTo>
                    <a:lnTo>
                      <a:pt x="7962" y="4446"/>
                    </a:lnTo>
                    <a:lnTo>
                      <a:pt x="7865" y="4397"/>
                    </a:lnTo>
                    <a:lnTo>
                      <a:pt x="7767" y="4324"/>
                    </a:lnTo>
                    <a:lnTo>
                      <a:pt x="7694" y="4250"/>
                    </a:lnTo>
                    <a:lnTo>
                      <a:pt x="7645" y="4153"/>
                    </a:lnTo>
                    <a:lnTo>
                      <a:pt x="7596" y="4031"/>
                    </a:lnTo>
                    <a:lnTo>
                      <a:pt x="7596" y="3908"/>
                    </a:lnTo>
                    <a:lnTo>
                      <a:pt x="7596" y="3786"/>
                    </a:lnTo>
                    <a:lnTo>
                      <a:pt x="7645" y="3689"/>
                    </a:lnTo>
                    <a:lnTo>
                      <a:pt x="7694" y="3591"/>
                    </a:lnTo>
                    <a:lnTo>
                      <a:pt x="7767" y="3493"/>
                    </a:lnTo>
                    <a:lnTo>
                      <a:pt x="7865" y="3420"/>
                    </a:lnTo>
                    <a:lnTo>
                      <a:pt x="7962" y="3371"/>
                    </a:lnTo>
                    <a:lnTo>
                      <a:pt x="8060" y="3347"/>
                    </a:lnTo>
                    <a:lnTo>
                      <a:pt x="8182" y="3322"/>
                    </a:lnTo>
                    <a:close/>
                    <a:moveTo>
                      <a:pt x="9086" y="4763"/>
                    </a:moveTo>
                    <a:lnTo>
                      <a:pt x="9159" y="4788"/>
                    </a:lnTo>
                    <a:lnTo>
                      <a:pt x="9281" y="4885"/>
                    </a:lnTo>
                    <a:lnTo>
                      <a:pt x="9354" y="5007"/>
                    </a:lnTo>
                    <a:lnTo>
                      <a:pt x="9379" y="5081"/>
                    </a:lnTo>
                    <a:lnTo>
                      <a:pt x="9379" y="5154"/>
                    </a:lnTo>
                    <a:lnTo>
                      <a:pt x="9379" y="5227"/>
                    </a:lnTo>
                    <a:lnTo>
                      <a:pt x="9354" y="5301"/>
                    </a:lnTo>
                    <a:lnTo>
                      <a:pt x="9281" y="5423"/>
                    </a:lnTo>
                    <a:lnTo>
                      <a:pt x="9159" y="5520"/>
                    </a:lnTo>
                    <a:lnTo>
                      <a:pt x="9086" y="5545"/>
                    </a:lnTo>
                    <a:lnTo>
                      <a:pt x="8915" y="5545"/>
                    </a:lnTo>
                    <a:lnTo>
                      <a:pt x="8842" y="5520"/>
                    </a:lnTo>
                    <a:lnTo>
                      <a:pt x="8719" y="5423"/>
                    </a:lnTo>
                    <a:lnTo>
                      <a:pt x="8646" y="5301"/>
                    </a:lnTo>
                    <a:lnTo>
                      <a:pt x="8622" y="5227"/>
                    </a:lnTo>
                    <a:lnTo>
                      <a:pt x="8597" y="5154"/>
                    </a:lnTo>
                    <a:lnTo>
                      <a:pt x="8622" y="5081"/>
                    </a:lnTo>
                    <a:lnTo>
                      <a:pt x="8646" y="5007"/>
                    </a:lnTo>
                    <a:lnTo>
                      <a:pt x="8719" y="4885"/>
                    </a:lnTo>
                    <a:lnTo>
                      <a:pt x="8842" y="4788"/>
                    </a:lnTo>
                    <a:lnTo>
                      <a:pt x="8915" y="4763"/>
                    </a:lnTo>
                    <a:close/>
                    <a:moveTo>
                      <a:pt x="2540" y="11309"/>
                    </a:moveTo>
                    <a:lnTo>
                      <a:pt x="2760" y="11675"/>
                    </a:lnTo>
                    <a:lnTo>
                      <a:pt x="3029" y="12041"/>
                    </a:lnTo>
                    <a:lnTo>
                      <a:pt x="3298" y="12408"/>
                    </a:lnTo>
                    <a:lnTo>
                      <a:pt x="3615" y="12750"/>
                    </a:lnTo>
                    <a:lnTo>
                      <a:pt x="3908" y="12994"/>
                    </a:lnTo>
                    <a:lnTo>
                      <a:pt x="4177" y="13238"/>
                    </a:lnTo>
                    <a:lnTo>
                      <a:pt x="3762" y="13482"/>
                    </a:lnTo>
                    <a:lnTo>
                      <a:pt x="3371" y="13678"/>
                    </a:lnTo>
                    <a:lnTo>
                      <a:pt x="3029" y="13824"/>
                    </a:lnTo>
                    <a:lnTo>
                      <a:pt x="2687" y="13922"/>
                    </a:lnTo>
                    <a:lnTo>
                      <a:pt x="2418" y="13995"/>
                    </a:lnTo>
                    <a:lnTo>
                      <a:pt x="2174" y="13995"/>
                    </a:lnTo>
                    <a:lnTo>
                      <a:pt x="2076" y="13971"/>
                    </a:lnTo>
                    <a:lnTo>
                      <a:pt x="1979" y="13946"/>
                    </a:lnTo>
                    <a:lnTo>
                      <a:pt x="1905" y="13897"/>
                    </a:lnTo>
                    <a:lnTo>
                      <a:pt x="1832" y="13849"/>
                    </a:lnTo>
                    <a:lnTo>
                      <a:pt x="1759" y="13775"/>
                    </a:lnTo>
                    <a:lnTo>
                      <a:pt x="1734" y="13678"/>
                    </a:lnTo>
                    <a:lnTo>
                      <a:pt x="1686" y="13580"/>
                    </a:lnTo>
                    <a:lnTo>
                      <a:pt x="1686" y="13482"/>
                    </a:lnTo>
                    <a:lnTo>
                      <a:pt x="1686" y="13214"/>
                    </a:lnTo>
                    <a:lnTo>
                      <a:pt x="1759" y="12921"/>
                    </a:lnTo>
                    <a:lnTo>
                      <a:pt x="1881" y="12554"/>
                    </a:lnTo>
                    <a:lnTo>
                      <a:pt x="2052" y="12188"/>
                    </a:lnTo>
                    <a:lnTo>
                      <a:pt x="2272" y="11748"/>
                    </a:lnTo>
                    <a:lnTo>
                      <a:pt x="2540" y="11309"/>
                    </a:lnTo>
                    <a:close/>
                    <a:moveTo>
                      <a:pt x="15362" y="1"/>
                    </a:moveTo>
                    <a:lnTo>
                      <a:pt x="15094" y="25"/>
                    </a:lnTo>
                    <a:lnTo>
                      <a:pt x="14801" y="74"/>
                    </a:lnTo>
                    <a:lnTo>
                      <a:pt x="14483" y="172"/>
                    </a:lnTo>
                    <a:lnTo>
                      <a:pt x="14141" y="294"/>
                    </a:lnTo>
                    <a:lnTo>
                      <a:pt x="13775" y="440"/>
                    </a:lnTo>
                    <a:lnTo>
                      <a:pt x="13384" y="611"/>
                    </a:lnTo>
                    <a:lnTo>
                      <a:pt x="12993" y="831"/>
                    </a:lnTo>
                    <a:lnTo>
                      <a:pt x="12578" y="1051"/>
                    </a:lnTo>
                    <a:lnTo>
                      <a:pt x="11699" y="1613"/>
                    </a:lnTo>
                    <a:lnTo>
                      <a:pt x="10747" y="2272"/>
                    </a:lnTo>
                    <a:lnTo>
                      <a:pt x="10307" y="2101"/>
                    </a:lnTo>
                    <a:lnTo>
                      <a:pt x="9843" y="1955"/>
                    </a:lnTo>
                    <a:lnTo>
                      <a:pt x="9379" y="1857"/>
                    </a:lnTo>
                    <a:lnTo>
                      <a:pt x="8915" y="1784"/>
                    </a:lnTo>
                    <a:lnTo>
                      <a:pt x="8451" y="1735"/>
                    </a:lnTo>
                    <a:lnTo>
                      <a:pt x="7962" y="1735"/>
                    </a:lnTo>
                    <a:lnTo>
                      <a:pt x="7498" y="1784"/>
                    </a:lnTo>
                    <a:lnTo>
                      <a:pt x="7034" y="1832"/>
                    </a:lnTo>
                    <a:lnTo>
                      <a:pt x="6570" y="1930"/>
                    </a:lnTo>
                    <a:lnTo>
                      <a:pt x="6106" y="2077"/>
                    </a:lnTo>
                    <a:lnTo>
                      <a:pt x="5667" y="2248"/>
                    </a:lnTo>
                    <a:lnTo>
                      <a:pt x="5227" y="2443"/>
                    </a:lnTo>
                    <a:lnTo>
                      <a:pt x="4787" y="2687"/>
                    </a:lnTo>
                    <a:lnTo>
                      <a:pt x="4397" y="2980"/>
                    </a:lnTo>
                    <a:lnTo>
                      <a:pt x="4006" y="3273"/>
                    </a:lnTo>
                    <a:lnTo>
                      <a:pt x="3615" y="3615"/>
                    </a:lnTo>
                    <a:lnTo>
                      <a:pt x="3273" y="4006"/>
                    </a:lnTo>
                    <a:lnTo>
                      <a:pt x="2980" y="4397"/>
                    </a:lnTo>
                    <a:lnTo>
                      <a:pt x="2687" y="4788"/>
                    </a:lnTo>
                    <a:lnTo>
                      <a:pt x="2443" y="5227"/>
                    </a:lnTo>
                    <a:lnTo>
                      <a:pt x="2247" y="5667"/>
                    </a:lnTo>
                    <a:lnTo>
                      <a:pt x="2076" y="6107"/>
                    </a:lnTo>
                    <a:lnTo>
                      <a:pt x="1930" y="6571"/>
                    </a:lnTo>
                    <a:lnTo>
                      <a:pt x="1832" y="7035"/>
                    </a:lnTo>
                    <a:lnTo>
                      <a:pt x="1783" y="7499"/>
                    </a:lnTo>
                    <a:lnTo>
                      <a:pt x="1734" y="7963"/>
                    </a:lnTo>
                    <a:lnTo>
                      <a:pt x="1734" y="8451"/>
                    </a:lnTo>
                    <a:lnTo>
                      <a:pt x="1783" y="8915"/>
                    </a:lnTo>
                    <a:lnTo>
                      <a:pt x="1857" y="9379"/>
                    </a:lnTo>
                    <a:lnTo>
                      <a:pt x="1954" y="9843"/>
                    </a:lnTo>
                    <a:lnTo>
                      <a:pt x="2101" y="10307"/>
                    </a:lnTo>
                    <a:lnTo>
                      <a:pt x="2272" y="10747"/>
                    </a:lnTo>
                    <a:lnTo>
                      <a:pt x="1612" y="11699"/>
                    </a:lnTo>
                    <a:lnTo>
                      <a:pt x="1051" y="12579"/>
                    </a:lnTo>
                    <a:lnTo>
                      <a:pt x="831" y="12994"/>
                    </a:lnTo>
                    <a:lnTo>
                      <a:pt x="611" y="13385"/>
                    </a:lnTo>
                    <a:lnTo>
                      <a:pt x="440" y="13775"/>
                    </a:lnTo>
                    <a:lnTo>
                      <a:pt x="293" y="14142"/>
                    </a:lnTo>
                    <a:lnTo>
                      <a:pt x="171" y="14484"/>
                    </a:lnTo>
                    <a:lnTo>
                      <a:pt x="74" y="14801"/>
                    </a:lnTo>
                    <a:lnTo>
                      <a:pt x="25" y="15094"/>
                    </a:lnTo>
                    <a:lnTo>
                      <a:pt x="0" y="15363"/>
                    </a:lnTo>
                    <a:lnTo>
                      <a:pt x="0" y="15583"/>
                    </a:lnTo>
                    <a:lnTo>
                      <a:pt x="49" y="15802"/>
                    </a:lnTo>
                    <a:lnTo>
                      <a:pt x="123" y="15973"/>
                    </a:lnTo>
                    <a:lnTo>
                      <a:pt x="245" y="16120"/>
                    </a:lnTo>
                    <a:lnTo>
                      <a:pt x="342" y="16218"/>
                    </a:lnTo>
                    <a:lnTo>
                      <a:pt x="489" y="16291"/>
                    </a:lnTo>
                    <a:lnTo>
                      <a:pt x="635" y="16340"/>
                    </a:lnTo>
                    <a:lnTo>
                      <a:pt x="806" y="16364"/>
                    </a:lnTo>
                    <a:lnTo>
                      <a:pt x="1173" y="16364"/>
                    </a:lnTo>
                    <a:lnTo>
                      <a:pt x="1393" y="16315"/>
                    </a:lnTo>
                    <a:lnTo>
                      <a:pt x="1637" y="16267"/>
                    </a:lnTo>
                    <a:lnTo>
                      <a:pt x="2150" y="16120"/>
                    </a:lnTo>
                    <a:lnTo>
                      <a:pt x="2711" y="15876"/>
                    </a:lnTo>
                    <a:lnTo>
                      <a:pt x="3322" y="15583"/>
                    </a:lnTo>
                    <a:lnTo>
                      <a:pt x="3957" y="15192"/>
                    </a:lnTo>
                    <a:lnTo>
                      <a:pt x="4665" y="14752"/>
                    </a:lnTo>
                    <a:lnTo>
                      <a:pt x="5373" y="14264"/>
                    </a:lnTo>
                    <a:lnTo>
                      <a:pt x="6131" y="13702"/>
                    </a:lnTo>
                    <a:lnTo>
                      <a:pt x="6912" y="13092"/>
                    </a:lnTo>
                    <a:lnTo>
                      <a:pt x="7718" y="12432"/>
                    </a:lnTo>
                    <a:lnTo>
                      <a:pt x="8524" y="11724"/>
                    </a:lnTo>
                    <a:lnTo>
                      <a:pt x="9330" y="10967"/>
                    </a:lnTo>
                    <a:lnTo>
                      <a:pt x="10160" y="10161"/>
                    </a:lnTo>
                    <a:lnTo>
                      <a:pt x="10966" y="9330"/>
                    </a:lnTo>
                    <a:lnTo>
                      <a:pt x="11723" y="8524"/>
                    </a:lnTo>
                    <a:lnTo>
                      <a:pt x="12432" y="7718"/>
                    </a:lnTo>
                    <a:lnTo>
                      <a:pt x="13091" y="6912"/>
                    </a:lnTo>
                    <a:lnTo>
                      <a:pt x="13702" y="6131"/>
                    </a:lnTo>
                    <a:lnTo>
                      <a:pt x="14263" y="5374"/>
                    </a:lnTo>
                    <a:lnTo>
                      <a:pt x="14752" y="4666"/>
                    </a:lnTo>
                    <a:lnTo>
                      <a:pt x="15192" y="3957"/>
                    </a:lnTo>
                    <a:lnTo>
                      <a:pt x="15582" y="3322"/>
                    </a:lnTo>
                    <a:lnTo>
                      <a:pt x="15875" y="2712"/>
                    </a:lnTo>
                    <a:lnTo>
                      <a:pt x="16120" y="2150"/>
                    </a:lnTo>
                    <a:lnTo>
                      <a:pt x="16266" y="1637"/>
                    </a:lnTo>
                    <a:lnTo>
                      <a:pt x="16315" y="1393"/>
                    </a:lnTo>
                    <a:lnTo>
                      <a:pt x="16364" y="1173"/>
                    </a:lnTo>
                    <a:lnTo>
                      <a:pt x="16364" y="978"/>
                    </a:lnTo>
                    <a:lnTo>
                      <a:pt x="16364" y="807"/>
                    </a:lnTo>
                    <a:lnTo>
                      <a:pt x="16339" y="636"/>
                    </a:lnTo>
                    <a:lnTo>
                      <a:pt x="16291" y="489"/>
                    </a:lnTo>
                    <a:lnTo>
                      <a:pt x="16217" y="343"/>
                    </a:lnTo>
                    <a:lnTo>
                      <a:pt x="16120" y="245"/>
                    </a:lnTo>
                    <a:lnTo>
                      <a:pt x="15973" y="123"/>
                    </a:lnTo>
                    <a:lnTo>
                      <a:pt x="15802" y="50"/>
                    </a:lnTo>
                    <a:lnTo>
                      <a:pt x="15582" y="1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81" name="Shape 284"/>
            <p:cNvGrpSpPr/>
            <p:nvPr/>
          </p:nvGrpSpPr>
          <p:grpSpPr>
            <a:xfrm rot="1056885">
              <a:off x="380422" y="1491148"/>
              <a:ext cx="653197" cy="653263"/>
              <a:chOff x="570875" y="4322250"/>
              <a:chExt cx="443300" cy="443325"/>
            </a:xfrm>
          </p:grpSpPr>
          <p:sp>
            <p:nvSpPr>
              <p:cNvPr id="86" name="Shape 285"/>
              <p:cNvSpPr/>
              <p:nvPr/>
            </p:nvSpPr>
            <p:spPr>
              <a:xfrm>
                <a:off x="570875" y="4322250"/>
                <a:ext cx="443300" cy="443325"/>
              </a:xfrm>
              <a:custGeom>
                <a:avLst/>
                <a:gdLst/>
                <a:ahLst/>
                <a:cxnLst/>
                <a:rect l="0" t="0" r="0" b="0"/>
                <a:pathLst>
                  <a:path w="17732" h="17733" extrusionOk="0">
                    <a:moveTo>
                      <a:pt x="13091" y="2712"/>
                    </a:moveTo>
                    <a:lnTo>
                      <a:pt x="13286" y="2736"/>
                    </a:lnTo>
                    <a:lnTo>
                      <a:pt x="13506" y="2785"/>
                    </a:lnTo>
                    <a:lnTo>
                      <a:pt x="13702" y="2858"/>
                    </a:lnTo>
                    <a:lnTo>
                      <a:pt x="13873" y="2956"/>
                    </a:lnTo>
                    <a:lnTo>
                      <a:pt x="14068" y="3054"/>
                    </a:lnTo>
                    <a:lnTo>
                      <a:pt x="14239" y="3176"/>
                    </a:lnTo>
                    <a:lnTo>
                      <a:pt x="14410" y="3323"/>
                    </a:lnTo>
                    <a:lnTo>
                      <a:pt x="14556" y="3493"/>
                    </a:lnTo>
                    <a:lnTo>
                      <a:pt x="14679" y="3664"/>
                    </a:lnTo>
                    <a:lnTo>
                      <a:pt x="14776" y="3860"/>
                    </a:lnTo>
                    <a:lnTo>
                      <a:pt x="14874" y="4031"/>
                    </a:lnTo>
                    <a:lnTo>
                      <a:pt x="14947" y="4226"/>
                    </a:lnTo>
                    <a:lnTo>
                      <a:pt x="14996" y="4446"/>
                    </a:lnTo>
                    <a:lnTo>
                      <a:pt x="15021" y="4641"/>
                    </a:lnTo>
                    <a:lnTo>
                      <a:pt x="15021" y="4861"/>
                    </a:lnTo>
                    <a:lnTo>
                      <a:pt x="15021" y="5057"/>
                    </a:lnTo>
                    <a:lnTo>
                      <a:pt x="14996" y="5252"/>
                    </a:lnTo>
                    <a:lnTo>
                      <a:pt x="14947" y="5472"/>
                    </a:lnTo>
                    <a:lnTo>
                      <a:pt x="14874" y="5667"/>
                    </a:lnTo>
                    <a:lnTo>
                      <a:pt x="14776" y="5838"/>
                    </a:lnTo>
                    <a:lnTo>
                      <a:pt x="14679" y="6033"/>
                    </a:lnTo>
                    <a:lnTo>
                      <a:pt x="14556" y="6204"/>
                    </a:lnTo>
                    <a:lnTo>
                      <a:pt x="14410" y="6375"/>
                    </a:lnTo>
                    <a:lnTo>
                      <a:pt x="13433" y="7328"/>
                    </a:lnTo>
                    <a:lnTo>
                      <a:pt x="13311" y="7426"/>
                    </a:lnTo>
                    <a:lnTo>
                      <a:pt x="13189" y="7499"/>
                    </a:lnTo>
                    <a:lnTo>
                      <a:pt x="13042" y="7548"/>
                    </a:lnTo>
                    <a:lnTo>
                      <a:pt x="12871" y="7572"/>
                    </a:lnTo>
                    <a:lnTo>
                      <a:pt x="12725" y="7548"/>
                    </a:lnTo>
                    <a:lnTo>
                      <a:pt x="12578" y="7499"/>
                    </a:lnTo>
                    <a:lnTo>
                      <a:pt x="12456" y="7426"/>
                    </a:lnTo>
                    <a:lnTo>
                      <a:pt x="12334" y="7328"/>
                    </a:lnTo>
                    <a:lnTo>
                      <a:pt x="10405" y="5398"/>
                    </a:lnTo>
                    <a:lnTo>
                      <a:pt x="10307" y="5276"/>
                    </a:lnTo>
                    <a:lnTo>
                      <a:pt x="10234" y="5154"/>
                    </a:lnTo>
                    <a:lnTo>
                      <a:pt x="10185" y="5008"/>
                    </a:lnTo>
                    <a:lnTo>
                      <a:pt x="10160" y="4861"/>
                    </a:lnTo>
                    <a:lnTo>
                      <a:pt x="10185" y="4690"/>
                    </a:lnTo>
                    <a:lnTo>
                      <a:pt x="10234" y="4544"/>
                    </a:lnTo>
                    <a:lnTo>
                      <a:pt x="10307" y="4422"/>
                    </a:lnTo>
                    <a:lnTo>
                      <a:pt x="10405" y="4299"/>
                    </a:lnTo>
                    <a:lnTo>
                      <a:pt x="11357" y="3323"/>
                    </a:lnTo>
                    <a:lnTo>
                      <a:pt x="11528" y="3176"/>
                    </a:lnTo>
                    <a:lnTo>
                      <a:pt x="11699" y="3054"/>
                    </a:lnTo>
                    <a:lnTo>
                      <a:pt x="11894" y="2956"/>
                    </a:lnTo>
                    <a:lnTo>
                      <a:pt x="12065" y="2858"/>
                    </a:lnTo>
                    <a:lnTo>
                      <a:pt x="12261" y="2785"/>
                    </a:lnTo>
                    <a:lnTo>
                      <a:pt x="12481" y="2736"/>
                    </a:lnTo>
                    <a:lnTo>
                      <a:pt x="12676" y="2712"/>
                    </a:lnTo>
                    <a:close/>
                    <a:moveTo>
                      <a:pt x="8377" y="8867"/>
                    </a:moveTo>
                    <a:lnTo>
                      <a:pt x="8475" y="8891"/>
                    </a:lnTo>
                    <a:lnTo>
                      <a:pt x="8548" y="8915"/>
                    </a:lnTo>
                    <a:lnTo>
                      <a:pt x="8646" y="8964"/>
                    </a:lnTo>
                    <a:lnTo>
                      <a:pt x="8719" y="9013"/>
                    </a:lnTo>
                    <a:lnTo>
                      <a:pt x="8768" y="9086"/>
                    </a:lnTo>
                    <a:lnTo>
                      <a:pt x="8817" y="9184"/>
                    </a:lnTo>
                    <a:lnTo>
                      <a:pt x="8841" y="9257"/>
                    </a:lnTo>
                    <a:lnTo>
                      <a:pt x="8866" y="9355"/>
                    </a:lnTo>
                    <a:lnTo>
                      <a:pt x="8841" y="9453"/>
                    </a:lnTo>
                    <a:lnTo>
                      <a:pt x="8817" y="9550"/>
                    </a:lnTo>
                    <a:lnTo>
                      <a:pt x="8768" y="9624"/>
                    </a:lnTo>
                    <a:lnTo>
                      <a:pt x="8719" y="9697"/>
                    </a:lnTo>
                    <a:lnTo>
                      <a:pt x="6179" y="12237"/>
                    </a:lnTo>
                    <a:lnTo>
                      <a:pt x="6106" y="12310"/>
                    </a:lnTo>
                    <a:lnTo>
                      <a:pt x="6033" y="12359"/>
                    </a:lnTo>
                    <a:lnTo>
                      <a:pt x="5935" y="12383"/>
                    </a:lnTo>
                    <a:lnTo>
                      <a:pt x="5740" y="12383"/>
                    </a:lnTo>
                    <a:lnTo>
                      <a:pt x="5642" y="12359"/>
                    </a:lnTo>
                    <a:lnTo>
                      <a:pt x="5569" y="12310"/>
                    </a:lnTo>
                    <a:lnTo>
                      <a:pt x="5496" y="12237"/>
                    </a:lnTo>
                    <a:lnTo>
                      <a:pt x="5422" y="12164"/>
                    </a:lnTo>
                    <a:lnTo>
                      <a:pt x="5373" y="12090"/>
                    </a:lnTo>
                    <a:lnTo>
                      <a:pt x="5349" y="11993"/>
                    </a:lnTo>
                    <a:lnTo>
                      <a:pt x="5349" y="11895"/>
                    </a:lnTo>
                    <a:lnTo>
                      <a:pt x="5349" y="11797"/>
                    </a:lnTo>
                    <a:lnTo>
                      <a:pt x="5373" y="11700"/>
                    </a:lnTo>
                    <a:lnTo>
                      <a:pt x="5422" y="11626"/>
                    </a:lnTo>
                    <a:lnTo>
                      <a:pt x="5496" y="11553"/>
                    </a:lnTo>
                    <a:lnTo>
                      <a:pt x="8036" y="9013"/>
                    </a:lnTo>
                    <a:lnTo>
                      <a:pt x="8109" y="8964"/>
                    </a:lnTo>
                    <a:lnTo>
                      <a:pt x="8182" y="8915"/>
                    </a:lnTo>
                    <a:lnTo>
                      <a:pt x="8280" y="8891"/>
                    </a:lnTo>
                    <a:lnTo>
                      <a:pt x="8377" y="8867"/>
                    </a:lnTo>
                    <a:close/>
                    <a:moveTo>
                      <a:pt x="14825" y="1"/>
                    </a:moveTo>
                    <a:lnTo>
                      <a:pt x="14288" y="25"/>
                    </a:lnTo>
                    <a:lnTo>
                      <a:pt x="13751" y="50"/>
                    </a:lnTo>
                    <a:lnTo>
                      <a:pt x="13213" y="123"/>
                    </a:lnTo>
                    <a:lnTo>
                      <a:pt x="12676" y="245"/>
                    </a:lnTo>
                    <a:lnTo>
                      <a:pt x="12163" y="367"/>
                    </a:lnTo>
                    <a:lnTo>
                      <a:pt x="11675" y="538"/>
                    </a:lnTo>
                    <a:lnTo>
                      <a:pt x="11235" y="758"/>
                    </a:lnTo>
                    <a:lnTo>
                      <a:pt x="11015" y="856"/>
                    </a:lnTo>
                    <a:lnTo>
                      <a:pt x="10844" y="1002"/>
                    </a:lnTo>
                    <a:lnTo>
                      <a:pt x="10649" y="1124"/>
                    </a:lnTo>
                    <a:lnTo>
                      <a:pt x="10502" y="1271"/>
                    </a:lnTo>
                    <a:lnTo>
                      <a:pt x="5544" y="6229"/>
                    </a:lnTo>
                    <a:lnTo>
                      <a:pt x="391" y="6229"/>
                    </a:lnTo>
                    <a:lnTo>
                      <a:pt x="245" y="6253"/>
                    </a:lnTo>
                    <a:lnTo>
                      <a:pt x="147" y="6278"/>
                    </a:lnTo>
                    <a:lnTo>
                      <a:pt x="49" y="6327"/>
                    </a:lnTo>
                    <a:lnTo>
                      <a:pt x="0" y="6400"/>
                    </a:lnTo>
                    <a:lnTo>
                      <a:pt x="0" y="6473"/>
                    </a:lnTo>
                    <a:lnTo>
                      <a:pt x="25" y="6571"/>
                    </a:lnTo>
                    <a:lnTo>
                      <a:pt x="74" y="6668"/>
                    </a:lnTo>
                    <a:lnTo>
                      <a:pt x="171" y="6791"/>
                    </a:lnTo>
                    <a:lnTo>
                      <a:pt x="2589" y="9184"/>
                    </a:lnTo>
                    <a:lnTo>
                      <a:pt x="2272" y="9502"/>
                    </a:lnTo>
                    <a:lnTo>
                      <a:pt x="953" y="9746"/>
                    </a:lnTo>
                    <a:lnTo>
                      <a:pt x="806" y="9795"/>
                    </a:lnTo>
                    <a:lnTo>
                      <a:pt x="684" y="9843"/>
                    </a:lnTo>
                    <a:lnTo>
                      <a:pt x="611" y="9941"/>
                    </a:lnTo>
                    <a:lnTo>
                      <a:pt x="562" y="10014"/>
                    </a:lnTo>
                    <a:lnTo>
                      <a:pt x="562" y="10112"/>
                    </a:lnTo>
                    <a:lnTo>
                      <a:pt x="586" y="10234"/>
                    </a:lnTo>
                    <a:lnTo>
                      <a:pt x="635" y="10332"/>
                    </a:lnTo>
                    <a:lnTo>
                      <a:pt x="733" y="10454"/>
                    </a:lnTo>
                    <a:lnTo>
                      <a:pt x="7278" y="16999"/>
                    </a:lnTo>
                    <a:lnTo>
                      <a:pt x="7401" y="17097"/>
                    </a:lnTo>
                    <a:lnTo>
                      <a:pt x="7498" y="17146"/>
                    </a:lnTo>
                    <a:lnTo>
                      <a:pt x="7620" y="17170"/>
                    </a:lnTo>
                    <a:lnTo>
                      <a:pt x="7718" y="17170"/>
                    </a:lnTo>
                    <a:lnTo>
                      <a:pt x="7791" y="17122"/>
                    </a:lnTo>
                    <a:lnTo>
                      <a:pt x="7889" y="17048"/>
                    </a:lnTo>
                    <a:lnTo>
                      <a:pt x="7938" y="16926"/>
                    </a:lnTo>
                    <a:lnTo>
                      <a:pt x="7987" y="16780"/>
                    </a:lnTo>
                    <a:lnTo>
                      <a:pt x="8231" y="15461"/>
                    </a:lnTo>
                    <a:lnTo>
                      <a:pt x="8548" y="15143"/>
                    </a:lnTo>
                    <a:lnTo>
                      <a:pt x="10942" y="17561"/>
                    </a:lnTo>
                    <a:lnTo>
                      <a:pt x="11064" y="17659"/>
                    </a:lnTo>
                    <a:lnTo>
                      <a:pt x="11162" y="17708"/>
                    </a:lnTo>
                    <a:lnTo>
                      <a:pt x="11259" y="17732"/>
                    </a:lnTo>
                    <a:lnTo>
                      <a:pt x="11333" y="17732"/>
                    </a:lnTo>
                    <a:lnTo>
                      <a:pt x="11406" y="17683"/>
                    </a:lnTo>
                    <a:lnTo>
                      <a:pt x="11455" y="17586"/>
                    </a:lnTo>
                    <a:lnTo>
                      <a:pt x="11479" y="17488"/>
                    </a:lnTo>
                    <a:lnTo>
                      <a:pt x="11504" y="17341"/>
                    </a:lnTo>
                    <a:lnTo>
                      <a:pt x="11504" y="12188"/>
                    </a:lnTo>
                    <a:lnTo>
                      <a:pt x="16461" y="7230"/>
                    </a:lnTo>
                    <a:lnTo>
                      <a:pt x="16608" y="7084"/>
                    </a:lnTo>
                    <a:lnTo>
                      <a:pt x="16730" y="6888"/>
                    </a:lnTo>
                    <a:lnTo>
                      <a:pt x="16877" y="6693"/>
                    </a:lnTo>
                    <a:lnTo>
                      <a:pt x="16974" y="6498"/>
                    </a:lnTo>
                    <a:lnTo>
                      <a:pt x="17194" y="6058"/>
                    </a:lnTo>
                    <a:lnTo>
                      <a:pt x="17365" y="5569"/>
                    </a:lnTo>
                    <a:lnTo>
                      <a:pt x="17487" y="5057"/>
                    </a:lnTo>
                    <a:lnTo>
                      <a:pt x="17609" y="4519"/>
                    </a:lnTo>
                    <a:lnTo>
                      <a:pt x="17683" y="3982"/>
                    </a:lnTo>
                    <a:lnTo>
                      <a:pt x="17707" y="3445"/>
                    </a:lnTo>
                    <a:lnTo>
                      <a:pt x="17731" y="2907"/>
                    </a:lnTo>
                    <a:lnTo>
                      <a:pt x="17731" y="2419"/>
                    </a:lnTo>
                    <a:lnTo>
                      <a:pt x="17707" y="1955"/>
                    </a:lnTo>
                    <a:lnTo>
                      <a:pt x="17658" y="1515"/>
                    </a:lnTo>
                    <a:lnTo>
                      <a:pt x="17585" y="1149"/>
                    </a:lnTo>
                    <a:lnTo>
                      <a:pt x="17512" y="831"/>
                    </a:lnTo>
                    <a:lnTo>
                      <a:pt x="17414" y="587"/>
                    </a:lnTo>
                    <a:lnTo>
                      <a:pt x="17341" y="489"/>
                    </a:lnTo>
                    <a:lnTo>
                      <a:pt x="17292" y="441"/>
                    </a:lnTo>
                    <a:lnTo>
                      <a:pt x="17243" y="392"/>
                    </a:lnTo>
                    <a:lnTo>
                      <a:pt x="17145" y="318"/>
                    </a:lnTo>
                    <a:lnTo>
                      <a:pt x="16901" y="221"/>
                    </a:lnTo>
                    <a:lnTo>
                      <a:pt x="16584" y="148"/>
                    </a:lnTo>
                    <a:lnTo>
                      <a:pt x="16217" y="74"/>
                    </a:lnTo>
                    <a:lnTo>
                      <a:pt x="15778" y="25"/>
                    </a:lnTo>
                    <a:lnTo>
                      <a:pt x="15314" y="1"/>
                    </a:lnTo>
                    <a:close/>
                  </a:path>
                </a:pathLst>
              </a:custGeom>
              <a:solidFill>
                <a:srgbClr val="993CA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7" name="Shape 286"/>
              <p:cNvSpPr/>
              <p:nvPr/>
            </p:nvSpPr>
            <p:spPr>
              <a:xfrm>
                <a:off x="597725" y="4665400"/>
                <a:ext cx="73300" cy="73300"/>
              </a:xfrm>
              <a:custGeom>
                <a:avLst/>
                <a:gdLst/>
                <a:ahLst/>
                <a:cxnLst/>
                <a:rect l="0" t="0" r="0" b="0"/>
                <a:pathLst>
                  <a:path w="2932" h="2932" extrusionOk="0">
                    <a:moveTo>
                      <a:pt x="2028" y="1"/>
                    </a:moveTo>
                    <a:lnTo>
                      <a:pt x="1857" y="25"/>
                    </a:lnTo>
                    <a:lnTo>
                      <a:pt x="1686" y="74"/>
                    </a:lnTo>
                    <a:lnTo>
                      <a:pt x="1515" y="147"/>
                    </a:lnTo>
                    <a:lnTo>
                      <a:pt x="1369" y="269"/>
                    </a:lnTo>
                    <a:lnTo>
                      <a:pt x="1222" y="489"/>
                    </a:lnTo>
                    <a:lnTo>
                      <a:pt x="1002" y="831"/>
                    </a:lnTo>
                    <a:lnTo>
                      <a:pt x="563" y="1735"/>
                    </a:lnTo>
                    <a:lnTo>
                      <a:pt x="172" y="2565"/>
                    </a:lnTo>
                    <a:lnTo>
                      <a:pt x="1" y="2932"/>
                    </a:lnTo>
                    <a:lnTo>
                      <a:pt x="1" y="2932"/>
                    </a:lnTo>
                    <a:lnTo>
                      <a:pt x="367" y="2761"/>
                    </a:lnTo>
                    <a:lnTo>
                      <a:pt x="1198" y="2370"/>
                    </a:lnTo>
                    <a:lnTo>
                      <a:pt x="2101" y="1930"/>
                    </a:lnTo>
                    <a:lnTo>
                      <a:pt x="2443" y="1710"/>
                    </a:lnTo>
                    <a:lnTo>
                      <a:pt x="2663" y="1564"/>
                    </a:lnTo>
                    <a:lnTo>
                      <a:pt x="2785" y="1417"/>
                    </a:lnTo>
                    <a:lnTo>
                      <a:pt x="2858" y="1246"/>
                    </a:lnTo>
                    <a:lnTo>
                      <a:pt x="2907" y="1075"/>
                    </a:lnTo>
                    <a:lnTo>
                      <a:pt x="2932" y="904"/>
                    </a:lnTo>
                    <a:lnTo>
                      <a:pt x="2907" y="733"/>
                    </a:lnTo>
                    <a:lnTo>
                      <a:pt x="2858" y="562"/>
                    </a:lnTo>
                    <a:lnTo>
                      <a:pt x="2785" y="416"/>
                    </a:lnTo>
                    <a:lnTo>
                      <a:pt x="2663" y="269"/>
                    </a:lnTo>
                    <a:lnTo>
                      <a:pt x="2517" y="147"/>
                    </a:lnTo>
                    <a:lnTo>
                      <a:pt x="2370" y="74"/>
                    </a:lnTo>
                    <a:lnTo>
                      <a:pt x="2199" y="25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rgbClr val="993CA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8" name="Shape 287"/>
              <p:cNvSpPr/>
              <p:nvPr/>
            </p:nvSpPr>
            <p:spPr>
              <a:xfrm>
                <a:off x="654525" y="4708150"/>
                <a:ext cx="47025" cy="47025"/>
              </a:xfrm>
              <a:custGeom>
                <a:avLst/>
                <a:gdLst/>
                <a:ahLst/>
                <a:cxnLst/>
                <a:rect l="0" t="0" r="0" b="0"/>
                <a:pathLst>
                  <a:path w="1881" h="1881" extrusionOk="0">
                    <a:moveTo>
                      <a:pt x="1124" y="0"/>
                    </a:moveTo>
                    <a:lnTo>
                      <a:pt x="977" y="25"/>
                    </a:lnTo>
                    <a:lnTo>
                      <a:pt x="831" y="74"/>
                    </a:lnTo>
                    <a:lnTo>
                      <a:pt x="709" y="147"/>
                    </a:lnTo>
                    <a:lnTo>
                      <a:pt x="586" y="245"/>
                    </a:lnTo>
                    <a:lnTo>
                      <a:pt x="464" y="391"/>
                    </a:lnTo>
                    <a:lnTo>
                      <a:pt x="367" y="611"/>
                    </a:lnTo>
                    <a:lnTo>
                      <a:pt x="269" y="880"/>
                    </a:lnTo>
                    <a:lnTo>
                      <a:pt x="171" y="1173"/>
                    </a:lnTo>
                    <a:lnTo>
                      <a:pt x="49" y="1686"/>
                    </a:lnTo>
                    <a:lnTo>
                      <a:pt x="0" y="1881"/>
                    </a:lnTo>
                    <a:lnTo>
                      <a:pt x="0" y="1881"/>
                    </a:lnTo>
                    <a:lnTo>
                      <a:pt x="220" y="1857"/>
                    </a:lnTo>
                    <a:lnTo>
                      <a:pt x="733" y="1710"/>
                    </a:lnTo>
                    <a:lnTo>
                      <a:pt x="1002" y="1637"/>
                    </a:lnTo>
                    <a:lnTo>
                      <a:pt x="1270" y="1539"/>
                    </a:lnTo>
                    <a:lnTo>
                      <a:pt x="1515" y="1417"/>
                    </a:lnTo>
                    <a:lnTo>
                      <a:pt x="1661" y="1319"/>
                    </a:lnTo>
                    <a:lnTo>
                      <a:pt x="1759" y="1197"/>
                    </a:lnTo>
                    <a:lnTo>
                      <a:pt x="1832" y="1051"/>
                    </a:lnTo>
                    <a:lnTo>
                      <a:pt x="1881" y="928"/>
                    </a:lnTo>
                    <a:lnTo>
                      <a:pt x="1881" y="782"/>
                    </a:lnTo>
                    <a:lnTo>
                      <a:pt x="1881" y="635"/>
                    </a:lnTo>
                    <a:lnTo>
                      <a:pt x="1832" y="489"/>
                    </a:lnTo>
                    <a:lnTo>
                      <a:pt x="1759" y="367"/>
                    </a:lnTo>
                    <a:lnTo>
                      <a:pt x="1661" y="245"/>
                    </a:lnTo>
                    <a:lnTo>
                      <a:pt x="1539" y="147"/>
                    </a:lnTo>
                    <a:lnTo>
                      <a:pt x="1417" y="74"/>
                    </a:lnTo>
                    <a:lnTo>
                      <a:pt x="1270" y="25"/>
                    </a:lnTo>
                    <a:lnTo>
                      <a:pt x="1124" y="0"/>
                    </a:lnTo>
                    <a:close/>
                  </a:path>
                </a:pathLst>
              </a:custGeom>
              <a:solidFill>
                <a:srgbClr val="993CA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9" name="Shape 288"/>
              <p:cNvSpPr/>
              <p:nvPr/>
            </p:nvSpPr>
            <p:spPr>
              <a:xfrm>
                <a:off x="581250" y="4634875"/>
                <a:ext cx="47050" cy="47050"/>
              </a:xfrm>
              <a:custGeom>
                <a:avLst/>
                <a:gdLst/>
                <a:ahLst/>
                <a:cxnLst/>
                <a:rect l="0" t="0" r="0" b="0"/>
                <a:pathLst>
                  <a:path w="1882" h="1882" extrusionOk="0">
                    <a:moveTo>
                      <a:pt x="953" y="1"/>
                    </a:moveTo>
                    <a:lnTo>
                      <a:pt x="831" y="49"/>
                    </a:lnTo>
                    <a:lnTo>
                      <a:pt x="684" y="123"/>
                    </a:lnTo>
                    <a:lnTo>
                      <a:pt x="562" y="220"/>
                    </a:lnTo>
                    <a:lnTo>
                      <a:pt x="465" y="367"/>
                    </a:lnTo>
                    <a:lnTo>
                      <a:pt x="342" y="611"/>
                    </a:lnTo>
                    <a:lnTo>
                      <a:pt x="245" y="880"/>
                    </a:lnTo>
                    <a:lnTo>
                      <a:pt x="171" y="1148"/>
                    </a:lnTo>
                    <a:lnTo>
                      <a:pt x="25" y="1661"/>
                    </a:lnTo>
                    <a:lnTo>
                      <a:pt x="1" y="1881"/>
                    </a:lnTo>
                    <a:lnTo>
                      <a:pt x="196" y="1832"/>
                    </a:lnTo>
                    <a:lnTo>
                      <a:pt x="709" y="1710"/>
                    </a:lnTo>
                    <a:lnTo>
                      <a:pt x="1002" y="1613"/>
                    </a:lnTo>
                    <a:lnTo>
                      <a:pt x="1271" y="1515"/>
                    </a:lnTo>
                    <a:lnTo>
                      <a:pt x="1490" y="1417"/>
                    </a:lnTo>
                    <a:lnTo>
                      <a:pt x="1637" y="1295"/>
                    </a:lnTo>
                    <a:lnTo>
                      <a:pt x="1735" y="1173"/>
                    </a:lnTo>
                    <a:lnTo>
                      <a:pt x="1808" y="1051"/>
                    </a:lnTo>
                    <a:lnTo>
                      <a:pt x="1857" y="904"/>
                    </a:lnTo>
                    <a:lnTo>
                      <a:pt x="1881" y="758"/>
                    </a:lnTo>
                    <a:lnTo>
                      <a:pt x="1857" y="611"/>
                    </a:lnTo>
                    <a:lnTo>
                      <a:pt x="1808" y="465"/>
                    </a:lnTo>
                    <a:lnTo>
                      <a:pt x="1735" y="343"/>
                    </a:lnTo>
                    <a:lnTo>
                      <a:pt x="1637" y="220"/>
                    </a:lnTo>
                    <a:lnTo>
                      <a:pt x="1515" y="123"/>
                    </a:lnTo>
                    <a:lnTo>
                      <a:pt x="1393" y="49"/>
                    </a:lnTo>
                    <a:lnTo>
                      <a:pt x="1246" y="1"/>
                    </a:lnTo>
                    <a:close/>
                  </a:path>
                </a:pathLst>
              </a:custGeom>
              <a:solidFill>
                <a:srgbClr val="993CA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82" name="Shape 289"/>
            <p:cNvSpPr/>
            <p:nvPr/>
          </p:nvSpPr>
          <p:spPr>
            <a:xfrm rot="2466764">
              <a:off x="453695" y="905418"/>
              <a:ext cx="320652" cy="306169"/>
            </a:xfrm>
            <a:custGeom>
              <a:avLst/>
              <a:gdLst/>
              <a:ahLst/>
              <a:cxnLst/>
              <a:rect l="0" t="0" r="0" b="0"/>
              <a:pathLst>
                <a:path w="15144" h="14460" extrusionOk="0">
                  <a:moveTo>
                    <a:pt x="7572" y="1"/>
                  </a:moveTo>
                  <a:lnTo>
                    <a:pt x="7499" y="25"/>
                  </a:lnTo>
                  <a:lnTo>
                    <a:pt x="7401" y="74"/>
                  </a:lnTo>
                  <a:lnTo>
                    <a:pt x="7328" y="172"/>
                  </a:lnTo>
                  <a:lnTo>
                    <a:pt x="7255" y="294"/>
                  </a:lnTo>
                  <a:lnTo>
                    <a:pt x="5594" y="4104"/>
                  </a:lnTo>
                  <a:lnTo>
                    <a:pt x="5521" y="4226"/>
                  </a:lnTo>
                  <a:lnTo>
                    <a:pt x="5398" y="4373"/>
                  </a:lnTo>
                  <a:lnTo>
                    <a:pt x="5276" y="4495"/>
                  </a:lnTo>
                  <a:lnTo>
                    <a:pt x="5130" y="4617"/>
                  </a:lnTo>
                  <a:lnTo>
                    <a:pt x="4983" y="4715"/>
                  </a:lnTo>
                  <a:lnTo>
                    <a:pt x="4812" y="4788"/>
                  </a:lnTo>
                  <a:lnTo>
                    <a:pt x="4666" y="4861"/>
                  </a:lnTo>
                  <a:lnTo>
                    <a:pt x="4495" y="4886"/>
                  </a:lnTo>
                  <a:lnTo>
                    <a:pt x="392" y="5301"/>
                  </a:lnTo>
                  <a:lnTo>
                    <a:pt x="245" y="5325"/>
                  </a:lnTo>
                  <a:lnTo>
                    <a:pt x="123" y="5374"/>
                  </a:lnTo>
                  <a:lnTo>
                    <a:pt x="50" y="5423"/>
                  </a:lnTo>
                  <a:lnTo>
                    <a:pt x="1" y="5521"/>
                  </a:lnTo>
                  <a:lnTo>
                    <a:pt x="1" y="5594"/>
                  </a:lnTo>
                  <a:lnTo>
                    <a:pt x="25" y="5692"/>
                  </a:lnTo>
                  <a:lnTo>
                    <a:pt x="74" y="5789"/>
                  </a:lnTo>
                  <a:lnTo>
                    <a:pt x="196" y="5911"/>
                  </a:lnTo>
                  <a:lnTo>
                    <a:pt x="3274" y="8647"/>
                  </a:lnTo>
                  <a:lnTo>
                    <a:pt x="3396" y="8769"/>
                  </a:lnTo>
                  <a:lnTo>
                    <a:pt x="3493" y="8915"/>
                  </a:lnTo>
                  <a:lnTo>
                    <a:pt x="3567" y="9086"/>
                  </a:lnTo>
                  <a:lnTo>
                    <a:pt x="3640" y="9257"/>
                  </a:lnTo>
                  <a:lnTo>
                    <a:pt x="3689" y="9428"/>
                  </a:lnTo>
                  <a:lnTo>
                    <a:pt x="3713" y="9599"/>
                  </a:lnTo>
                  <a:lnTo>
                    <a:pt x="3713" y="9770"/>
                  </a:lnTo>
                  <a:lnTo>
                    <a:pt x="3689" y="9941"/>
                  </a:lnTo>
                  <a:lnTo>
                    <a:pt x="2810" y="13995"/>
                  </a:lnTo>
                  <a:lnTo>
                    <a:pt x="2785" y="14142"/>
                  </a:lnTo>
                  <a:lnTo>
                    <a:pt x="2810" y="14240"/>
                  </a:lnTo>
                  <a:lnTo>
                    <a:pt x="2834" y="14337"/>
                  </a:lnTo>
                  <a:lnTo>
                    <a:pt x="2883" y="14411"/>
                  </a:lnTo>
                  <a:lnTo>
                    <a:pt x="2981" y="14435"/>
                  </a:lnTo>
                  <a:lnTo>
                    <a:pt x="3078" y="14459"/>
                  </a:lnTo>
                  <a:lnTo>
                    <a:pt x="3200" y="14411"/>
                  </a:lnTo>
                  <a:lnTo>
                    <a:pt x="3322" y="14362"/>
                  </a:lnTo>
                  <a:lnTo>
                    <a:pt x="6888" y="12261"/>
                  </a:lnTo>
                  <a:lnTo>
                    <a:pt x="7035" y="12188"/>
                  </a:lnTo>
                  <a:lnTo>
                    <a:pt x="7206" y="12139"/>
                  </a:lnTo>
                  <a:lnTo>
                    <a:pt x="7401" y="12115"/>
                  </a:lnTo>
                  <a:lnTo>
                    <a:pt x="7743" y="12115"/>
                  </a:lnTo>
                  <a:lnTo>
                    <a:pt x="7938" y="12139"/>
                  </a:lnTo>
                  <a:lnTo>
                    <a:pt x="8109" y="12188"/>
                  </a:lnTo>
                  <a:lnTo>
                    <a:pt x="8256" y="12261"/>
                  </a:lnTo>
                  <a:lnTo>
                    <a:pt x="11822" y="14362"/>
                  </a:lnTo>
                  <a:lnTo>
                    <a:pt x="11944" y="14411"/>
                  </a:lnTo>
                  <a:lnTo>
                    <a:pt x="12066" y="14459"/>
                  </a:lnTo>
                  <a:lnTo>
                    <a:pt x="12164" y="14435"/>
                  </a:lnTo>
                  <a:lnTo>
                    <a:pt x="12261" y="14411"/>
                  </a:lnTo>
                  <a:lnTo>
                    <a:pt x="12310" y="14337"/>
                  </a:lnTo>
                  <a:lnTo>
                    <a:pt x="12335" y="14240"/>
                  </a:lnTo>
                  <a:lnTo>
                    <a:pt x="12359" y="14142"/>
                  </a:lnTo>
                  <a:lnTo>
                    <a:pt x="12335" y="13995"/>
                  </a:lnTo>
                  <a:lnTo>
                    <a:pt x="11455" y="9941"/>
                  </a:lnTo>
                  <a:lnTo>
                    <a:pt x="11431" y="9770"/>
                  </a:lnTo>
                  <a:lnTo>
                    <a:pt x="11431" y="9599"/>
                  </a:lnTo>
                  <a:lnTo>
                    <a:pt x="11455" y="9428"/>
                  </a:lnTo>
                  <a:lnTo>
                    <a:pt x="11504" y="9257"/>
                  </a:lnTo>
                  <a:lnTo>
                    <a:pt x="11577" y="9086"/>
                  </a:lnTo>
                  <a:lnTo>
                    <a:pt x="11651" y="8915"/>
                  </a:lnTo>
                  <a:lnTo>
                    <a:pt x="11748" y="8769"/>
                  </a:lnTo>
                  <a:lnTo>
                    <a:pt x="11870" y="8647"/>
                  </a:lnTo>
                  <a:lnTo>
                    <a:pt x="14948" y="5911"/>
                  </a:lnTo>
                  <a:lnTo>
                    <a:pt x="15070" y="5789"/>
                  </a:lnTo>
                  <a:lnTo>
                    <a:pt x="15119" y="5692"/>
                  </a:lnTo>
                  <a:lnTo>
                    <a:pt x="15143" y="5594"/>
                  </a:lnTo>
                  <a:lnTo>
                    <a:pt x="15143" y="5521"/>
                  </a:lnTo>
                  <a:lnTo>
                    <a:pt x="15094" y="5423"/>
                  </a:lnTo>
                  <a:lnTo>
                    <a:pt x="15021" y="5374"/>
                  </a:lnTo>
                  <a:lnTo>
                    <a:pt x="14899" y="5325"/>
                  </a:lnTo>
                  <a:lnTo>
                    <a:pt x="14752" y="5301"/>
                  </a:lnTo>
                  <a:lnTo>
                    <a:pt x="10649" y="4886"/>
                  </a:lnTo>
                  <a:lnTo>
                    <a:pt x="10478" y="4861"/>
                  </a:lnTo>
                  <a:lnTo>
                    <a:pt x="10332" y="4788"/>
                  </a:lnTo>
                  <a:lnTo>
                    <a:pt x="10161" y="4715"/>
                  </a:lnTo>
                  <a:lnTo>
                    <a:pt x="10014" y="4617"/>
                  </a:lnTo>
                  <a:lnTo>
                    <a:pt x="9868" y="4495"/>
                  </a:lnTo>
                  <a:lnTo>
                    <a:pt x="9746" y="4373"/>
                  </a:lnTo>
                  <a:lnTo>
                    <a:pt x="9624" y="4226"/>
                  </a:lnTo>
                  <a:lnTo>
                    <a:pt x="9550" y="4104"/>
                  </a:lnTo>
                  <a:lnTo>
                    <a:pt x="7890" y="294"/>
                  </a:lnTo>
                  <a:lnTo>
                    <a:pt x="7816" y="172"/>
                  </a:lnTo>
                  <a:lnTo>
                    <a:pt x="7743" y="74"/>
                  </a:lnTo>
                  <a:lnTo>
                    <a:pt x="7645" y="25"/>
                  </a:lnTo>
                  <a:lnTo>
                    <a:pt x="7572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290"/>
            <p:cNvSpPr/>
            <p:nvPr/>
          </p:nvSpPr>
          <p:spPr>
            <a:xfrm rot="-1609291">
              <a:off x="922624" y="1098050"/>
              <a:ext cx="230745" cy="220323"/>
            </a:xfrm>
            <a:custGeom>
              <a:avLst/>
              <a:gdLst/>
              <a:ahLst/>
              <a:cxnLst/>
              <a:rect l="0" t="0" r="0" b="0"/>
              <a:pathLst>
                <a:path w="15144" h="14460" extrusionOk="0">
                  <a:moveTo>
                    <a:pt x="7572" y="1"/>
                  </a:moveTo>
                  <a:lnTo>
                    <a:pt x="7499" y="25"/>
                  </a:lnTo>
                  <a:lnTo>
                    <a:pt x="7401" y="74"/>
                  </a:lnTo>
                  <a:lnTo>
                    <a:pt x="7328" y="172"/>
                  </a:lnTo>
                  <a:lnTo>
                    <a:pt x="7255" y="294"/>
                  </a:lnTo>
                  <a:lnTo>
                    <a:pt x="5594" y="4104"/>
                  </a:lnTo>
                  <a:lnTo>
                    <a:pt x="5521" y="4226"/>
                  </a:lnTo>
                  <a:lnTo>
                    <a:pt x="5398" y="4373"/>
                  </a:lnTo>
                  <a:lnTo>
                    <a:pt x="5276" y="4495"/>
                  </a:lnTo>
                  <a:lnTo>
                    <a:pt x="5130" y="4617"/>
                  </a:lnTo>
                  <a:lnTo>
                    <a:pt x="4983" y="4715"/>
                  </a:lnTo>
                  <a:lnTo>
                    <a:pt x="4812" y="4788"/>
                  </a:lnTo>
                  <a:lnTo>
                    <a:pt x="4666" y="4861"/>
                  </a:lnTo>
                  <a:lnTo>
                    <a:pt x="4495" y="4886"/>
                  </a:lnTo>
                  <a:lnTo>
                    <a:pt x="392" y="5301"/>
                  </a:lnTo>
                  <a:lnTo>
                    <a:pt x="245" y="5325"/>
                  </a:lnTo>
                  <a:lnTo>
                    <a:pt x="123" y="5374"/>
                  </a:lnTo>
                  <a:lnTo>
                    <a:pt x="50" y="5423"/>
                  </a:lnTo>
                  <a:lnTo>
                    <a:pt x="1" y="5521"/>
                  </a:lnTo>
                  <a:lnTo>
                    <a:pt x="1" y="5594"/>
                  </a:lnTo>
                  <a:lnTo>
                    <a:pt x="25" y="5692"/>
                  </a:lnTo>
                  <a:lnTo>
                    <a:pt x="74" y="5789"/>
                  </a:lnTo>
                  <a:lnTo>
                    <a:pt x="196" y="5911"/>
                  </a:lnTo>
                  <a:lnTo>
                    <a:pt x="3274" y="8647"/>
                  </a:lnTo>
                  <a:lnTo>
                    <a:pt x="3396" y="8769"/>
                  </a:lnTo>
                  <a:lnTo>
                    <a:pt x="3493" y="8915"/>
                  </a:lnTo>
                  <a:lnTo>
                    <a:pt x="3567" y="9086"/>
                  </a:lnTo>
                  <a:lnTo>
                    <a:pt x="3640" y="9257"/>
                  </a:lnTo>
                  <a:lnTo>
                    <a:pt x="3689" y="9428"/>
                  </a:lnTo>
                  <a:lnTo>
                    <a:pt x="3713" y="9599"/>
                  </a:lnTo>
                  <a:lnTo>
                    <a:pt x="3713" y="9770"/>
                  </a:lnTo>
                  <a:lnTo>
                    <a:pt x="3689" y="9941"/>
                  </a:lnTo>
                  <a:lnTo>
                    <a:pt x="2810" y="13995"/>
                  </a:lnTo>
                  <a:lnTo>
                    <a:pt x="2785" y="14142"/>
                  </a:lnTo>
                  <a:lnTo>
                    <a:pt x="2810" y="14240"/>
                  </a:lnTo>
                  <a:lnTo>
                    <a:pt x="2834" y="14337"/>
                  </a:lnTo>
                  <a:lnTo>
                    <a:pt x="2883" y="14411"/>
                  </a:lnTo>
                  <a:lnTo>
                    <a:pt x="2981" y="14435"/>
                  </a:lnTo>
                  <a:lnTo>
                    <a:pt x="3078" y="14459"/>
                  </a:lnTo>
                  <a:lnTo>
                    <a:pt x="3200" y="14411"/>
                  </a:lnTo>
                  <a:lnTo>
                    <a:pt x="3322" y="14362"/>
                  </a:lnTo>
                  <a:lnTo>
                    <a:pt x="6888" y="12261"/>
                  </a:lnTo>
                  <a:lnTo>
                    <a:pt x="7035" y="12188"/>
                  </a:lnTo>
                  <a:lnTo>
                    <a:pt x="7206" y="12139"/>
                  </a:lnTo>
                  <a:lnTo>
                    <a:pt x="7401" y="12115"/>
                  </a:lnTo>
                  <a:lnTo>
                    <a:pt x="7743" y="12115"/>
                  </a:lnTo>
                  <a:lnTo>
                    <a:pt x="7938" y="12139"/>
                  </a:lnTo>
                  <a:lnTo>
                    <a:pt x="8109" y="12188"/>
                  </a:lnTo>
                  <a:lnTo>
                    <a:pt x="8256" y="12261"/>
                  </a:lnTo>
                  <a:lnTo>
                    <a:pt x="11822" y="14362"/>
                  </a:lnTo>
                  <a:lnTo>
                    <a:pt x="11944" y="14411"/>
                  </a:lnTo>
                  <a:lnTo>
                    <a:pt x="12066" y="14459"/>
                  </a:lnTo>
                  <a:lnTo>
                    <a:pt x="12164" y="14435"/>
                  </a:lnTo>
                  <a:lnTo>
                    <a:pt x="12261" y="14411"/>
                  </a:lnTo>
                  <a:lnTo>
                    <a:pt x="12310" y="14337"/>
                  </a:lnTo>
                  <a:lnTo>
                    <a:pt x="12335" y="14240"/>
                  </a:lnTo>
                  <a:lnTo>
                    <a:pt x="12359" y="14142"/>
                  </a:lnTo>
                  <a:lnTo>
                    <a:pt x="12335" y="13995"/>
                  </a:lnTo>
                  <a:lnTo>
                    <a:pt x="11455" y="9941"/>
                  </a:lnTo>
                  <a:lnTo>
                    <a:pt x="11431" y="9770"/>
                  </a:lnTo>
                  <a:lnTo>
                    <a:pt x="11431" y="9599"/>
                  </a:lnTo>
                  <a:lnTo>
                    <a:pt x="11455" y="9428"/>
                  </a:lnTo>
                  <a:lnTo>
                    <a:pt x="11504" y="9257"/>
                  </a:lnTo>
                  <a:lnTo>
                    <a:pt x="11577" y="9086"/>
                  </a:lnTo>
                  <a:lnTo>
                    <a:pt x="11651" y="8915"/>
                  </a:lnTo>
                  <a:lnTo>
                    <a:pt x="11748" y="8769"/>
                  </a:lnTo>
                  <a:lnTo>
                    <a:pt x="11870" y="8647"/>
                  </a:lnTo>
                  <a:lnTo>
                    <a:pt x="14948" y="5911"/>
                  </a:lnTo>
                  <a:lnTo>
                    <a:pt x="15070" y="5789"/>
                  </a:lnTo>
                  <a:lnTo>
                    <a:pt x="15119" y="5692"/>
                  </a:lnTo>
                  <a:lnTo>
                    <a:pt x="15143" y="5594"/>
                  </a:lnTo>
                  <a:lnTo>
                    <a:pt x="15143" y="5521"/>
                  </a:lnTo>
                  <a:lnTo>
                    <a:pt x="15094" y="5423"/>
                  </a:lnTo>
                  <a:lnTo>
                    <a:pt x="15021" y="5374"/>
                  </a:lnTo>
                  <a:lnTo>
                    <a:pt x="14899" y="5325"/>
                  </a:lnTo>
                  <a:lnTo>
                    <a:pt x="14752" y="5301"/>
                  </a:lnTo>
                  <a:lnTo>
                    <a:pt x="10649" y="4886"/>
                  </a:lnTo>
                  <a:lnTo>
                    <a:pt x="10478" y="4861"/>
                  </a:lnTo>
                  <a:lnTo>
                    <a:pt x="10332" y="4788"/>
                  </a:lnTo>
                  <a:lnTo>
                    <a:pt x="10161" y="4715"/>
                  </a:lnTo>
                  <a:lnTo>
                    <a:pt x="10014" y="4617"/>
                  </a:lnTo>
                  <a:lnTo>
                    <a:pt x="9868" y="4495"/>
                  </a:lnTo>
                  <a:lnTo>
                    <a:pt x="9746" y="4373"/>
                  </a:lnTo>
                  <a:lnTo>
                    <a:pt x="9624" y="4226"/>
                  </a:lnTo>
                  <a:lnTo>
                    <a:pt x="9550" y="4104"/>
                  </a:lnTo>
                  <a:lnTo>
                    <a:pt x="7890" y="294"/>
                  </a:lnTo>
                  <a:lnTo>
                    <a:pt x="7816" y="172"/>
                  </a:lnTo>
                  <a:lnTo>
                    <a:pt x="7743" y="74"/>
                  </a:lnTo>
                  <a:lnTo>
                    <a:pt x="7645" y="25"/>
                  </a:lnTo>
                  <a:lnTo>
                    <a:pt x="7572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291"/>
            <p:cNvSpPr/>
            <p:nvPr/>
          </p:nvSpPr>
          <p:spPr>
            <a:xfrm rot="2926506">
              <a:off x="2321682" y="1272588"/>
              <a:ext cx="172807" cy="165002"/>
            </a:xfrm>
            <a:custGeom>
              <a:avLst/>
              <a:gdLst/>
              <a:ahLst/>
              <a:cxnLst/>
              <a:rect l="0" t="0" r="0" b="0"/>
              <a:pathLst>
                <a:path w="15144" h="14460" extrusionOk="0">
                  <a:moveTo>
                    <a:pt x="7572" y="1"/>
                  </a:moveTo>
                  <a:lnTo>
                    <a:pt x="7499" y="25"/>
                  </a:lnTo>
                  <a:lnTo>
                    <a:pt x="7401" y="74"/>
                  </a:lnTo>
                  <a:lnTo>
                    <a:pt x="7328" y="172"/>
                  </a:lnTo>
                  <a:lnTo>
                    <a:pt x="7255" y="294"/>
                  </a:lnTo>
                  <a:lnTo>
                    <a:pt x="5594" y="4104"/>
                  </a:lnTo>
                  <a:lnTo>
                    <a:pt x="5521" y="4226"/>
                  </a:lnTo>
                  <a:lnTo>
                    <a:pt x="5398" y="4373"/>
                  </a:lnTo>
                  <a:lnTo>
                    <a:pt x="5276" y="4495"/>
                  </a:lnTo>
                  <a:lnTo>
                    <a:pt x="5130" y="4617"/>
                  </a:lnTo>
                  <a:lnTo>
                    <a:pt x="4983" y="4715"/>
                  </a:lnTo>
                  <a:lnTo>
                    <a:pt x="4812" y="4788"/>
                  </a:lnTo>
                  <a:lnTo>
                    <a:pt x="4666" y="4861"/>
                  </a:lnTo>
                  <a:lnTo>
                    <a:pt x="4495" y="4886"/>
                  </a:lnTo>
                  <a:lnTo>
                    <a:pt x="392" y="5301"/>
                  </a:lnTo>
                  <a:lnTo>
                    <a:pt x="245" y="5325"/>
                  </a:lnTo>
                  <a:lnTo>
                    <a:pt x="123" y="5374"/>
                  </a:lnTo>
                  <a:lnTo>
                    <a:pt x="50" y="5423"/>
                  </a:lnTo>
                  <a:lnTo>
                    <a:pt x="1" y="5521"/>
                  </a:lnTo>
                  <a:lnTo>
                    <a:pt x="1" y="5594"/>
                  </a:lnTo>
                  <a:lnTo>
                    <a:pt x="25" y="5692"/>
                  </a:lnTo>
                  <a:lnTo>
                    <a:pt x="74" y="5789"/>
                  </a:lnTo>
                  <a:lnTo>
                    <a:pt x="196" y="5911"/>
                  </a:lnTo>
                  <a:lnTo>
                    <a:pt x="3274" y="8647"/>
                  </a:lnTo>
                  <a:lnTo>
                    <a:pt x="3396" y="8769"/>
                  </a:lnTo>
                  <a:lnTo>
                    <a:pt x="3493" y="8915"/>
                  </a:lnTo>
                  <a:lnTo>
                    <a:pt x="3567" y="9086"/>
                  </a:lnTo>
                  <a:lnTo>
                    <a:pt x="3640" y="9257"/>
                  </a:lnTo>
                  <a:lnTo>
                    <a:pt x="3689" y="9428"/>
                  </a:lnTo>
                  <a:lnTo>
                    <a:pt x="3713" y="9599"/>
                  </a:lnTo>
                  <a:lnTo>
                    <a:pt x="3713" y="9770"/>
                  </a:lnTo>
                  <a:lnTo>
                    <a:pt x="3689" y="9941"/>
                  </a:lnTo>
                  <a:lnTo>
                    <a:pt x="2810" y="13995"/>
                  </a:lnTo>
                  <a:lnTo>
                    <a:pt x="2785" y="14142"/>
                  </a:lnTo>
                  <a:lnTo>
                    <a:pt x="2810" y="14240"/>
                  </a:lnTo>
                  <a:lnTo>
                    <a:pt x="2834" y="14337"/>
                  </a:lnTo>
                  <a:lnTo>
                    <a:pt x="2883" y="14411"/>
                  </a:lnTo>
                  <a:lnTo>
                    <a:pt x="2981" y="14435"/>
                  </a:lnTo>
                  <a:lnTo>
                    <a:pt x="3078" y="14459"/>
                  </a:lnTo>
                  <a:lnTo>
                    <a:pt x="3200" y="14411"/>
                  </a:lnTo>
                  <a:lnTo>
                    <a:pt x="3322" y="14362"/>
                  </a:lnTo>
                  <a:lnTo>
                    <a:pt x="6888" y="12261"/>
                  </a:lnTo>
                  <a:lnTo>
                    <a:pt x="7035" y="12188"/>
                  </a:lnTo>
                  <a:lnTo>
                    <a:pt x="7206" y="12139"/>
                  </a:lnTo>
                  <a:lnTo>
                    <a:pt x="7401" y="12115"/>
                  </a:lnTo>
                  <a:lnTo>
                    <a:pt x="7743" y="12115"/>
                  </a:lnTo>
                  <a:lnTo>
                    <a:pt x="7938" y="12139"/>
                  </a:lnTo>
                  <a:lnTo>
                    <a:pt x="8109" y="12188"/>
                  </a:lnTo>
                  <a:lnTo>
                    <a:pt x="8256" y="12261"/>
                  </a:lnTo>
                  <a:lnTo>
                    <a:pt x="11822" y="14362"/>
                  </a:lnTo>
                  <a:lnTo>
                    <a:pt x="11944" y="14411"/>
                  </a:lnTo>
                  <a:lnTo>
                    <a:pt x="12066" y="14459"/>
                  </a:lnTo>
                  <a:lnTo>
                    <a:pt x="12164" y="14435"/>
                  </a:lnTo>
                  <a:lnTo>
                    <a:pt x="12261" y="14411"/>
                  </a:lnTo>
                  <a:lnTo>
                    <a:pt x="12310" y="14337"/>
                  </a:lnTo>
                  <a:lnTo>
                    <a:pt x="12335" y="14240"/>
                  </a:lnTo>
                  <a:lnTo>
                    <a:pt x="12359" y="14142"/>
                  </a:lnTo>
                  <a:lnTo>
                    <a:pt x="12335" y="13995"/>
                  </a:lnTo>
                  <a:lnTo>
                    <a:pt x="11455" y="9941"/>
                  </a:lnTo>
                  <a:lnTo>
                    <a:pt x="11431" y="9770"/>
                  </a:lnTo>
                  <a:lnTo>
                    <a:pt x="11431" y="9599"/>
                  </a:lnTo>
                  <a:lnTo>
                    <a:pt x="11455" y="9428"/>
                  </a:lnTo>
                  <a:lnTo>
                    <a:pt x="11504" y="9257"/>
                  </a:lnTo>
                  <a:lnTo>
                    <a:pt x="11577" y="9086"/>
                  </a:lnTo>
                  <a:lnTo>
                    <a:pt x="11651" y="8915"/>
                  </a:lnTo>
                  <a:lnTo>
                    <a:pt x="11748" y="8769"/>
                  </a:lnTo>
                  <a:lnTo>
                    <a:pt x="11870" y="8647"/>
                  </a:lnTo>
                  <a:lnTo>
                    <a:pt x="14948" y="5911"/>
                  </a:lnTo>
                  <a:lnTo>
                    <a:pt x="15070" y="5789"/>
                  </a:lnTo>
                  <a:lnTo>
                    <a:pt x="15119" y="5692"/>
                  </a:lnTo>
                  <a:lnTo>
                    <a:pt x="15143" y="5594"/>
                  </a:lnTo>
                  <a:lnTo>
                    <a:pt x="15143" y="5521"/>
                  </a:lnTo>
                  <a:lnTo>
                    <a:pt x="15094" y="5423"/>
                  </a:lnTo>
                  <a:lnTo>
                    <a:pt x="15021" y="5374"/>
                  </a:lnTo>
                  <a:lnTo>
                    <a:pt x="14899" y="5325"/>
                  </a:lnTo>
                  <a:lnTo>
                    <a:pt x="14752" y="5301"/>
                  </a:lnTo>
                  <a:lnTo>
                    <a:pt x="10649" y="4886"/>
                  </a:lnTo>
                  <a:lnTo>
                    <a:pt x="10478" y="4861"/>
                  </a:lnTo>
                  <a:lnTo>
                    <a:pt x="10332" y="4788"/>
                  </a:lnTo>
                  <a:lnTo>
                    <a:pt x="10161" y="4715"/>
                  </a:lnTo>
                  <a:lnTo>
                    <a:pt x="10014" y="4617"/>
                  </a:lnTo>
                  <a:lnTo>
                    <a:pt x="9868" y="4495"/>
                  </a:lnTo>
                  <a:lnTo>
                    <a:pt x="9746" y="4373"/>
                  </a:lnTo>
                  <a:lnTo>
                    <a:pt x="9624" y="4226"/>
                  </a:lnTo>
                  <a:lnTo>
                    <a:pt x="9550" y="4104"/>
                  </a:lnTo>
                  <a:lnTo>
                    <a:pt x="7890" y="294"/>
                  </a:lnTo>
                  <a:lnTo>
                    <a:pt x="7816" y="172"/>
                  </a:lnTo>
                  <a:lnTo>
                    <a:pt x="7743" y="74"/>
                  </a:lnTo>
                  <a:lnTo>
                    <a:pt x="7645" y="25"/>
                  </a:lnTo>
                  <a:lnTo>
                    <a:pt x="7572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292"/>
            <p:cNvSpPr/>
            <p:nvPr/>
          </p:nvSpPr>
          <p:spPr>
            <a:xfrm rot="-1609235">
              <a:off x="1602601" y="167270"/>
              <a:ext cx="155653" cy="148623"/>
            </a:xfrm>
            <a:custGeom>
              <a:avLst/>
              <a:gdLst/>
              <a:ahLst/>
              <a:cxnLst/>
              <a:rect l="0" t="0" r="0" b="0"/>
              <a:pathLst>
                <a:path w="15144" h="14460" extrusionOk="0">
                  <a:moveTo>
                    <a:pt x="7572" y="1"/>
                  </a:moveTo>
                  <a:lnTo>
                    <a:pt x="7499" y="25"/>
                  </a:lnTo>
                  <a:lnTo>
                    <a:pt x="7401" y="74"/>
                  </a:lnTo>
                  <a:lnTo>
                    <a:pt x="7328" y="172"/>
                  </a:lnTo>
                  <a:lnTo>
                    <a:pt x="7255" y="294"/>
                  </a:lnTo>
                  <a:lnTo>
                    <a:pt x="5594" y="4104"/>
                  </a:lnTo>
                  <a:lnTo>
                    <a:pt x="5521" y="4226"/>
                  </a:lnTo>
                  <a:lnTo>
                    <a:pt x="5398" y="4373"/>
                  </a:lnTo>
                  <a:lnTo>
                    <a:pt x="5276" y="4495"/>
                  </a:lnTo>
                  <a:lnTo>
                    <a:pt x="5130" y="4617"/>
                  </a:lnTo>
                  <a:lnTo>
                    <a:pt x="4983" y="4715"/>
                  </a:lnTo>
                  <a:lnTo>
                    <a:pt x="4812" y="4788"/>
                  </a:lnTo>
                  <a:lnTo>
                    <a:pt x="4666" y="4861"/>
                  </a:lnTo>
                  <a:lnTo>
                    <a:pt x="4495" y="4886"/>
                  </a:lnTo>
                  <a:lnTo>
                    <a:pt x="392" y="5301"/>
                  </a:lnTo>
                  <a:lnTo>
                    <a:pt x="245" y="5325"/>
                  </a:lnTo>
                  <a:lnTo>
                    <a:pt x="123" y="5374"/>
                  </a:lnTo>
                  <a:lnTo>
                    <a:pt x="50" y="5423"/>
                  </a:lnTo>
                  <a:lnTo>
                    <a:pt x="1" y="5521"/>
                  </a:lnTo>
                  <a:lnTo>
                    <a:pt x="1" y="5594"/>
                  </a:lnTo>
                  <a:lnTo>
                    <a:pt x="25" y="5692"/>
                  </a:lnTo>
                  <a:lnTo>
                    <a:pt x="74" y="5789"/>
                  </a:lnTo>
                  <a:lnTo>
                    <a:pt x="196" y="5911"/>
                  </a:lnTo>
                  <a:lnTo>
                    <a:pt x="3274" y="8647"/>
                  </a:lnTo>
                  <a:lnTo>
                    <a:pt x="3396" y="8769"/>
                  </a:lnTo>
                  <a:lnTo>
                    <a:pt x="3493" y="8915"/>
                  </a:lnTo>
                  <a:lnTo>
                    <a:pt x="3567" y="9086"/>
                  </a:lnTo>
                  <a:lnTo>
                    <a:pt x="3640" y="9257"/>
                  </a:lnTo>
                  <a:lnTo>
                    <a:pt x="3689" y="9428"/>
                  </a:lnTo>
                  <a:lnTo>
                    <a:pt x="3713" y="9599"/>
                  </a:lnTo>
                  <a:lnTo>
                    <a:pt x="3713" y="9770"/>
                  </a:lnTo>
                  <a:lnTo>
                    <a:pt x="3689" y="9941"/>
                  </a:lnTo>
                  <a:lnTo>
                    <a:pt x="2810" y="13995"/>
                  </a:lnTo>
                  <a:lnTo>
                    <a:pt x="2785" y="14142"/>
                  </a:lnTo>
                  <a:lnTo>
                    <a:pt x="2810" y="14240"/>
                  </a:lnTo>
                  <a:lnTo>
                    <a:pt x="2834" y="14337"/>
                  </a:lnTo>
                  <a:lnTo>
                    <a:pt x="2883" y="14411"/>
                  </a:lnTo>
                  <a:lnTo>
                    <a:pt x="2981" y="14435"/>
                  </a:lnTo>
                  <a:lnTo>
                    <a:pt x="3078" y="14459"/>
                  </a:lnTo>
                  <a:lnTo>
                    <a:pt x="3200" y="14411"/>
                  </a:lnTo>
                  <a:lnTo>
                    <a:pt x="3322" y="14362"/>
                  </a:lnTo>
                  <a:lnTo>
                    <a:pt x="6888" y="12261"/>
                  </a:lnTo>
                  <a:lnTo>
                    <a:pt x="7035" y="12188"/>
                  </a:lnTo>
                  <a:lnTo>
                    <a:pt x="7206" y="12139"/>
                  </a:lnTo>
                  <a:lnTo>
                    <a:pt x="7401" y="12115"/>
                  </a:lnTo>
                  <a:lnTo>
                    <a:pt x="7743" y="12115"/>
                  </a:lnTo>
                  <a:lnTo>
                    <a:pt x="7938" y="12139"/>
                  </a:lnTo>
                  <a:lnTo>
                    <a:pt x="8109" y="12188"/>
                  </a:lnTo>
                  <a:lnTo>
                    <a:pt x="8256" y="12261"/>
                  </a:lnTo>
                  <a:lnTo>
                    <a:pt x="11822" y="14362"/>
                  </a:lnTo>
                  <a:lnTo>
                    <a:pt x="11944" y="14411"/>
                  </a:lnTo>
                  <a:lnTo>
                    <a:pt x="12066" y="14459"/>
                  </a:lnTo>
                  <a:lnTo>
                    <a:pt x="12164" y="14435"/>
                  </a:lnTo>
                  <a:lnTo>
                    <a:pt x="12261" y="14411"/>
                  </a:lnTo>
                  <a:lnTo>
                    <a:pt x="12310" y="14337"/>
                  </a:lnTo>
                  <a:lnTo>
                    <a:pt x="12335" y="14240"/>
                  </a:lnTo>
                  <a:lnTo>
                    <a:pt x="12359" y="14142"/>
                  </a:lnTo>
                  <a:lnTo>
                    <a:pt x="12335" y="13995"/>
                  </a:lnTo>
                  <a:lnTo>
                    <a:pt x="11455" y="9941"/>
                  </a:lnTo>
                  <a:lnTo>
                    <a:pt x="11431" y="9770"/>
                  </a:lnTo>
                  <a:lnTo>
                    <a:pt x="11431" y="9599"/>
                  </a:lnTo>
                  <a:lnTo>
                    <a:pt x="11455" y="9428"/>
                  </a:lnTo>
                  <a:lnTo>
                    <a:pt x="11504" y="9257"/>
                  </a:lnTo>
                  <a:lnTo>
                    <a:pt x="11577" y="9086"/>
                  </a:lnTo>
                  <a:lnTo>
                    <a:pt x="11651" y="8915"/>
                  </a:lnTo>
                  <a:lnTo>
                    <a:pt x="11748" y="8769"/>
                  </a:lnTo>
                  <a:lnTo>
                    <a:pt x="11870" y="8647"/>
                  </a:lnTo>
                  <a:lnTo>
                    <a:pt x="14948" y="5911"/>
                  </a:lnTo>
                  <a:lnTo>
                    <a:pt x="15070" y="5789"/>
                  </a:lnTo>
                  <a:lnTo>
                    <a:pt x="15119" y="5692"/>
                  </a:lnTo>
                  <a:lnTo>
                    <a:pt x="15143" y="5594"/>
                  </a:lnTo>
                  <a:lnTo>
                    <a:pt x="15143" y="5521"/>
                  </a:lnTo>
                  <a:lnTo>
                    <a:pt x="15094" y="5423"/>
                  </a:lnTo>
                  <a:lnTo>
                    <a:pt x="15021" y="5374"/>
                  </a:lnTo>
                  <a:lnTo>
                    <a:pt x="14899" y="5325"/>
                  </a:lnTo>
                  <a:lnTo>
                    <a:pt x="14752" y="5301"/>
                  </a:lnTo>
                  <a:lnTo>
                    <a:pt x="10649" y="4886"/>
                  </a:lnTo>
                  <a:lnTo>
                    <a:pt x="10478" y="4861"/>
                  </a:lnTo>
                  <a:lnTo>
                    <a:pt x="10332" y="4788"/>
                  </a:lnTo>
                  <a:lnTo>
                    <a:pt x="10161" y="4715"/>
                  </a:lnTo>
                  <a:lnTo>
                    <a:pt x="10014" y="4617"/>
                  </a:lnTo>
                  <a:lnTo>
                    <a:pt x="9868" y="4495"/>
                  </a:lnTo>
                  <a:lnTo>
                    <a:pt x="9746" y="4373"/>
                  </a:lnTo>
                  <a:lnTo>
                    <a:pt x="9624" y="4226"/>
                  </a:lnTo>
                  <a:lnTo>
                    <a:pt x="9550" y="4104"/>
                  </a:lnTo>
                  <a:lnTo>
                    <a:pt x="7890" y="294"/>
                  </a:lnTo>
                  <a:lnTo>
                    <a:pt x="7816" y="172"/>
                  </a:lnTo>
                  <a:lnTo>
                    <a:pt x="7743" y="74"/>
                  </a:lnTo>
                  <a:lnTo>
                    <a:pt x="7645" y="25"/>
                  </a:lnTo>
                  <a:lnTo>
                    <a:pt x="7572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087724" y="2063919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chemeClr val="bg1"/>
                </a:solidFill>
              </a:rPr>
              <a:t>補充資料</a:t>
            </a:r>
            <a:endParaRPr lang="zh-TW" alt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852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653625" y="483518"/>
            <a:ext cx="5969100" cy="744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altLang="en-US" sz="4000" b="1" dirty="0" smtClean="0"/>
              <a:t>心智圖</a:t>
            </a:r>
            <a:r>
              <a:rPr lang="zh-TW" altLang="en-US" sz="3200" dirty="0" smtClean="0"/>
              <a:t>怎麼畫？</a:t>
            </a:r>
            <a:endParaRPr lang="en" sz="3200" dirty="0"/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53625" y="1271058"/>
            <a:ext cx="5969100" cy="3237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>
              <a:buFont typeface="Wingdings" pitchFamily="2" charset="2"/>
              <a:buChar char="u"/>
            </a:pPr>
            <a:r>
              <a:rPr lang="zh-TW" altLang="zh-TW" b="1" dirty="0" smtClean="0"/>
              <a:t>先在畫紙中心畫一個圖像作為</a:t>
            </a:r>
            <a:r>
              <a:rPr lang="zh-TW" altLang="zh-TW" b="1" dirty="0" smtClean="0">
                <a:solidFill>
                  <a:srgbClr val="F58617"/>
                </a:solidFill>
              </a:rPr>
              <a:t>核心概念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  <a:p>
            <a:pPr marL="457200" lvl="0" indent="-381000">
              <a:buFont typeface="Wingdings" pitchFamily="2" charset="2"/>
              <a:buChar char="u"/>
            </a:pPr>
            <a:r>
              <a:rPr lang="zh-TW" altLang="zh-TW" b="1" dirty="0" smtClean="0"/>
              <a:t>往左右延伸寫出</a:t>
            </a:r>
            <a:r>
              <a:rPr lang="zh-TW" altLang="zh-TW" b="1" dirty="0" smtClean="0">
                <a:solidFill>
                  <a:srgbClr val="F58617"/>
                </a:solidFill>
              </a:rPr>
              <a:t>相關概念</a:t>
            </a:r>
            <a:r>
              <a:rPr lang="zh-TW" altLang="en-US" b="1" dirty="0" smtClean="0">
                <a:solidFill>
                  <a:srgbClr val="F58617"/>
                </a:solidFill>
              </a:rPr>
              <a:t>字詞</a:t>
            </a:r>
            <a:r>
              <a:rPr lang="zh-TW" altLang="zh-TW" b="1" dirty="0" smtClean="0"/>
              <a:t>，概念可以不斷延伸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  <a:p>
            <a:pPr marL="457200" lvl="0" indent="-381000">
              <a:buFont typeface="Wingdings" pitchFamily="2" charset="2"/>
              <a:buChar char="u"/>
            </a:pPr>
            <a:r>
              <a:rPr lang="zh-TW" altLang="zh-TW" b="1" dirty="0" smtClean="0"/>
              <a:t>搭配</a:t>
            </a:r>
            <a:r>
              <a:rPr lang="zh-TW" altLang="zh-TW" b="1" dirty="0" smtClean="0">
                <a:solidFill>
                  <a:srgbClr val="F58617"/>
                </a:solidFill>
              </a:rPr>
              <a:t>插圖</a:t>
            </a:r>
            <a:r>
              <a:rPr lang="zh-TW" altLang="zh-TW" b="1" dirty="0" smtClean="0"/>
              <a:t>會更好</a:t>
            </a:r>
            <a:r>
              <a:rPr lang="zh-TW" altLang="en-US" b="1" dirty="0" smtClean="0"/>
              <a:t>！</a:t>
            </a:r>
            <a:endParaRPr b="1" dirty="0"/>
          </a:p>
        </p:txBody>
      </p:sp>
      <p:grpSp>
        <p:nvGrpSpPr>
          <p:cNvPr id="219" name="Shape 219"/>
          <p:cNvGrpSpPr/>
          <p:nvPr/>
        </p:nvGrpSpPr>
        <p:grpSpPr>
          <a:xfrm flipH="1">
            <a:off x="7488547" y="3754514"/>
            <a:ext cx="1655447" cy="1388992"/>
            <a:chOff x="238125" y="1879850"/>
            <a:chExt cx="1399600" cy="1174325"/>
          </a:xfrm>
        </p:grpSpPr>
        <p:sp>
          <p:nvSpPr>
            <p:cNvPr id="220" name="Shape 220"/>
            <p:cNvSpPr/>
            <p:nvPr/>
          </p:nvSpPr>
          <p:spPr>
            <a:xfrm>
              <a:off x="352675" y="2352125"/>
              <a:ext cx="68125" cy="190950"/>
            </a:xfrm>
            <a:custGeom>
              <a:avLst/>
              <a:gdLst/>
              <a:ahLst/>
              <a:cxnLst/>
              <a:rect l="0" t="0" r="0" b="0"/>
              <a:pathLst>
                <a:path w="2725" h="7638" extrusionOk="0">
                  <a:moveTo>
                    <a:pt x="2725" y="0"/>
                  </a:moveTo>
                  <a:lnTo>
                    <a:pt x="2190" y="26"/>
                  </a:lnTo>
                  <a:lnTo>
                    <a:pt x="1197" y="433"/>
                  </a:lnTo>
                  <a:lnTo>
                    <a:pt x="459" y="1197"/>
                  </a:lnTo>
                  <a:lnTo>
                    <a:pt x="52" y="2164"/>
                  </a:lnTo>
                  <a:lnTo>
                    <a:pt x="1" y="2724"/>
                  </a:lnTo>
                  <a:lnTo>
                    <a:pt x="1" y="4914"/>
                  </a:lnTo>
                  <a:lnTo>
                    <a:pt x="52" y="5448"/>
                  </a:lnTo>
                  <a:lnTo>
                    <a:pt x="459" y="6441"/>
                  </a:lnTo>
                  <a:lnTo>
                    <a:pt x="1197" y="7180"/>
                  </a:lnTo>
                  <a:lnTo>
                    <a:pt x="2190" y="7587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1097350" y="2352125"/>
              <a:ext cx="68125" cy="190950"/>
            </a:xfrm>
            <a:custGeom>
              <a:avLst/>
              <a:gdLst/>
              <a:ahLst/>
              <a:cxnLst/>
              <a:rect l="0" t="0" r="0" b="0"/>
              <a:pathLst>
                <a:path w="2725" h="7638" extrusionOk="0">
                  <a:moveTo>
                    <a:pt x="0" y="0"/>
                  </a:moveTo>
                  <a:lnTo>
                    <a:pt x="0" y="7638"/>
                  </a:lnTo>
                  <a:lnTo>
                    <a:pt x="561" y="7587"/>
                  </a:lnTo>
                  <a:lnTo>
                    <a:pt x="1553" y="7180"/>
                  </a:lnTo>
                  <a:lnTo>
                    <a:pt x="2292" y="6441"/>
                  </a:lnTo>
                  <a:lnTo>
                    <a:pt x="2699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699" y="2164"/>
                  </a:lnTo>
                  <a:lnTo>
                    <a:pt x="2292" y="1197"/>
                  </a:lnTo>
                  <a:lnTo>
                    <a:pt x="1553" y="433"/>
                  </a:lnTo>
                  <a:lnTo>
                    <a:pt x="561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654375" y="2740375"/>
              <a:ext cx="210675" cy="263525"/>
            </a:xfrm>
            <a:custGeom>
              <a:avLst/>
              <a:gdLst/>
              <a:ahLst/>
              <a:cxnLst/>
              <a:rect l="0" t="0" r="0" b="0"/>
              <a:pathLst>
                <a:path w="8427" h="10541" extrusionOk="0">
                  <a:moveTo>
                    <a:pt x="0" y="0"/>
                  </a:moveTo>
                  <a:lnTo>
                    <a:pt x="0" y="10540"/>
                  </a:lnTo>
                  <a:lnTo>
                    <a:pt x="8427" y="10540"/>
                  </a:lnTo>
                  <a:lnTo>
                    <a:pt x="842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408675" y="1924400"/>
              <a:ext cx="701425" cy="875825"/>
            </a:xfrm>
            <a:custGeom>
              <a:avLst/>
              <a:gdLst/>
              <a:ahLst/>
              <a:cxnLst/>
              <a:rect l="0" t="0" r="0" b="0"/>
              <a:pathLst>
                <a:path w="28057" h="35033" extrusionOk="0">
                  <a:moveTo>
                    <a:pt x="14029" y="1"/>
                  </a:moveTo>
                  <a:lnTo>
                    <a:pt x="13290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192" y="867"/>
                  </a:lnTo>
                  <a:lnTo>
                    <a:pt x="7944" y="1401"/>
                  </a:lnTo>
                  <a:lnTo>
                    <a:pt x="6748" y="2038"/>
                  </a:lnTo>
                  <a:lnTo>
                    <a:pt x="5627" y="2801"/>
                  </a:lnTo>
                  <a:lnTo>
                    <a:pt x="4584" y="3642"/>
                  </a:lnTo>
                  <a:lnTo>
                    <a:pt x="3642" y="4609"/>
                  </a:lnTo>
                  <a:lnTo>
                    <a:pt x="2776" y="5653"/>
                  </a:lnTo>
                  <a:lnTo>
                    <a:pt x="2038" y="6773"/>
                  </a:lnTo>
                  <a:lnTo>
                    <a:pt x="1376" y="7944"/>
                  </a:lnTo>
                  <a:lnTo>
                    <a:pt x="841" y="9217"/>
                  </a:lnTo>
                  <a:lnTo>
                    <a:pt x="434" y="10541"/>
                  </a:lnTo>
                  <a:lnTo>
                    <a:pt x="154" y="11890"/>
                  </a:lnTo>
                  <a:lnTo>
                    <a:pt x="1" y="13316"/>
                  </a:lnTo>
                  <a:lnTo>
                    <a:pt x="1" y="14029"/>
                  </a:lnTo>
                  <a:lnTo>
                    <a:pt x="1" y="21004"/>
                  </a:lnTo>
                  <a:lnTo>
                    <a:pt x="1" y="21743"/>
                  </a:lnTo>
                  <a:lnTo>
                    <a:pt x="154" y="23143"/>
                  </a:lnTo>
                  <a:lnTo>
                    <a:pt x="434" y="24518"/>
                  </a:lnTo>
                  <a:lnTo>
                    <a:pt x="841" y="25842"/>
                  </a:lnTo>
                  <a:lnTo>
                    <a:pt x="1376" y="27089"/>
                  </a:lnTo>
                  <a:lnTo>
                    <a:pt x="2038" y="28286"/>
                  </a:lnTo>
                  <a:lnTo>
                    <a:pt x="2776" y="29406"/>
                  </a:lnTo>
                  <a:lnTo>
                    <a:pt x="3642" y="30450"/>
                  </a:lnTo>
                  <a:lnTo>
                    <a:pt x="4584" y="31392"/>
                  </a:lnTo>
                  <a:lnTo>
                    <a:pt x="5627" y="32257"/>
                  </a:lnTo>
                  <a:lnTo>
                    <a:pt x="6748" y="33021"/>
                  </a:lnTo>
                  <a:lnTo>
                    <a:pt x="7944" y="33657"/>
                  </a:lnTo>
                  <a:lnTo>
                    <a:pt x="9192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32"/>
                  </a:lnTo>
                  <a:lnTo>
                    <a:pt x="14742" y="35032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41" y="34192"/>
                  </a:lnTo>
                  <a:lnTo>
                    <a:pt x="20113" y="33657"/>
                  </a:lnTo>
                  <a:lnTo>
                    <a:pt x="21310" y="33021"/>
                  </a:lnTo>
                  <a:lnTo>
                    <a:pt x="22430" y="32257"/>
                  </a:lnTo>
                  <a:lnTo>
                    <a:pt x="23449" y="31392"/>
                  </a:lnTo>
                  <a:lnTo>
                    <a:pt x="24416" y="30450"/>
                  </a:lnTo>
                  <a:lnTo>
                    <a:pt x="25282" y="29406"/>
                  </a:lnTo>
                  <a:lnTo>
                    <a:pt x="26020" y="28286"/>
                  </a:lnTo>
                  <a:lnTo>
                    <a:pt x="26682" y="27089"/>
                  </a:lnTo>
                  <a:lnTo>
                    <a:pt x="27216" y="25842"/>
                  </a:lnTo>
                  <a:lnTo>
                    <a:pt x="27624" y="24518"/>
                  </a:lnTo>
                  <a:lnTo>
                    <a:pt x="27904" y="23143"/>
                  </a:lnTo>
                  <a:lnTo>
                    <a:pt x="28031" y="21743"/>
                  </a:lnTo>
                  <a:lnTo>
                    <a:pt x="28057" y="21004"/>
                  </a:lnTo>
                  <a:lnTo>
                    <a:pt x="28057" y="14029"/>
                  </a:lnTo>
                  <a:lnTo>
                    <a:pt x="28031" y="13316"/>
                  </a:lnTo>
                  <a:lnTo>
                    <a:pt x="27904" y="11890"/>
                  </a:lnTo>
                  <a:lnTo>
                    <a:pt x="27624" y="10541"/>
                  </a:lnTo>
                  <a:lnTo>
                    <a:pt x="27216" y="9217"/>
                  </a:lnTo>
                  <a:lnTo>
                    <a:pt x="26682" y="7944"/>
                  </a:lnTo>
                  <a:lnTo>
                    <a:pt x="26020" y="6773"/>
                  </a:lnTo>
                  <a:lnTo>
                    <a:pt x="25282" y="5653"/>
                  </a:lnTo>
                  <a:lnTo>
                    <a:pt x="24416" y="4609"/>
                  </a:lnTo>
                  <a:lnTo>
                    <a:pt x="23449" y="3642"/>
                  </a:lnTo>
                  <a:lnTo>
                    <a:pt x="22430" y="2801"/>
                  </a:lnTo>
                  <a:lnTo>
                    <a:pt x="21310" y="2038"/>
                  </a:lnTo>
                  <a:lnTo>
                    <a:pt x="20113" y="1401"/>
                  </a:lnTo>
                  <a:lnTo>
                    <a:pt x="18841" y="867"/>
                  </a:lnTo>
                  <a:lnTo>
                    <a:pt x="17542" y="459"/>
                  </a:lnTo>
                  <a:lnTo>
                    <a:pt x="16167" y="179"/>
                  </a:lnTo>
                  <a:lnTo>
                    <a:pt x="14742" y="26"/>
                  </a:lnTo>
                  <a:lnTo>
                    <a:pt x="14029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533425" y="2418300"/>
              <a:ext cx="91050" cy="91050"/>
            </a:xfrm>
            <a:custGeom>
              <a:avLst/>
              <a:gdLst/>
              <a:ahLst/>
              <a:cxnLst/>
              <a:rect l="0" t="0" r="0" b="0"/>
              <a:pathLst>
                <a:path w="3642" h="3642" extrusionOk="0">
                  <a:moveTo>
                    <a:pt x="1834" y="1"/>
                  </a:moveTo>
                  <a:lnTo>
                    <a:pt x="1452" y="26"/>
                  </a:lnTo>
                  <a:lnTo>
                    <a:pt x="790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1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90" y="3336"/>
                  </a:lnTo>
                  <a:lnTo>
                    <a:pt x="1452" y="3616"/>
                  </a:lnTo>
                  <a:lnTo>
                    <a:pt x="1834" y="3642"/>
                  </a:lnTo>
                  <a:lnTo>
                    <a:pt x="2190" y="3616"/>
                  </a:lnTo>
                  <a:lnTo>
                    <a:pt x="2852" y="3336"/>
                  </a:lnTo>
                  <a:lnTo>
                    <a:pt x="3336" y="2827"/>
                  </a:lnTo>
                  <a:lnTo>
                    <a:pt x="3616" y="2190"/>
                  </a:lnTo>
                  <a:lnTo>
                    <a:pt x="3642" y="1809"/>
                  </a:lnTo>
                  <a:lnTo>
                    <a:pt x="3616" y="1452"/>
                  </a:lnTo>
                  <a:lnTo>
                    <a:pt x="3336" y="790"/>
                  </a:lnTo>
                  <a:lnTo>
                    <a:pt x="2852" y="306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894325" y="2418300"/>
              <a:ext cx="91025" cy="91050"/>
            </a:xfrm>
            <a:custGeom>
              <a:avLst/>
              <a:gdLst/>
              <a:ahLst/>
              <a:cxnLst/>
              <a:rect l="0" t="0" r="0" b="0"/>
              <a:pathLst>
                <a:path w="3641" h="3642" extrusionOk="0">
                  <a:moveTo>
                    <a:pt x="1808" y="1"/>
                  </a:moveTo>
                  <a:lnTo>
                    <a:pt x="1451" y="26"/>
                  </a:lnTo>
                  <a:lnTo>
                    <a:pt x="789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89" y="3336"/>
                  </a:lnTo>
                  <a:lnTo>
                    <a:pt x="1451" y="3616"/>
                  </a:lnTo>
                  <a:lnTo>
                    <a:pt x="1808" y="3642"/>
                  </a:lnTo>
                  <a:lnTo>
                    <a:pt x="2190" y="3616"/>
                  </a:lnTo>
                  <a:lnTo>
                    <a:pt x="2826" y="3336"/>
                  </a:lnTo>
                  <a:lnTo>
                    <a:pt x="3335" y="2827"/>
                  </a:lnTo>
                  <a:lnTo>
                    <a:pt x="3615" y="2190"/>
                  </a:lnTo>
                  <a:lnTo>
                    <a:pt x="3641" y="1809"/>
                  </a:lnTo>
                  <a:lnTo>
                    <a:pt x="3615" y="1452"/>
                  </a:lnTo>
                  <a:lnTo>
                    <a:pt x="3335" y="790"/>
                  </a:lnTo>
                  <a:lnTo>
                    <a:pt x="2826" y="306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238125" y="2844100"/>
              <a:ext cx="1042550" cy="210075"/>
            </a:xfrm>
            <a:custGeom>
              <a:avLst/>
              <a:gdLst/>
              <a:ahLst/>
              <a:cxnLst/>
              <a:rect l="0" t="0" r="0" b="0"/>
              <a:pathLst>
                <a:path w="41702" h="8403" extrusionOk="0">
                  <a:moveTo>
                    <a:pt x="16625" y="1"/>
                  </a:moveTo>
                  <a:lnTo>
                    <a:pt x="12297" y="154"/>
                  </a:lnTo>
                  <a:lnTo>
                    <a:pt x="11176" y="179"/>
                  </a:lnTo>
                  <a:lnTo>
                    <a:pt x="9140" y="485"/>
                  </a:lnTo>
                  <a:lnTo>
                    <a:pt x="7307" y="1070"/>
                  </a:lnTo>
                  <a:lnTo>
                    <a:pt x="5677" y="1910"/>
                  </a:lnTo>
                  <a:lnTo>
                    <a:pt x="4226" y="3005"/>
                  </a:lnTo>
                  <a:lnTo>
                    <a:pt x="2902" y="4303"/>
                  </a:lnTo>
                  <a:lnTo>
                    <a:pt x="1680" y="5805"/>
                  </a:lnTo>
                  <a:lnTo>
                    <a:pt x="560" y="7486"/>
                  </a:lnTo>
                  <a:lnTo>
                    <a:pt x="0" y="8402"/>
                  </a:lnTo>
                  <a:lnTo>
                    <a:pt x="41702" y="8402"/>
                  </a:lnTo>
                  <a:lnTo>
                    <a:pt x="41141" y="7486"/>
                  </a:lnTo>
                  <a:lnTo>
                    <a:pt x="39996" y="5805"/>
                  </a:lnTo>
                  <a:lnTo>
                    <a:pt x="38799" y="4303"/>
                  </a:lnTo>
                  <a:lnTo>
                    <a:pt x="37475" y="3005"/>
                  </a:lnTo>
                  <a:lnTo>
                    <a:pt x="36024" y="1910"/>
                  </a:lnTo>
                  <a:lnTo>
                    <a:pt x="34395" y="1070"/>
                  </a:lnTo>
                  <a:lnTo>
                    <a:pt x="32562" y="485"/>
                  </a:lnTo>
                  <a:lnTo>
                    <a:pt x="30525" y="179"/>
                  </a:lnTo>
                  <a:lnTo>
                    <a:pt x="29380" y="154"/>
                  </a:lnTo>
                  <a:lnTo>
                    <a:pt x="25051" y="1"/>
                  </a:lnTo>
                  <a:lnTo>
                    <a:pt x="25051" y="434"/>
                  </a:lnTo>
                  <a:lnTo>
                    <a:pt x="24873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24" y="3260"/>
                  </a:lnTo>
                  <a:lnTo>
                    <a:pt x="22862" y="3718"/>
                  </a:lnTo>
                  <a:lnTo>
                    <a:pt x="22098" y="4023"/>
                  </a:lnTo>
                  <a:lnTo>
                    <a:pt x="21284" y="4202"/>
                  </a:lnTo>
                  <a:lnTo>
                    <a:pt x="20418" y="4202"/>
                  </a:lnTo>
                  <a:lnTo>
                    <a:pt x="19603" y="4023"/>
                  </a:lnTo>
                  <a:lnTo>
                    <a:pt x="18840" y="3718"/>
                  </a:lnTo>
                  <a:lnTo>
                    <a:pt x="18178" y="3260"/>
                  </a:lnTo>
                  <a:lnTo>
                    <a:pt x="17592" y="2674"/>
                  </a:lnTo>
                  <a:lnTo>
                    <a:pt x="17134" y="2012"/>
                  </a:lnTo>
                  <a:lnTo>
                    <a:pt x="16828" y="1248"/>
                  </a:lnTo>
                  <a:lnTo>
                    <a:pt x="16650" y="43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F0462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614900" y="2844100"/>
              <a:ext cx="288975" cy="149600"/>
            </a:xfrm>
            <a:custGeom>
              <a:avLst/>
              <a:gdLst/>
              <a:ahLst/>
              <a:cxnLst/>
              <a:rect l="0" t="0" r="0" b="0"/>
              <a:pathLst>
                <a:path w="11559" h="5984" extrusionOk="0">
                  <a:moveTo>
                    <a:pt x="1554" y="1"/>
                  </a:moveTo>
                  <a:lnTo>
                    <a:pt x="1" y="52"/>
                  </a:lnTo>
                  <a:lnTo>
                    <a:pt x="1" y="128"/>
                  </a:lnTo>
                  <a:lnTo>
                    <a:pt x="1" y="205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1"/>
                  </a:lnTo>
                  <a:lnTo>
                    <a:pt x="2088" y="4660"/>
                  </a:lnTo>
                  <a:lnTo>
                    <a:pt x="3030" y="5296"/>
                  </a:lnTo>
                  <a:lnTo>
                    <a:pt x="4049" y="5729"/>
                  </a:lnTo>
                  <a:lnTo>
                    <a:pt x="5194" y="5958"/>
                  </a:lnTo>
                  <a:lnTo>
                    <a:pt x="5780" y="5984"/>
                  </a:lnTo>
                  <a:lnTo>
                    <a:pt x="6365" y="5958"/>
                  </a:lnTo>
                  <a:lnTo>
                    <a:pt x="7486" y="5729"/>
                  </a:lnTo>
                  <a:lnTo>
                    <a:pt x="8529" y="5296"/>
                  </a:lnTo>
                  <a:lnTo>
                    <a:pt x="9446" y="4660"/>
                  </a:lnTo>
                  <a:lnTo>
                    <a:pt x="10235" y="3871"/>
                  </a:lnTo>
                  <a:lnTo>
                    <a:pt x="10872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205"/>
                  </a:lnTo>
                  <a:lnTo>
                    <a:pt x="11559" y="128"/>
                  </a:lnTo>
                  <a:lnTo>
                    <a:pt x="11533" y="52"/>
                  </a:lnTo>
                  <a:lnTo>
                    <a:pt x="9980" y="1"/>
                  </a:lnTo>
                  <a:lnTo>
                    <a:pt x="9980" y="434"/>
                  </a:lnTo>
                  <a:lnTo>
                    <a:pt x="9802" y="1248"/>
                  </a:lnTo>
                  <a:lnTo>
                    <a:pt x="9497" y="2012"/>
                  </a:lnTo>
                  <a:lnTo>
                    <a:pt x="9039" y="2674"/>
                  </a:lnTo>
                  <a:lnTo>
                    <a:pt x="8453" y="3260"/>
                  </a:lnTo>
                  <a:lnTo>
                    <a:pt x="7791" y="3718"/>
                  </a:lnTo>
                  <a:lnTo>
                    <a:pt x="7027" y="4023"/>
                  </a:lnTo>
                  <a:lnTo>
                    <a:pt x="6213" y="4202"/>
                  </a:lnTo>
                  <a:lnTo>
                    <a:pt x="5347" y="4202"/>
                  </a:lnTo>
                  <a:lnTo>
                    <a:pt x="4532" y="4023"/>
                  </a:lnTo>
                  <a:lnTo>
                    <a:pt x="3769" y="3718"/>
                  </a:lnTo>
                  <a:lnTo>
                    <a:pt x="3107" y="3260"/>
                  </a:lnTo>
                  <a:lnTo>
                    <a:pt x="2521" y="2674"/>
                  </a:lnTo>
                  <a:lnTo>
                    <a:pt x="2063" y="2012"/>
                  </a:lnTo>
                  <a:lnTo>
                    <a:pt x="1757" y="1248"/>
                  </a:lnTo>
                  <a:lnTo>
                    <a:pt x="1579" y="434"/>
                  </a:lnTo>
                  <a:lnTo>
                    <a:pt x="1554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716100" y="2459675"/>
              <a:ext cx="82775" cy="119700"/>
            </a:xfrm>
            <a:custGeom>
              <a:avLst/>
              <a:gdLst/>
              <a:ahLst/>
              <a:cxnLst/>
              <a:rect l="0" t="0" r="0" b="0"/>
              <a:pathLst>
                <a:path w="3311" h="4788" extrusionOk="0">
                  <a:moveTo>
                    <a:pt x="1554" y="1"/>
                  </a:moveTo>
                  <a:lnTo>
                    <a:pt x="1375" y="306"/>
                  </a:lnTo>
                  <a:lnTo>
                    <a:pt x="129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08" y="4558"/>
                  </a:lnTo>
                  <a:lnTo>
                    <a:pt x="1223" y="4787"/>
                  </a:lnTo>
                  <a:lnTo>
                    <a:pt x="2063" y="4787"/>
                  </a:lnTo>
                  <a:lnTo>
                    <a:pt x="2903" y="4558"/>
                  </a:lnTo>
                  <a:lnTo>
                    <a:pt x="3310" y="4354"/>
                  </a:lnTo>
                  <a:lnTo>
                    <a:pt x="3310" y="4303"/>
                  </a:lnTo>
                  <a:lnTo>
                    <a:pt x="3285" y="4252"/>
                  </a:lnTo>
                  <a:lnTo>
                    <a:pt x="2012" y="586"/>
                  </a:lnTo>
                  <a:lnTo>
                    <a:pt x="1935" y="306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FDE3D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716100" y="2568525"/>
              <a:ext cx="82775" cy="38200"/>
            </a:xfrm>
            <a:custGeom>
              <a:avLst/>
              <a:gdLst/>
              <a:ahLst/>
              <a:cxnLst/>
              <a:rect l="0" t="0" r="0" b="0"/>
              <a:pathLst>
                <a:path w="3311" h="1528" extrusionOk="0">
                  <a:moveTo>
                    <a:pt x="1" y="0"/>
                  </a:moveTo>
                  <a:lnTo>
                    <a:pt x="1" y="306"/>
                  </a:lnTo>
                  <a:lnTo>
                    <a:pt x="281" y="840"/>
                  </a:lnTo>
                  <a:lnTo>
                    <a:pt x="764" y="1273"/>
                  </a:lnTo>
                  <a:lnTo>
                    <a:pt x="1299" y="1502"/>
                  </a:lnTo>
                  <a:lnTo>
                    <a:pt x="1528" y="1528"/>
                  </a:lnTo>
                  <a:lnTo>
                    <a:pt x="1783" y="1528"/>
                  </a:lnTo>
                  <a:lnTo>
                    <a:pt x="2012" y="1502"/>
                  </a:lnTo>
                  <a:lnTo>
                    <a:pt x="2546" y="1273"/>
                  </a:lnTo>
                  <a:lnTo>
                    <a:pt x="3030" y="840"/>
                  </a:lnTo>
                  <a:lnTo>
                    <a:pt x="3310" y="306"/>
                  </a:lnTo>
                  <a:lnTo>
                    <a:pt x="3310" y="0"/>
                  </a:lnTo>
                  <a:lnTo>
                    <a:pt x="2903" y="204"/>
                  </a:lnTo>
                  <a:lnTo>
                    <a:pt x="2063" y="433"/>
                  </a:lnTo>
                  <a:lnTo>
                    <a:pt x="1223" y="433"/>
                  </a:lnTo>
                  <a:lnTo>
                    <a:pt x="408" y="2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552525" y="2434225"/>
              <a:ext cx="26750" cy="26750"/>
            </a:xfrm>
            <a:custGeom>
              <a:avLst/>
              <a:gdLst/>
              <a:ahLst/>
              <a:cxnLst/>
              <a:rect l="0" t="0" r="0" b="0"/>
              <a:pathLst>
                <a:path w="1070" h="1070" extrusionOk="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35" y="1070"/>
                  </a:lnTo>
                  <a:lnTo>
                    <a:pt x="739" y="1019"/>
                  </a:lnTo>
                  <a:lnTo>
                    <a:pt x="1019" y="739"/>
                  </a:lnTo>
                  <a:lnTo>
                    <a:pt x="1070" y="535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913400" y="2434225"/>
              <a:ext cx="26125" cy="26750"/>
            </a:xfrm>
            <a:custGeom>
              <a:avLst/>
              <a:gdLst/>
              <a:ahLst/>
              <a:cxnLst/>
              <a:rect l="0" t="0" r="0" b="0"/>
              <a:pathLst>
                <a:path w="1045" h="1070" extrusionOk="0">
                  <a:moveTo>
                    <a:pt x="510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10" y="1070"/>
                  </a:lnTo>
                  <a:lnTo>
                    <a:pt x="739" y="1019"/>
                  </a:lnTo>
                  <a:lnTo>
                    <a:pt x="1019" y="739"/>
                  </a:lnTo>
                  <a:lnTo>
                    <a:pt x="1045" y="535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506075" y="2522700"/>
              <a:ext cx="145775" cy="68750"/>
            </a:xfrm>
            <a:custGeom>
              <a:avLst/>
              <a:gdLst/>
              <a:ahLst/>
              <a:cxnLst/>
              <a:rect l="0" t="0" r="0" b="0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5" y="2750"/>
                  </a:lnTo>
                  <a:lnTo>
                    <a:pt x="4736" y="2724"/>
                  </a:lnTo>
                  <a:lnTo>
                    <a:pt x="5245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45" y="229"/>
                  </a:lnTo>
                  <a:lnTo>
                    <a:pt x="4736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866950" y="2522700"/>
              <a:ext cx="145775" cy="68750"/>
            </a:xfrm>
            <a:custGeom>
              <a:avLst/>
              <a:gdLst/>
              <a:ahLst/>
              <a:cxnLst/>
              <a:rect l="0" t="0" r="0" b="0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0" y="1095"/>
                  </a:lnTo>
                  <a:lnTo>
                    <a:pt x="0" y="1375"/>
                  </a:lnTo>
                  <a:lnTo>
                    <a:pt x="0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6" y="2750"/>
                  </a:lnTo>
                  <a:lnTo>
                    <a:pt x="4736" y="2724"/>
                  </a:lnTo>
                  <a:lnTo>
                    <a:pt x="5219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19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523900" y="2341925"/>
              <a:ext cx="110125" cy="22300"/>
            </a:xfrm>
            <a:custGeom>
              <a:avLst/>
              <a:gdLst/>
              <a:ahLst/>
              <a:cxnLst/>
              <a:rect l="0" t="0" r="0" b="0"/>
              <a:pathLst>
                <a:path w="4405" h="892" fill="none" extrusionOk="0">
                  <a:moveTo>
                    <a:pt x="4404" y="892"/>
                  </a:moveTo>
                  <a:lnTo>
                    <a:pt x="4175" y="663"/>
                  </a:lnTo>
                  <a:lnTo>
                    <a:pt x="3666" y="332"/>
                  </a:lnTo>
                  <a:lnTo>
                    <a:pt x="2800" y="1"/>
                  </a:lnTo>
                  <a:lnTo>
                    <a:pt x="1604" y="1"/>
                  </a:lnTo>
                  <a:lnTo>
                    <a:pt x="738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95653C"/>
              </a:solidFill>
              <a:prstDash val="solid"/>
              <a:miter lim="254588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884775" y="2341925"/>
              <a:ext cx="110125" cy="22300"/>
            </a:xfrm>
            <a:custGeom>
              <a:avLst/>
              <a:gdLst/>
              <a:ahLst/>
              <a:cxnLst/>
              <a:rect l="0" t="0" r="0" b="0"/>
              <a:pathLst>
                <a:path w="4405" h="892" fill="none" extrusionOk="0">
                  <a:moveTo>
                    <a:pt x="4405" y="892"/>
                  </a:moveTo>
                  <a:lnTo>
                    <a:pt x="4175" y="663"/>
                  </a:lnTo>
                  <a:lnTo>
                    <a:pt x="3641" y="332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38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95653C"/>
              </a:solidFill>
              <a:prstDash val="solid"/>
              <a:miter lim="254588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697650" y="2646800"/>
              <a:ext cx="123500" cy="36300"/>
            </a:xfrm>
            <a:custGeom>
              <a:avLst/>
              <a:gdLst/>
              <a:ahLst/>
              <a:cxnLst/>
              <a:rect l="0" t="0" r="0" b="0"/>
              <a:pathLst>
                <a:path w="4940" h="1452" fill="none" extrusionOk="0">
                  <a:moveTo>
                    <a:pt x="0" y="1"/>
                  </a:moveTo>
                  <a:lnTo>
                    <a:pt x="128" y="306"/>
                  </a:lnTo>
                  <a:lnTo>
                    <a:pt x="611" y="841"/>
                  </a:lnTo>
                  <a:lnTo>
                    <a:pt x="1248" y="1223"/>
                  </a:lnTo>
                  <a:lnTo>
                    <a:pt x="2037" y="1426"/>
                  </a:lnTo>
                  <a:lnTo>
                    <a:pt x="2470" y="1452"/>
                  </a:lnTo>
                  <a:lnTo>
                    <a:pt x="2903" y="1426"/>
                  </a:lnTo>
                  <a:lnTo>
                    <a:pt x="3666" y="1223"/>
                  </a:lnTo>
                  <a:lnTo>
                    <a:pt x="4303" y="841"/>
                  </a:lnTo>
                  <a:lnTo>
                    <a:pt x="4787" y="332"/>
                  </a:lnTo>
                  <a:lnTo>
                    <a:pt x="4939" y="26"/>
                  </a:lnTo>
                </a:path>
              </a:pathLst>
            </a:custGeom>
            <a:noFill/>
            <a:ln w="21000" cap="rnd" cmpd="sng">
              <a:solidFill>
                <a:srgbClr val="D56453"/>
              </a:solidFill>
              <a:prstDash val="solid"/>
              <a:miter lim="254588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364125" y="1879850"/>
              <a:ext cx="791175" cy="525750"/>
            </a:xfrm>
            <a:custGeom>
              <a:avLst/>
              <a:gdLst/>
              <a:ahLst/>
              <a:cxnLst/>
              <a:rect l="0" t="0" r="0" b="0"/>
              <a:pathLst>
                <a:path w="31647" h="21030" extrusionOk="0">
                  <a:moveTo>
                    <a:pt x="14996" y="1"/>
                  </a:moveTo>
                  <a:lnTo>
                    <a:pt x="13418" y="154"/>
                  </a:lnTo>
                  <a:lnTo>
                    <a:pt x="11865" y="485"/>
                  </a:lnTo>
                  <a:lnTo>
                    <a:pt x="10388" y="943"/>
                  </a:lnTo>
                  <a:lnTo>
                    <a:pt x="8962" y="1554"/>
                  </a:lnTo>
                  <a:lnTo>
                    <a:pt x="7613" y="2267"/>
                  </a:lnTo>
                  <a:lnTo>
                    <a:pt x="6340" y="3132"/>
                  </a:lnTo>
                  <a:lnTo>
                    <a:pt x="5169" y="4100"/>
                  </a:lnTo>
                  <a:lnTo>
                    <a:pt x="4100" y="5169"/>
                  </a:lnTo>
                  <a:lnTo>
                    <a:pt x="3132" y="6340"/>
                  </a:lnTo>
                  <a:lnTo>
                    <a:pt x="2292" y="7613"/>
                  </a:lnTo>
                  <a:lnTo>
                    <a:pt x="1554" y="8962"/>
                  </a:lnTo>
                  <a:lnTo>
                    <a:pt x="943" y="10388"/>
                  </a:lnTo>
                  <a:lnTo>
                    <a:pt x="485" y="11865"/>
                  </a:lnTo>
                  <a:lnTo>
                    <a:pt x="154" y="13418"/>
                  </a:lnTo>
                  <a:lnTo>
                    <a:pt x="1" y="14996"/>
                  </a:lnTo>
                  <a:lnTo>
                    <a:pt x="1" y="15811"/>
                  </a:lnTo>
                  <a:lnTo>
                    <a:pt x="1" y="21030"/>
                  </a:lnTo>
                  <a:lnTo>
                    <a:pt x="1325" y="20622"/>
                  </a:lnTo>
                  <a:lnTo>
                    <a:pt x="3336" y="19630"/>
                  </a:lnTo>
                  <a:lnTo>
                    <a:pt x="4736" y="18484"/>
                  </a:lnTo>
                  <a:lnTo>
                    <a:pt x="5729" y="17262"/>
                  </a:lnTo>
                  <a:lnTo>
                    <a:pt x="6798" y="15327"/>
                  </a:lnTo>
                  <a:lnTo>
                    <a:pt x="7995" y="13418"/>
                  </a:lnTo>
                  <a:lnTo>
                    <a:pt x="9166" y="12221"/>
                  </a:lnTo>
                  <a:lnTo>
                    <a:pt x="9955" y="11661"/>
                  </a:lnTo>
                  <a:lnTo>
                    <a:pt x="9981" y="11814"/>
                  </a:lnTo>
                  <a:lnTo>
                    <a:pt x="10388" y="13061"/>
                  </a:lnTo>
                  <a:lnTo>
                    <a:pt x="11126" y="14436"/>
                  </a:lnTo>
                  <a:lnTo>
                    <a:pt x="11865" y="15378"/>
                  </a:lnTo>
                  <a:lnTo>
                    <a:pt x="12858" y="16269"/>
                  </a:lnTo>
                  <a:lnTo>
                    <a:pt x="14105" y="17007"/>
                  </a:lnTo>
                  <a:lnTo>
                    <a:pt x="14843" y="17287"/>
                  </a:lnTo>
                  <a:lnTo>
                    <a:pt x="15633" y="17542"/>
                  </a:lnTo>
                  <a:lnTo>
                    <a:pt x="16982" y="17746"/>
                  </a:lnTo>
                  <a:lnTo>
                    <a:pt x="18153" y="17669"/>
                  </a:lnTo>
                  <a:lnTo>
                    <a:pt x="19146" y="17466"/>
                  </a:lnTo>
                  <a:lnTo>
                    <a:pt x="20470" y="17033"/>
                  </a:lnTo>
                  <a:lnTo>
                    <a:pt x="21717" y="16753"/>
                  </a:lnTo>
                  <a:lnTo>
                    <a:pt x="22557" y="16804"/>
                  </a:lnTo>
                  <a:lnTo>
                    <a:pt x="23041" y="16956"/>
                  </a:lnTo>
                  <a:lnTo>
                    <a:pt x="23754" y="17236"/>
                  </a:lnTo>
                  <a:lnTo>
                    <a:pt x="24823" y="17822"/>
                  </a:lnTo>
                  <a:lnTo>
                    <a:pt x="25892" y="18688"/>
                  </a:lnTo>
                  <a:lnTo>
                    <a:pt x="26809" y="19477"/>
                  </a:lnTo>
                  <a:lnTo>
                    <a:pt x="27624" y="19935"/>
                  </a:lnTo>
                  <a:lnTo>
                    <a:pt x="28795" y="20317"/>
                  </a:lnTo>
                  <a:lnTo>
                    <a:pt x="30501" y="20572"/>
                  </a:lnTo>
                  <a:lnTo>
                    <a:pt x="31646" y="20648"/>
                  </a:lnTo>
                  <a:lnTo>
                    <a:pt x="31646" y="15811"/>
                  </a:lnTo>
                  <a:lnTo>
                    <a:pt x="31646" y="14996"/>
                  </a:lnTo>
                  <a:lnTo>
                    <a:pt x="31468" y="13418"/>
                  </a:lnTo>
                  <a:lnTo>
                    <a:pt x="31162" y="11865"/>
                  </a:lnTo>
                  <a:lnTo>
                    <a:pt x="30704" y="10388"/>
                  </a:lnTo>
                  <a:lnTo>
                    <a:pt x="30093" y="8962"/>
                  </a:lnTo>
                  <a:lnTo>
                    <a:pt x="29355" y="7613"/>
                  </a:lnTo>
                  <a:lnTo>
                    <a:pt x="28515" y="6340"/>
                  </a:lnTo>
                  <a:lnTo>
                    <a:pt x="27547" y="5169"/>
                  </a:lnTo>
                  <a:lnTo>
                    <a:pt x="26453" y="4100"/>
                  </a:lnTo>
                  <a:lnTo>
                    <a:pt x="25281" y="3132"/>
                  </a:lnTo>
                  <a:lnTo>
                    <a:pt x="24034" y="2267"/>
                  </a:lnTo>
                  <a:lnTo>
                    <a:pt x="22685" y="1554"/>
                  </a:lnTo>
                  <a:lnTo>
                    <a:pt x="21259" y="943"/>
                  </a:lnTo>
                  <a:lnTo>
                    <a:pt x="19782" y="485"/>
                  </a:lnTo>
                  <a:lnTo>
                    <a:pt x="18229" y="15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1280650" y="2455225"/>
              <a:ext cx="357075" cy="586225"/>
            </a:xfrm>
            <a:custGeom>
              <a:avLst/>
              <a:gdLst/>
              <a:ahLst/>
              <a:cxnLst/>
              <a:rect l="0" t="0" r="0" b="0"/>
              <a:pathLst>
                <a:path w="14283" h="23449" extrusionOk="0">
                  <a:moveTo>
                    <a:pt x="9217" y="1"/>
                  </a:moveTo>
                  <a:lnTo>
                    <a:pt x="8784" y="102"/>
                  </a:lnTo>
                  <a:lnTo>
                    <a:pt x="8427" y="357"/>
                  </a:lnTo>
                  <a:lnTo>
                    <a:pt x="8173" y="764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60" y="8453"/>
                  </a:lnTo>
                  <a:lnTo>
                    <a:pt x="7587" y="1757"/>
                  </a:lnTo>
                  <a:lnTo>
                    <a:pt x="7638" y="1503"/>
                  </a:lnTo>
                  <a:lnTo>
                    <a:pt x="7587" y="1044"/>
                  </a:lnTo>
                  <a:lnTo>
                    <a:pt x="7384" y="637"/>
                  </a:lnTo>
                  <a:lnTo>
                    <a:pt x="7027" y="357"/>
                  </a:lnTo>
                  <a:lnTo>
                    <a:pt x="6824" y="306"/>
                  </a:lnTo>
                  <a:lnTo>
                    <a:pt x="6620" y="255"/>
                  </a:lnTo>
                  <a:lnTo>
                    <a:pt x="6187" y="357"/>
                  </a:lnTo>
                  <a:lnTo>
                    <a:pt x="5831" y="637"/>
                  </a:lnTo>
                  <a:lnTo>
                    <a:pt x="5576" y="1019"/>
                  </a:lnTo>
                  <a:lnTo>
                    <a:pt x="5500" y="1273"/>
                  </a:lnTo>
                  <a:lnTo>
                    <a:pt x="3387" y="10439"/>
                  </a:lnTo>
                  <a:lnTo>
                    <a:pt x="3157" y="9548"/>
                  </a:lnTo>
                  <a:lnTo>
                    <a:pt x="2648" y="8173"/>
                  </a:lnTo>
                  <a:lnTo>
                    <a:pt x="2139" y="7231"/>
                  </a:lnTo>
                  <a:lnTo>
                    <a:pt x="1630" y="6594"/>
                  </a:lnTo>
                  <a:lnTo>
                    <a:pt x="968" y="6111"/>
                  </a:lnTo>
                  <a:lnTo>
                    <a:pt x="408" y="6034"/>
                  </a:lnTo>
                  <a:lnTo>
                    <a:pt x="332" y="6060"/>
                  </a:lnTo>
                  <a:lnTo>
                    <a:pt x="179" y="6136"/>
                  </a:lnTo>
                  <a:lnTo>
                    <a:pt x="1" y="6442"/>
                  </a:lnTo>
                  <a:lnTo>
                    <a:pt x="1" y="6951"/>
                  </a:lnTo>
                  <a:lnTo>
                    <a:pt x="51" y="7078"/>
                  </a:lnTo>
                  <a:lnTo>
                    <a:pt x="561" y="10006"/>
                  </a:lnTo>
                  <a:lnTo>
                    <a:pt x="1172" y="13494"/>
                  </a:lnTo>
                  <a:lnTo>
                    <a:pt x="1223" y="13901"/>
                  </a:lnTo>
                  <a:lnTo>
                    <a:pt x="1426" y="14563"/>
                  </a:lnTo>
                  <a:lnTo>
                    <a:pt x="1910" y="15327"/>
                  </a:lnTo>
                  <a:lnTo>
                    <a:pt x="2954" y="16116"/>
                  </a:lnTo>
                  <a:lnTo>
                    <a:pt x="3183" y="16192"/>
                  </a:lnTo>
                  <a:lnTo>
                    <a:pt x="1859" y="21844"/>
                  </a:lnTo>
                  <a:lnTo>
                    <a:pt x="8809" y="23448"/>
                  </a:lnTo>
                  <a:lnTo>
                    <a:pt x="10159" y="17694"/>
                  </a:lnTo>
                  <a:lnTo>
                    <a:pt x="10286" y="17694"/>
                  </a:lnTo>
                  <a:lnTo>
                    <a:pt x="10719" y="17618"/>
                  </a:lnTo>
                  <a:lnTo>
                    <a:pt x="11228" y="17338"/>
                  </a:lnTo>
                  <a:lnTo>
                    <a:pt x="11635" y="16803"/>
                  </a:lnTo>
                  <a:lnTo>
                    <a:pt x="11763" y="16396"/>
                  </a:lnTo>
                  <a:lnTo>
                    <a:pt x="12094" y="14970"/>
                  </a:lnTo>
                  <a:lnTo>
                    <a:pt x="12832" y="11737"/>
                  </a:lnTo>
                  <a:lnTo>
                    <a:pt x="13086" y="10617"/>
                  </a:lnTo>
                  <a:lnTo>
                    <a:pt x="13214" y="10108"/>
                  </a:lnTo>
                  <a:lnTo>
                    <a:pt x="14232" y="5652"/>
                  </a:lnTo>
                  <a:lnTo>
                    <a:pt x="14283" y="5423"/>
                  </a:lnTo>
                  <a:lnTo>
                    <a:pt x="14232" y="4965"/>
                  </a:lnTo>
                  <a:lnTo>
                    <a:pt x="14028" y="4609"/>
                  </a:lnTo>
                  <a:lnTo>
                    <a:pt x="13723" y="4354"/>
                  </a:lnTo>
                  <a:lnTo>
                    <a:pt x="13519" y="4303"/>
                  </a:lnTo>
                  <a:lnTo>
                    <a:pt x="13341" y="4252"/>
                  </a:lnTo>
                  <a:lnTo>
                    <a:pt x="12934" y="4354"/>
                  </a:lnTo>
                  <a:lnTo>
                    <a:pt x="12603" y="4609"/>
                  </a:lnTo>
                  <a:lnTo>
                    <a:pt x="12374" y="4965"/>
                  </a:lnTo>
                  <a:lnTo>
                    <a:pt x="12297" y="5194"/>
                  </a:lnTo>
                  <a:lnTo>
                    <a:pt x="11253" y="9675"/>
                  </a:lnTo>
                  <a:lnTo>
                    <a:pt x="10872" y="9573"/>
                  </a:lnTo>
                  <a:lnTo>
                    <a:pt x="12323" y="3285"/>
                  </a:lnTo>
                  <a:lnTo>
                    <a:pt x="12374" y="3030"/>
                  </a:lnTo>
                  <a:lnTo>
                    <a:pt x="12323" y="2572"/>
                  </a:lnTo>
                  <a:lnTo>
                    <a:pt x="12094" y="2165"/>
                  </a:lnTo>
                  <a:lnTo>
                    <a:pt x="11763" y="1884"/>
                  </a:lnTo>
                  <a:lnTo>
                    <a:pt x="11559" y="1834"/>
                  </a:lnTo>
                  <a:lnTo>
                    <a:pt x="11330" y="1783"/>
                  </a:lnTo>
                  <a:lnTo>
                    <a:pt x="10922" y="1884"/>
                  </a:lnTo>
                  <a:lnTo>
                    <a:pt x="10566" y="2165"/>
                  </a:lnTo>
                  <a:lnTo>
                    <a:pt x="10286" y="2546"/>
                  </a:lnTo>
                  <a:lnTo>
                    <a:pt x="10235" y="2801"/>
                  </a:lnTo>
                  <a:lnTo>
                    <a:pt x="8784" y="9089"/>
                  </a:lnTo>
                  <a:lnTo>
                    <a:pt x="8478" y="9013"/>
                  </a:lnTo>
                  <a:lnTo>
                    <a:pt x="10210" y="1503"/>
                  </a:lnTo>
                  <a:lnTo>
                    <a:pt x="10235" y="1248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102"/>
                  </a:lnTo>
                  <a:lnTo>
                    <a:pt x="9420" y="26"/>
                  </a:lnTo>
                  <a:lnTo>
                    <a:pt x="9217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1365300" y="2714900"/>
              <a:ext cx="25" cy="675"/>
            </a:xfrm>
            <a:custGeom>
              <a:avLst/>
              <a:gdLst/>
              <a:ahLst/>
              <a:cxnLst/>
              <a:rect l="0" t="0" r="0" b="0"/>
              <a:pathLst>
                <a:path w="1" h="27" extrusionOk="0">
                  <a:moveTo>
                    <a:pt x="1" y="1"/>
                  </a:moveTo>
                  <a:lnTo>
                    <a:pt x="1" y="1"/>
                  </a:lnTo>
                  <a:lnTo>
                    <a:pt x="1" y="2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1398400" y="2659525"/>
              <a:ext cx="190975" cy="55400"/>
            </a:xfrm>
            <a:custGeom>
              <a:avLst/>
              <a:gdLst/>
              <a:ahLst/>
              <a:cxnLst/>
              <a:rect l="0" t="0" r="0" b="0"/>
              <a:pathLst>
                <a:path w="7639" h="2216" extrusionOk="0">
                  <a:moveTo>
                    <a:pt x="102" y="1"/>
                  </a:moveTo>
                  <a:lnTo>
                    <a:pt x="0" y="485"/>
                  </a:lnTo>
                  <a:lnTo>
                    <a:pt x="7536" y="2216"/>
                  </a:lnTo>
                  <a:lnTo>
                    <a:pt x="7638" y="1732"/>
                  </a:lnTo>
                  <a:lnTo>
                    <a:pt x="6569" y="1503"/>
                  </a:lnTo>
                  <a:lnTo>
                    <a:pt x="6543" y="1503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1365300" y="2708550"/>
              <a:ext cx="105675" cy="159775"/>
            </a:xfrm>
            <a:custGeom>
              <a:avLst/>
              <a:gdLst/>
              <a:ahLst/>
              <a:cxnLst/>
              <a:rect l="0" t="0" r="0" b="0"/>
              <a:pathLst>
                <a:path w="4227" h="6391" extrusionOk="0">
                  <a:moveTo>
                    <a:pt x="77" y="0"/>
                  </a:moveTo>
                  <a:lnTo>
                    <a:pt x="52" y="51"/>
                  </a:lnTo>
                  <a:lnTo>
                    <a:pt x="1" y="280"/>
                  </a:lnTo>
                  <a:lnTo>
                    <a:pt x="230" y="306"/>
                  </a:lnTo>
                  <a:lnTo>
                    <a:pt x="1121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8" y="3794"/>
                  </a:lnTo>
                  <a:lnTo>
                    <a:pt x="3896" y="5372"/>
                  </a:lnTo>
                  <a:lnTo>
                    <a:pt x="3819" y="6314"/>
                  </a:lnTo>
                  <a:lnTo>
                    <a:pt x="4099" y="6390"/>
                  </a:lnTo>
                  <a:lnTo>
                    <a:pt x="4150" y="6212"/>
                  </a:lnTo>
                  <a:lnTo>
                    <a:pt x="4227" y="5117"/>
                  </a:lnTo>
                  <a:lnTo>
                    <a:pt x="4176" y="4124"/>
                  </a:lnTo>
                  <a:lnTo>
                    <a:pt x="3896" y="3030"/>
                  </a:lnTo>
                  <a:lnTo>
                    <a:pt x="3336" y="1935"/>
                  </a:lnTo>
                  <a:lnTo>
                    <a:pt x="2394" y="968"/>
                  </a:lnTo>
                  <a:lnTo>
                    <a:pt x="1375" y="407"/>
                  </a:lnTo>
                  <a:lnTo>
                    <a:pt x="535" y="10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1343025" y="2888650"/>
              <a:ext cx="183975" cy="84675"/>
            </a:xfrm>
            <a:custGeom>
              <a:avLst/>
              <a:gdLst/>
              <a:ahLst/>
              <a:cxnLst/>
              <a:rect l="0" t="0" r="0" b="0"/>
              <a:pathLst>
                <a:path w="7359" h="3387" extrusionOk="0">
                  <a:moveTo>
                    <a:pt x="408" y="1"/>
                  </a:moveTo>
                  <a:lnTo>
                    <a:pt x="1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1303575" y="2910950"/>
              <a:ext cx="237425" cy="100575"/>
            </a:xfrm>
            <a:custGeom>
              <a:avLst/>
              <a:gdLst/>
              <a:ahLst/>
              <a:cxnLst/>
              <a:rect l="0" t="0" r="0" b="0"/>
              <a:pathLst>
                <a:path w="9497" h="4023" extrusionOk="0">
                  <a:moveTo>
                    <a:pt x="433" y="0"/>
                  </a:moveTo>
                  <a:lnTo>
                    <a:pt x="0" y="1909"/>
                  </a:lnTo>
                  <a:lnTo>
                    <a:pt x="9063" y="4023"/>
                  </a:lnTo>
                  <a:lnTo>
                    <a:pt x="9496" y="208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1281300" y="2948500"/>
              <a:ext cx="251425" cy="105675"/>
            </a:xfrm>
            <a:custGeom>
              <a:avLst/>
              <a:gdLst/>
              <a:ahLst/>
              <a:cxnLst/>
              <a:rect l="0" t="0" r="0" b="0"/>
              <a:pathLst>
                <a:path w="10057" h="4227" extrusionOk="0">
                  <a:moveTo>
                    <a:pt x="967" y="0"/>
                  </a:moveTo>
                  <a:lnTo>
                    <a:pt x="0" y="4226"/>
                  </a:lnTo>
                  <a:lnTo>
                    <a:pt x="9547" y="4226"/>
                  </a:lnTo>
                  <a:lnTo>
                    <a:pt x="10056" y="2088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F0462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2" y="3035973"/>
            <a:ext cx="3209925" cy="160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300"/>
          <p:cNvGrpSpPr/>
          <p:nvPr/>
        </p:nvGrpSpPr>
        <p:grpSpPr>
          <a:xfrm flipH="1">
            <a:off x="7488534" y="3754514"/>
            <a:ext cx="1655476" cy="1388992"/>
            <a:chOff x="4163225" y="1879850"/>
            <a:chExt cx="1399625" cy="1174325"/>
          </a:xfrm>
        </p:grpSpPr>
        <p:sp>
          <p:nvSpPr>
            <p:cNvPr id="301" name="Shape 301"/>
            <p:cNvSpPr/>
            <p:nvPr/>
          </p:nvSpPr>
          <p:spPr>
            <a:xfrm>
              <a:off x="4288625" y="2352125"/>
              <a:ext cx="68125" cy="190950"/>
            </a:xfrm>
            <a:custGeom>
              <a:avLst/>
              <a:gdLst/>
              <a:ahLst/>
              <a:cxnLst/>
              <a:rect l="0" t="0" r="0" b="0"/>
              <a:pathLst>
                <a:path w="2725" h="7638" extrusionOk="0">
                  <a:moveTo>
                    <a:pt x="2724" y="0"/>
                  </a:moveTo>
                  <a:lnTo>
                    <a:pt x="2164" y="26"/>
                  </a:lnTo>
                  <a:lnTo>
                    <a:pt x="1171" y="433"/>
                  </a:lnTo>
                  <a:lnTo>
                    <a:pt x="433" y="1197"/>
                  </a:lnTo>
                  <a:lnTo>
                    <a:pt x="26" y="2164"/>
                  </a:lnTo>
                  <a:lnTo>
                    <a:pt x="0" y="2724"/>
                  </a:lnTo>
                  <a:lnTo>
                    <a:pt x="0" y="4914"/>
                  </a:lnTo>
                  <a:lnTo>
                    <a:pt x="26" y="5448"/>
                  </a:lnTo>
                  <a:lnTo>
                    <a:pt x="433" y="6441"/>
                  </a:lnTo>
                  <a:lnTo>
                    <a:pt x="1171" y="7180"/>
                  </a:lnTo>
                  <a:lnTo>
                    <a:pt x="2164" y="7587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5011650" y="2352125"/>
              <a:ext cx="68125" cy="190950"/>
            </a:xfrm>
            <a:custGeom>
              <a:avLst/>
              <a:gdLst/>
              <a:ahLst/>
              <a:cxnLst/>
              <a:rect l="0" t="0" r="0" b="0"/>
              <a:pathLst>
                <a:path w="2725" h="7638" extrusionOk="0">
                  <a:moveTo>
                    <a:pt x="0" y="0"/>
                  </a:moveTo>
                  <a:lnTo>
                    <a:pt x="0" y="7638"/>
                  </a:lnTo>
                  <a:lnTo>
                    <a:pt x="560" y="7587"/>
                  </a:lnTo>
                  <a:lnTo>
                    <a:pt x="1553" y="7180"/>
                  </a:lnTo>
                  <a:lnTo>
                    <a:pt x="2292" y="6441"/>
                  </a:lnTo>
                  <a:lnTo>
                    <a:pt x="2699" y="5448"/>
                  </a:lnTo>
                  <a:lnTo>
                    <a:pt x="2724" y="4914"/>
                  </a:lnTo>
                  <a:lnTo>
                    <a:pt x="2724" y="2724"/>
                  </a:lnTo>
                  <a:lnTo>
                    <a:pt x="2699" y="2164"/>
                  </a:lnTo>
                  <a:lnTo>
                    <a:pt x="2292" y="1197"/>
                  </a:lnTo>
                  <a:lnTo>
                    <a:pt x="1553" y="433"/>
                  </a:lnTo>
                  <a:lnTo>
                    <a:pt x="56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4579475" y="2740375"/>
              <a:ext cx="210075" cy="263525"/>
            </a:xfrm>
            <a:custGeom>
              <a:avLst/>
              <a:gdLst/>
              <a:ahLst/>
              <a:cxnLst/>
              <a:rect l="0" t="0" r="0" b="0"/>
              <a:pathLst>
                <a:path w="8403" h="10541" extrusionOk="0">
                  <a:moveTo>
                    <a:pt x="1" y="0"/>
                  </a:moveTo>
                  <a:lnTo>
                    <a:pt x="1" y="10540"/>
                  </a:lnTo>
                  <a:lnTo>
                    <a:pt x="8402" y="10540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4333800" y="1924400"/>
              <a:ext cx="700775" cy="875825"/>
            </a:xfrm>
            <a:custGeom>
              <a:avLst/>
              <a:gdLst/>
              <a:ahLst/>
              <a:cxnLst/>
              <a:rect l="0" t="0" r="0" b="0"/>
              <a:pathLst>
                <a:path w="28031" h="35033" extrusionOk="0">
                  <a:moveTo>
                    <a:pt x="14028" y="1"/>
                  </a:moveTo>
                  <a:lnTo>
                    <a:pt x="13290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191" y="867"/>
                  </a:lnTo>
                  <a:lnTo>
                    <a:pt x="7944" y="1401"/>
                  </a:lnTo>
                  <a:lnTo>
                    <a:pt x="6747" y="2038"/>
                  </a:lnTo>
                  <a:lnTo>
                    <a:pt x="5627" y="2801"/>
                  </a:lnTo>
                  <a:lnTo>
                    <a:pt x="4583" y="3642"/>
                  </a:lnTo>
                  <a:lnTo>
                    <a:pt x="3641" y="4609"/>
                  </a:lnTo>
                  <a:lnTo>
                    <a:pt x="2776" y="5653"/>
                  </a:lnTo>
                  <a:lnTo>
                    <a:pt x="2012" y="6773"/>
                  </a:lnTo>
                  <a:lnTo>
                    <a:pt x="1375" y="7944"/>
                  </a:lnTo>
                  <a:lnTo>
                    <a:pt x="841" y="9217"/>
                  </a:lnTo>
                  <a:lnTo>
                    <a:pt x="433" y="10541"/>
                  </a:lnTo>
                  <a:lnTo>
                    <a:pt x="153" y="11890"/>
                  </a:lnTo>
                  <a:lnTo>
                    <a:pt x="1" y="13316"/>
                  </a:lnTo>
                  <a:lnTo>
                    <a:pt x="1" y="14029"/>
                  </a:lnTo>
                  <a:lnTo>
                    <a:pt x="1" y="21004"/>
                  </a:lnTo>
                  <a:lnTo>
                    <a:pt x="1" y="21743"/>
                  </a:lnTo>
                  <a:lnTo>
                    <a:pt x="153" y="23143"/>
                  </a:lnTo>
                  <a:lnTo>
                    <a:pt x="433" y="24518"/>
                  </a:lnTo>
                  <a:lnTo>
                    <a:pt x="841" y="25842"/>
                  </a:lnTo>
                  <a:lnTo>
                    <a:pt x="1375" y="27089"/>
                  </a:lnTo>
                  <a:lnTo>
                    <a:pt x="2012" y="28286"/>
                  </a:lnTo>
                  <a:lnTo>
                    <a:pt x="2776" y="29406"/>
                  </a:lnTo>
                  <a:lnTo>
                    <a:pt x="3641" y="30450"/>
                  </a:lnTo>
                  <a:lnTo>
                    <a:pt x="4583" y="31392"/>
                  </a:lnTo>
                  <a:lnTo>
                    <a:pt x="5627" y="32257"/>
                  </a:lnTo>
                  <a:lnTo>
                    <a:pt x="6747" y="33021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32"/>
                  </a:lnTo>
                  <a:lnTo>
                    <a:pt x="14741" y="35032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8" y="33657"/>
                  </a:lnTo>
                  <a:lnTo>
                    <a:pt x="21284" y="33021"/>
                  </a:lnTo>
                  <a:lnTo>
                    <a:pt x="22404" y="32257"/>
                  </a:lnTo>
                  <a:lnTo>
                    <a:pt x="23448" y="31392"/>
                  </a:lnTo>
                  <a:lnTo>
                    <a:pt x="24390" y="30450"/>
                  </a:lnTo>
                  <a:lnTo>
                    <a:pt x="25256" y="29406"/>
                  </a:lnTo>
                  <a:lnTo>
                    <a:pt x="26020" y="28286"/>
                  </a:lnTo>
                  <a:lnTo>
                    <a:pt x="26656" y="27089"/>
                  </a:lnTo>
                  <a:lnTo>
                    <a:pt x="27191" y="25842"/>
                  </a:lnTo>
                  <a:lnTo>
                    <a:pt x="27598" y="24518"/>
                  </a:lnTo>
                  <a:lnTo>
                    <a:pt x="27878" y="23143"/>
                  </a:lnTo>
                  <a:lnTo>
                    <a:pt x="28031" y="21743"/>
                  </a:lnTo>
                  <a:lnTo>
                    <a:pt x="28031" y="21004"/>
                  </a:lnTo>
                  <a:lnTo>
                    <a:pt x="28031" y="14029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41"/>
                  </a:lnTo>
                  <a:lnTo>
                    <a:pt x="27191" y="9217"/>
                  </a:lnTo>
                  <a:lnTo>
                    <a:pt x="26656" y="7944"/>
                  </a:lnTo>
                  <a:lnTo>
                    <a:pt x="26020" y="6773"/>
                  </a:lnTo>
                  <a:lnTo>
                    <a:pt x="25256" y="5653"/>
                  </a:lnTo>
                  <a:lnTo>
                    <a:pt x="24390" y="4609"/>
                  </a:lnTo>
                  <a:lnTo>
                    <a:pt x="23448" y="3642"/>
                  </a:lnTo>
                  <a:lnTo>
                    <a:pt x="22404" y="2801"/>
                  </a:lnTo>
                  <a:lnTo>
                    <a:pt x="21284" y="2038"/>
                  </a:lnTo>
                  <a:lnTo>
                    <a:pt x="20088" y="1401"/>
                  </a:lnTo>
                  <a:lnTo>
                    <a:pt x="18840" y="867"/>
                  </a:lnTo>
                  <a:lnTo>
                    <a:pt x="17516" y="459"/>
                  </a:lnTo>
                  <a:lnTo>
                    <a:pt x="16167" y="179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F2D1A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4163225" y="2844100"/>
              <a:ext cx="1041925" cy="210075"/>
            </a:xfrm>
            <a:custGeom>
              <a:avLst/>
              <a:gdLst/>
              <a:ahLst/>
              <a:cxnLst/>
              <a:rect l="0" t="0" r="0" b="0"/>
              <a:pathLst>
                <a:path w="41677" h="8403" extrusionOk="0">
                  <a:moveTo>
                    <a:pt x="16625" y="1"/>
                  </a:moveTo>
                  <a:lnTo>
                    <a:pt x="12297" y="154"/>
                  </a:lnTo>
                  <a:lnTo>
                    <a:pt x="11177" y="179"/>
                  </a:lnTo>
                  <a:lnTo>
                    <a:pt x="9115" y="485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3005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6"/>
                  </a:lnTo>
                  <a:lnTo>
                    <a:pt x="1" y="8402"/>
                  </a:lnTo>
                  <a:lnTo>
                    <a:pt x="41677" y="8402"/>
                  </a:lnTo>
                  <a:lnTo>
                    <a:pt x="41142" y="7486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1" y="3005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3" y="485"/>
                  </a:lnTo>
                  <a:lnTo>
                    <a:pt x="30500" y="179"/>
                  </a:lnTo>
                  <a:lnTo>
                    <a:pt x="29380" y="154"/>
                  </a:lnTo>
                  <a:lnTo>
                    <a:pt x="25052" y="1"/>
                  </a:lnTo>
                  <a:lnTo>
                    <a:pt x="25027" y="434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5" y="3260"/>
                  </a:lnTo>
                  <a:lnTo>
                    <a:pt x="22863" y="3718"/>
                  </a:lnTo>
                  <a:lnTo>
                    <a:pt x="22099" y="4023"/>
                  </a:lnTo>
                  <a:lnTo>
                    <a:pt x="21284" y="4202"/>
                  </a:lnTo>
                  <a:lnTo>
                    <a:pt x="20419" y="4202"/>
                  </a:lnTo>
                  <a:lnTo>
                    <a:pt x="19579" y="4023"/>
                  </a:lnTo>
                  <a:lnTo>
                    <a:pt x="18840" y="3718"/>
                  </a:lnTo>
                  <a:lnTo>
                    <a:pt x="18153" y="3260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7DC72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4540025" y="2844100"/>
              <a:ext cx="288350" cy="149600"/>
            </a:xfrm>
            <a:custGeom>
              <a:avLst/>
              <a:gdLst/>
              <a:ahLst/>
              <a:cxnLst/>
              <a:rect l="0" t="0" r="0" b="0"/>
              <a:pathLst>
                <a:path w="11534" h="5984" extrusionOk="0">
                  <a:moveTo>
                    <a:pt x="1553" y="1"/>
                  </a:moveTo>
                  <a:lnTo>
                    <a:pt x="0" y="52"/>
                  </a:lnTo>
                  <a:lnTo>
                    <a:pt x="0" y="128"/>
                  </a:lnTo>
                  <a:lnTo>
                    <a:pt x="0" y="205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1"/>
                  </a:lnTo>
                  <a:lnTo>
                    <a:pt x="2088" y="4660"/>
                  </a:lnTo>
                  <a:lnTo>
                    <a:pt x="3004" y="5296"/>
                  </a:lnTo>
                  <a:lnTo>
                    <a:pt x="4048" y="5729"/>
                  </a:lnTo>
                  <a:lnTo>
                    <a:pt x="5168" y="5958"/>
                  </a:lnTo>
                  <a:lnTo>
                    <a:pt x="5779" y="5984"/>
                  </a:lnTo>
                  <a:lnTo>
                    <a:pt x="6365" y="5958"/>
                  </a:lnTo>
                  <a:lnTo>
                    <a:pt x="7485" y="5729"/>
                  </a:lnTo>
                  <a:lnTo>
                    <a:pt x="8529" y="5296"/>
                  </a:lnTo>
                  <a:lnTo>
                    <a:pt x="9446" y="4660"/>
                  </a:lnTo>
                  <a:lnTo>
                    <a:pt x="10235" y="3871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205"/>
                  </a:lnTo>
                  <a:lnTo>
                    <a:pt x="11533" y="128"/>
                  </a:lnTo>
                  <a:lnTo>
                    <a:pt x="11533" y="52"/>
                  </a:lnTo>
                  <a:lnTo>
                    <a:pt x="9980" y="1"/>
                  </a:lnTo>
                  <a:lnTo>
                    <a:pt x="9955" y="434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3" y="3260"/>
                  </a:lnTo>
                  <a:lnTo>
                    <a:pt x="7791" y="3718"/>
                  </a:lnTo>
                  <a:lnTo>
                    <a:pt x="7027" y="4023"/>
                  </a:lnTo>
                  <a:lnTo>
                    <a:pt x="6212" y="4202"/>
                  </a:lnTo>
                  <a:lnTo>
                    <a:pt x="5347" y="4202"/>
                  </a:lnTo>
                  <a:lnTo>
                    <a:pt x="4507" y="4023"/>
                  </a:lnTo>
                  <a:lnTo>
                    <a:pt x="3768" y="3718"/>
                  </a:lnTo>
                  <a:lnTo>
                    <a:pt x="3081" y="3260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4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CFE63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4632300" y="2459675"/>
              <a:ext cx="99950" cy="119700"/>
            </a:xfrm>
            <a:custGeom>
              <a:avLst/>
              <a:gdLst/>
              <a:ahLst/>
              <a:cxnLst/>
              <a:rect l="0" t="0" r="0" b="0"/>
              <a:pathLst>
                <a:path w="3998" h="4788" extrusionOk="0">
                  <a:moveTo>
                    <a:pt x="1885" y="1"/>
                  </a:moveTo>
                  <a:lnTo>
                    <a:pt x="1656" y="306"/>
                  </a:lnTo>
                  <a:lnTo>
                    <a:pt x="157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85" y="4558"/>
                  </a:lnTo>
                  <a:lnTo>
                    <a:pt x="1503" y="4787"/>
                  </a:lnTo>
                  <a:lnTo>
                    <a:pt x="2521" y="4787"/>
                  </a:lnTo>
                  <a:lnTo>
                    <a:pt x="3514" y="4558"/>
                  </a:lnTo>
                  <a:lnTo>
                    <a:pt x="3998" y="4354"/>
                  </a:lnTo>
                  <a:lnTo>
                    <a:pt x="3998" y="4303"/>
                  </a:lnTo>
                  <a:lnTo>
                    <a:pt x="3998" y="4252"/>
                  </a:lnTo>
                  <a:lnTo>
                    <a:pt x="2445" y="586"/>
                  </a:lnTo>
                  <a:lnTo>
                    <a:pt x="2343" y="306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rgbClr val="FEEBD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4632300" y="2568525"/>
              <a:ext cx="99950" cy="38200"/>
            </a:xfrm>
            <a:custGeom>
              <a:avLst/>
              <a:gdLst/>
              <a:ahLst/>
              <a:cxnLst/>
              <a:rect l="0" t="0" r="0" b="0"/>
              <a:pathLst>
                <a:path w="3998" h="1528" extrusionOk="0">
                  <a:moveTo>
                    <a:pt x="1" y="0"/>
                  </a:moveTo>
                  <a:lnTo>
                    <a:pt x="1" y="306"/>
                  </a:lnTo>
                  <a:lnTo>
                    <a:pt x="357" y="840"/>
                  </a:lnTo>
                  <a:lnTo>
                    <a:pt x="917" y="1273"/>
                  </a:lnTo>
                  <a:lnTo>
                    <a:pt x="1579" y="1502"/>
                  </a:lnTo>
                  <a:lnTo>
                    <a:pt x="1834" y="1528"/>
                  </a:lnTo>
                  <a:lnTo>
                    <a:pt x="2165" y="1528"/>
                  </a:lnTo>
                  <a:lnTo>
                    <a:pt x="2445" y="1502"/>
                  </a:lnTo>
                  <a:lnTo>
                    <a:pt x="3081" y="1273"/>
                  </a:lnTo>
                  <a:lnTo>
                    <a:pt x="3667" y="840"/>
                  </a:lnTo>
                  <a:lnTo>
                    <a:pt x="3998" y="306"/>
                  </a:lnTo>
                  <a:lnTo>
                    <a:pt x="3998" y="0"/>
                  </a:lnTo>
                  <a:lnTo>
                    <a:pt x="3514" y="204"/>
                  </a:lnTo>
                  <a:lnTo>
                    <a:pt x="2521" y="433"/>
                  </a:lnTo>
                  <a:lnTo>
                    <a:pt x="1503" y="433"/>
                  </a:lnTo>
                  <a:lnTo>
                    <a:pt x="485" y="2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4799700" y="2429125"/>
              <a:ext cx="129875" cy="66850"/>
            </a:xfrm>
            <a:custGeom>
              <a:avLst/>
              <a:gdLst/>
              <a:ahLst/>
              <a:cxnLst/>
              <a:rect l="0" t="0" r="0" b="0"/>
              <a:pathLst>
                <a:path w="5195" h="2674" extrusionOk="0">
                  <a:moveTo>
                    <a:pt x="2826" y="1"/>
                  </a:moveTo>
                  <a:lnTo>
                    <a:pt x="2292" y="103"/>
                  </a:lnTo>
                  <a:lnTo>
                    <a:pt x="1757" y="281"/>
                  </a:lnTo>
                  <a:lnTo>
                    <a:pt x="917" y="866"/>
                  </a:lnTo>
                  <a:lnTo>
                    <a:pt x="102" y="1808"/>
                  </a:lnTo>
                  <a:lnTo>
                    <a:pt x="1" y="1987"/>
                  </a:lnTo>
                  <a:lnTo>
                    <a:pt x="179" y="2114"/>
                  </a:lnTo>
                  <a:lnTo>
                    <a:pt x="1350" y="2547"/>
                  </a:lnTo>
                  <a:lnTo>
                    <a:pt x="2368" y="2674"/>
                  </a:lnTo>
                  <a:lnTo>
                    <a:pt x="2903" y="2572"/>
                  </a:lnTo>
                  <a:lnTo>
                    <a:pt x="3437" y="2394"/>
                  </a:lnTo>
                  <a:lnTo>
                    <a:pt x="4278" y="1808"/>
                  </a:lnTo>
                  <a:lnTo>
                    <a:pt x="5092" y="866"/>
                  </a:lnTo>
                  <a:lnTo>
                    <a:pt x="5194" y="663"/>
                  </a:lnTo>
                  <a:lnTo>
                    <a:pt x="5016" y="561"/>
                  </a:lnTo>
                  <a:lnTo>
                    <a:pt x="3845" y="10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4438825" y="2429125"/>
              <a:ext cx="130500" cy="66850"/>
            </a:xfrm>
            <a:custGeom>
              <a:avLst/>
              <a:gdLst/>
              <a:ahLst/>
              <a:cxnLst/>
              <a:rect l="0" t="0" r="0" b="0"/>
              <a:pathLst>
                <a:path w="5220" h="2674" extrusionOk="0">
                  <a:moveTo>
                    <a:pt x="2368" y="1"/>
                  </a:moveTo>
                  <a:lnTo>
                    <a:pt x="1350" y="103"/>
                  </a:lnTo>
                  <a:lnTo>
                    <a:pt x="179" y="561"/>
                  </a:lnTo>
                  <a:lnTo>
                    <a:pt x="0" y="663"/>
                  </a:lnTo>
                  <a:lnTo>
                    <a:pt x="102" y="866"/>
                  </a:lnTo>
                  <a:lnTo>
                    <a:pt x="917" y="1808"/>
                  </a:lnTo>
                  <a:lnTo>
                    <a:pt x="1757" y="2394"/>
                  </a:lnTo>
                  <a:lnTo>
                    <a:pt x="2292" y="2572"/>
                  </a:lnTo>
                  <a:lnTo>
                    <a:pt x="2826" y="2674"/>
                  </a:lnTo>
                  <a:lnTo>
                    <a:pt x="3845" y="2547"/>
                  </a:lnTo>
                  <a:lnTo>
                    <a:pt x="5016" y="2114"/>
                  </a:lnTo>
                  <a:lnTo>
                    <a:pt x="5219" y="1987"/>
                  </a:lnTo>
                  <a:lnTo>
                    <a:pt x="5092" y="1808"/>
                  </a:lnTo>
                  <a:lnTo>
                    <a:pt x="4277" y="866"/>
                  </a:lnTo>
                  <a:lnTo>
                    <a:pt x="3437" y="281"/>
                  </a:lnTo>
                  <a:lnTo>
                    <a:pt x="2903" y="103"/>
                  </a:lnTo>
                  <a:lnTo>
                    <a:pt x="2368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4471925" y="2438675"/>
              <a:ext cx="26750" cy="26750"/>
            </a:xfrm>
            <a:custGeom>
              <a:avLst/>
              <a:gdLst/>
              <a:ahLst/>
              <a:cxnLst/>
              <a:rect l="0" t="0" r="0" b="0"/>
              <a:pathLst>
                <a:path w="1070" h="1070" extrusionOk="0">
                  <a:moveTo>
                    <a:pt x="535" y="1"/>
                  </a:moveTo>
                  <a:lnTo>
                    <a:pt x="331" y="26"/>
                  </a:lnTo>
                  <a:lnTo>
                    <a:pt x="26" y="332"/>
                  </a:lnTo>
                  <a:lnTo>
                    <a:pt x="0" y="535"/>
                  </a:lnTo>
                  <a:lnTo>
                    <a:pt x="26" y="739"/>
                  </a:lnTo>
                  <a:lnTo>
                    <a:pt x="331" y="1044"/>
                  </a:lnTo>
                  <a:lnTo>
                    <a:pt x="535" y="1070"/>
                  </a:lnTo>
                  <a:lnTo>
                    <a:pt x="739" y="1044"/>
                  </a:lnTo>
                  <a:lnTo>
                    <a:pt x="1044" y="739"/>
                  </a:lnTo>
                  <a:lnTo>
                    <a:pt x="1069" y="535"/>
                  </a:lnTo>
                  <a:lnTo>
                    <a:pt x="1044" y="332"/>
                  </a:lnTo>
                  <a:lnTo>
                    <a:pt x="739" y="26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4837900" y="2445050"/>
              <a:ext cx="26750" cy="26125"/>
            </a:xfrm>
            <a:custGeom>
              <a:avLst/>
              <a:gdLst/>
              <a:ahLst/>
              <a:cxnLst/>
              <a:rect l="0" t="0" r="0" b="0"/>
              <a:pathLst>
                <a:path w="1070" h="1045" extrusionOk="0">
                  <a:moveTo>
                    <a:pt x="535" y="0"/>
                  </a:moveTo>
                  <a:lnTo>
                    <a:pt x="331" y="26"/>
                  </a:lnTo>
                  <a:lnTo>
                    <a:pt x="25" y="306"/>
                  </a:lnTo>
                  <a:lnTo>
                    <a:pt x="0" y="509"/>
                  </a:lnTo>
                  <a:lnTo>
                    <a:pt x="25" y="739"/>
                  </a:lnTo>
                  <a:lnTo>
                    <a:pt x="331" y="1019"/>
                  </a:lnTo>
                  <a:lnTo>
                    <a:pt x="535" y="1044"/>
                  </a:lnTo>
                  <a:lnTo>
                    <a:pt x="738" y="1019"/>
                  </a:lnTo>
                  <a:lnTo>
                    <a:pt x="1044" y="739"/>
                  </a:lnTo>
                  <a:lnTo>
                    <a:pt x="1069" y="509"/>
                  </a:lnTo>
                  <a:lnTo>
                    <a:pt x="1044" y="306"/>
                  </a:lnTo>
                  <a:lnTo>
                    <a:pt x="738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4431175" y="2522700"/>
              <a:ext cx="145775" cy="68750"/>
            </a:xfrm>
            <a:custGeom>
              <a:avLst/>
              <a:gdLst/>
              <a:ahLst/>
              <a:cxnLst/>
              <a:rect l="0" t="0" r="0" b="0"/>
              <a:pathLst>
                <a:path w="5831" h="2750" extrusionOk="0">
                  <a:moveTo>
                    <a:pt x="1350" y="0"/>
                  </a:moveTo>
                  <a:lnTo>
                    <a:pt x="1096" y="26"/>
                  </a:lnTo>
                  <a:lnTo>
                    <a:pt x="586" y="229"/>
                  </a:lnTo>
                  <a:lnTo>
                    <a:pt x="230" y="586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39"/>
                  </a:lnTo>
                  <a:lnTo>
                    <a:pt x="586" y="2521"/>
                  </a:lnTo>
                  <a:lnTo>
                    <a:pt x="1096" y="2724"/>
                  </a:lnTo>
                  <a:lnTo>
                    <a:pt x="1350" y="2750"/>
                  </a:lnTo>
                  <a:lnTo>
                    <a:pt x="4456" y="2750"/>
                  </a:lnTo>
                  <a:lnTo>
                    <a:pt x="4736" y="2724"/>
                  </a:lnTo>
                  <a:lnTo>
                    <a:pt x="5220" y="2521"/>
                  </a:lnTo>
                  <a:lnTo>
                    <a:pt x="5602" y="2139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586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1AA9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4791425" y="2522700"/>
              <a:ext cx="146425" cy="68750"/>
            </a:xfrm>
            <a:custGeom>
              <a:avLst/>
              <a:gdLst/>
              <a:ahLst/>
              <a:cxnLst/>
              <a:rect l="0" t="0" r="0" b="0"/>
              <a:pathLst>
                <a:path w="5857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612" y="229"/>
                  </a:lnTo>
                  <a:lnTo>
                    <a:pt x="230" y="586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39"/>
                  </a:lnTo>
                  <a:lnTo>
                    <a:pt x="612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81" y="2750"/>
                  </a:lnTo>
                  <a:lnTo>
                    <a:pt x="4761" y="2724"/>
                  </a:lnTo>
                  <a:lnTo>
                    <a:pt x="5245" y="2521"/>
                  </a:lnTo>
                  <a:lnTo>
                    <a:pt x="5627" y="2139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586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F1AA9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4448375" y="2341925"/>
              <a:ext cx="110775" cy="22300"/>
            </a:xfrm>
            <a:custGeom>
              <a:avLst/>
              <a:gdLst/>
              <a:ahLst/>
              <a:cxnLst/>
              <a:rect l="0" t="0" r="0" b="0"/>
              <a:pathLst>
                <a:path w="4431" h="892" fill="none" extrusionOk="0">
                  <a:moveTo>
                    <a:pt x="4430" y="892"/>
                  </a:moveTo>
                  <a:lnTo>
                    <a:pt x="4201" y="663"/>
                  </a:lnTo>
                  <a:lnTo>
                    <a:pt x="3666" y="332"/>
                  </a:lnTo>
                  <a:lnTo>
                    <a:pt x="2826" y="1"/>
                  </a:lnTo>
                  <a:lnTo>
                    <a:pt x="1630" y="1"/>
                  </a:lnTo>
                  <a:lnTo>
                    <a:pt x="764" y="332"/>
                  </a:lnTo>
                  <a:lnTo>
                    <a:pt x="255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1F2F45"/>
              </a:solidFill>
              <a:prstDash val="solid"/>
              <a:miter lim="254588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4809250" y="2341925"/>
              <a:ext cx="110775" cy="22300"/>
            </a:xfrm>
            <a:custGeom>
              <a:avLst/>
              <a:gdLst/>
              <a:ahLst/>
              <a:cxnLst/>
              <a:rect l="0" t="0" r="0" b="0"/>
              <a:pathLst>
                <a:path w="4431" h="892" fill="none" extrusionOk="0">
                  <a:moveTo>
                    <a:pt x="4430" y="892"/>
                  </a:moveTo>
                  <a:lnTo>
                    <a:pt x="4176" y="663"/>
                  </a:lnTo>
                  <a:lnTo>
                    <a:pt x="3666" y="332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32"/>
                  </a:lnTo>
                  <a:lnTo>
                    <a:pt x="230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1F2F45"/>
              </a:solidFill>
              <a:prstDash val="solid"/>
              <a:miter lim="254588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4622125" y="2646800"/>
              <a:ext cx="124125" cy="36300"/>
            </a:xfrm>
            <a:custGeom>
              <a:avLst/>
              <a:gdLst/>
              <a:ahLst/>
              <a:cxnLst/>
              <a:rect l="0" t="0" r="0" b="0"/>
              <a:pathLst>
                <a:path w="4965" h="1452" fill="none" extrusionOk="0">
                  <a:moveTo>
                    <a:pt x="0" y="1"/>
                  </a:moveTo>
                  <a:lnTo>
                    <a:pt x="153" y="306"/>
                  </a:lnTo>
                  <a:lnTo>
                    <a:pt x="637" y="841"/>
                  </a:lnTo>
                  <a:lnTo>
                    <a:pt x="1273" y="1223"/>
                  </a:lnTo>
                  <a:lnTo>
                    <a:pt x="2063" y="1426"/>
                  </a:lnTo>
                  <a:lnTo>
                    <a:pt x="2495" y="1452"/>
                  </a:lnTo>
                  <a:lnTo>
                    <a:pt x="2903" y="1426"/>
                  </a:lnTo>
                  <a:lnTo>
                    <a:pt x="3692" y="1223"/>
                  </a:lnTo>
                  <a:lnTo>
                    <a:pt x="4328" y="841"/>
                  </a:lnTo>
                  <a:lnTo>
                    <a:pt x="4812" y="332"/>
                  </a:lnTo>
                  <a:lnTo>
                    <a:pt x="4965" y="26"/>
                  </a:lnTo>
                </a:path>
              </a:pathLst>
            </a:custGeom>
            <a:noFill/>
            <a:ln w="21000" cap="rnd" cmpd="sng">
              <a:solidFill>
                <a:srgbClr val="E15758"/>
              </a:solidFill>
              <a:prstDash val="solid"/>
              <a:miter lim="254588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4288625" y="1879850"/>
              <a:ext cx="791775" cy="541675"/>
            </a:xfrm>
            <a:custGeom>
              <a:avLst/>
              <a:gdLst/>
              <a:ahLst/>
              <a:cxnLst/>
              <a:rect l="0" t="0" r="0" b="0"/>
              <a:pathLst>
                <a:path w="31671" h="21667" extrusionOk="0">
                  <a:moveTo>
                    <a:pt x="15021" y="1"/>
                  </a:moveTo>
                  <a:lnTo>
                    <a:pt x="13417" y="154"/>
                  </a:lnTo>
                  <a:lnTo>
                    <a:pt x="11889" y="485"/>
                  </a:lnTo>
                  <a:lnTo>
                    <a:pt x="10387" y="943"/>
                  </a:lnTo>
                  <a:lnTo>
                    <a:pt x="8987" y="1554"/>
                  </a:lnTo>
                  <a:lnTo>
                    <a:pt x="7638" y="2267"/>
                  </a:lnTo>
                  <a:lnTo>
                    <a:pt x="6365" y="3132"/>
                  </a:lnTo>
                  <a:lnTo>
                    <a:pt x="5194" y="4100"/>
                  </a:lnTo>
                  <a:lnTo>
                    <a:pt x="4124" y="5169"/>
                  </a:lnTo>
                  <a:lnTo>
                    <a:pt x="3157" y="6340"/>
                  </a:lnTo>
                  <a:lnTo>
                    <a:pt x="2291" y="7613"/>
                  </a:lnTo>
                  <a:lnTo>
                    <a:pt x="1553" y="8962"/>
                  </a:lnTo>
                  <a:lnTo>
                    <a:pt x="967" y="10388"/>
                  </a:lnTo>
                  <a:lnTo>
                    <a:pt x="509" y="11865"/>
                  </a:lnTo>
                  <a:lnTo>
                    <a:pt x="178" y="13418"/>
                  </a:lnTo>
                  <a:lnTo>
                    <a:pt x="26" y="14996"/>
                  </a:lnTo>
                  <a:lnTo>
                    <a:pt x="0" y="15811"/>
                  </a:lnTo>
                  <a:lnTo>
                    <a:pt x="0" y="21463"/>
                  </a:lnTo>
                  <a:lnTo>
                    <a:pt x="356" y="21513"/>
                  </a:lnTo>
                  <a:lnTo>
                    <a:pt x="1146" y="21437"/>
                  </a:lnTo>
                  <a:lnTo>
                    <a:pt x="2037" y="21132"/>
                  </a:lnTo>
                  <a:lnTo>
                    <a:pt x="2953" y="20673"/>
                  </a:lnTo>
                  <a:lnTo>
                    <a:pt x="4303" y="19757"/>
                  </a:lnTo>
                  <a:lnTo>
                    <a:pt x="5856" y="18306"/>
                  </a:lnTo>
                  <a:lnTo>
                    <a:pt x="6416" y="17593"/>
                  </a:lnTo>
                  <a:lnTo>
                    <a:pt x="6874" y="10515"/>
                  </a:lnTo>
                  <a:lnTo>
                    <a:pt x="10820" y="16727"/>
                  </a:lnTo>
                  <a:lnTo>
                    <a:pt x="11431" y="17160"/>
                  </a:lnTo>
                  <a:lnTo>
                    <a:pt x="13391" y="18077"/>
                  </a:lnTo>
                  <a:lnTo>
                    <a:pt x="16065" y="19019"/>
                  </a:lnTo>
                  <a:lnTo>
                    <a:pt x="19171" y="19910"/>
                  </a:lnTo>
                  <a:lnTo>
                    <a:pt x="22455" y="20699"/>
                  </a:lnTo>
                  <a:lnTo>
                    <a:pt x="25663" y="21284"/>
                  </a:lnTo>
                  <a:lnTo>
                    <a:pt x="28539" y="21641"/>
                  </a:lnTo>
                  <a:lnTo>
                    <a:pt x="30856" y="21666"/>
                  </a:lnTo>
                  <a:lnTo>
                    <a:pt x="31671" y="21513"/>
                  </a:lnTo>
                  <a:lnTo>
                    <a:pt x="31671" y="15811"/>
                  </a:lnTo>
                  <a:lnTo>
                    <a:pt x="31645" y="14996"/>
                  </a:lnTo>
                  <a:lnTo>
                    <a:pt x="31493" y="13418"/>
                  </a:lnTo>
                  <a:lnTo>
                    <a:pt x="31162" y="11865"/>
                  </a:lnTo>
                  <a:lnTo>
                    <a:pt x="30703" y="10388"/>
                  </a:lnTo>
                  <a:lnTo>
                    <a:pt x="30118" y="8962"/>
                  </a:lnTo>
                  <a:lnTo>
                    <a:pt x="29380" y="7613"/>
                  </a:lnTo>
                  <a:lnTo>
                    <a:pt x="28514" y="6340"/>
                  </a:lnTo>
                  <a:lnTo>
                    <a:pt x="27547" y="5169"/>
                  </a:lnTo>
                  <a:lnTo>
                    <a:pt x="26477" y="4100"/>
                  </a:lnTo>
                  <a:lnTo>
                    <a:pt x="25306" y="3132"/>
                  </a:lnTo>
                  <a:lnTo>
                    <a:pt x="24033" y="2267"/>
                  </a:lnTo>
                  <a:lnTo>
                    <a:pt x="22709" y="1554"/>
                  </a:lnTo>
                  <a:lnTo>
                    <a:pt x="21284" y="943"/>
                  </a:lnTo>
                  <a:lnTo>
                    <a:pt x="19782" y="485"/>
                  </a:lnTo>
                  <a:lnTo>
                    <a:pt x="18254" y="154"/>
                  </a:lnTo>
                  <a:lnTo>
                    <a:pt x="16650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5205775" y="2455225"/>
              <a:ext cx="357075" cy="586225"/>
            </a:xfrm>
            <a:custGeom>
              <a:avLst/>
              <a:gdLst/>
              <a:ahLst/>
              <a:cxnLst/>
              <a:rect l="0" t="0" r="0" b="0"/>
              <a:pathLst>
                <a:path w="14283" h="23449" extrusionOk="0">
                  <a:moveTo>
                    <a:pt x="9216" y="1"/>
                  </a:moveTo>
                  <a:lnTo>
                    <a:pt x="8784" y="102"/>
                  </a:lnTo>
                  <a:lnTo>
                    <a:pt x="8427" y="357"/>
                  </a:lnTo>
                  <a:lnTo>
                    <a:pt x="8173" y="764"/>
                  </a:lnTo>
                  <a:lnTo>
                    <a:pt x="8096" y="993"/>
                  </a:lnTo>
                  <a:lnTo>
                    <a:pt x="6339" y="8529"/>
                  </a:lnTo>
                  <a:lnTo>
                    <a:pt x="6034" y="8453"/>
                  </a:lnTo>
                  <a:lnTo>
                    <a:pt x="7587" y="1757"/>
                  </a:lnTo>
                  <a:lnTo>
                    <a:pt x="7638" y="1503"/>
                  </a:lnTo>
                  <a:lnTo>
                    <a:pt x="7587" y="1044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823" y="306"/>
                  </a:lnTo>
                  <a:lnTo>
                    <a:pt x="6594" y="255"/>
                  </a:lnTo>
                  <a:lnTo>
                    <a:pt x="6187" y="357"/>
                  </a:lnTo>
                  <a:lnTo>
                    <a:pt x="5830" y="637"/>
                  </a:lnTo>
                  <a:lnTo>
                    <a:pt x="5550" y="1019"/>
                  </a:lnTo>
                  <a:lnTo>
                    <a:pt x="5474" y="1273"/>
                  </a:lnTo>
                  <a:lnTo>
                    <a:pt x="3386" y="10439"/>
                  </a:lnTo>
                  <a:lnTo>
                    <a:pt x="3132" y="9548"/>
                  </a:lnTo>
                  <a:lnTo>
                    <a:pt x="2648" y="8173"/>
                  </a:lnTo>
                  <a:lnTo>
                    <a:pt x="2139" y="7231"/>
                  </a:lnTo>
                  <a:lnTo>
                    <a:pt x="1630" y="6594"/>
                  </a:lnTo>
                  <a:lnTo>
                    <a:pt x="968" y="6111"/>
                  </a:lnTo>
                  <a:lnTo>
                    <a:pt x="382" y="6034"/>
                  </a:lnTo>
                  <a:lnTo>
                    <a:pt x="331" y="6060"/>
                  </a:lnTo>
                  <a:lnTo>
                    <a:pt x="153" y="6136"/>
                  </a:lnTo>
                  <a:lnTo>
                    <a:pt x="0" y="6442"/>
                  </a:lnTo>
                  <a:lnTo>
                    <a:pt x="0" y="6951"/>
                  </a:lnTo>
                  <a:lnTo>
                    <a:pt x="26" y="7078"/>
                  </a:lnTo>
                  <a:lnTo>
                    <a:pt x="560" y="10006"/>
                  </a:lnTo>
                  <a:lnTo>
                    <a:pt x="1146" y="13494"/>
                  </a:lnTo>
                  <a:lnTo>
                    <a:pt x="1222" y="13901"/>
                  </a:lnTo>
                  <a:lnTo>
                    <a:pt x="1426" y="14563"/>
                  </a:lnTo>
                  <a:lnTo>
                    <a:pt x="1910" y="15327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784" y="23448"/>
                  </a:lnTo>
                  <a:lnTo>
                    <a:pt x="10158" y="17694"/>
                  </a:lnTo>
                  <a:lnTo>
                    <a:pt x="10286" y="17694"/>
                  </a:lnTo>
                  <a:lnTo>
                    <a:pt x="10693" y="17618"/>
                  </a:lnTo>
                  <a:lnTo>
                    <a:pt x="11202" y="17338"/>
                  </a:lnTo>
                  <a:lnTo>
                    <a:pt x="11635" y="16803"/>
                  </a:lnTo>
                  <a:lnTo>
                    <a:pt x="11762" y="16396"/>
                  </a:lnTo>
                  <a:lnTo>
                    <a:pt x="12093" y="14970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8"/>
                  </a:lnTo>
                  <a:lnTo>
                    <a:pt x="14232" y="5652"/>
                  </a:lnTo>
                  <a:lnTo>
                    <a:pt x="14283" y="5423"/>
                  </a:lnTo>
                  <a:lnTo>
                    <a:pt x="14232" y="4965"/>
                  </a:lnTo>
                  <a:lnTo>
                    <a:pt x="14028" y="4609"/>
                  </a:lnTo>
                  <a:lnTo>
                    <a:pt x="13723" y="4354"/>
                  </a:lnTo>
                  <a:lnTo>
                    <a:pt x="13519" y="4303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609"/>
                  </a:lnTo>
                  <a:lnTo>
                    <a:pt x="12348" y="4965"/>
                  </a:lnTo>
                  <a:lnTo>
                    <a:pt x="12297" y="5194"/>
                  </a:lnTo>
                  <a:lnTo>
                    <a:pt x="11253" y="9675"/>
                  </a:lnTo>
                  <a:lnTo>
                    <a:pt x="10871" y="9573"/>
                  </a:lnTo>
                  <a:lnTo>
                    <a:pt x="12322" y="3285"/>
                  </a:lnTo>
                  <a:lnTo>
                    <a:pt x="12373" y="3030"/>
                  </a:lnTo>
                  <a:lnTo>
                    <a:pt x="12297" y="2572"/>
                  </a:lnTo>
                  <a:lnTo>
                    <a:pt x="12093" y="2165"/>
                  </a:lnTo>
                  <a:lnTo>
                    <a:pt x="11762" y="1884"/>
                  </a:lnTo>
                  <a:lnTo>
                    <a:pt x="11559" y="1834"/>
                  </a:lnTo>
                  <a:lnTo>
                    <a:pt x="11329" y="1783"/>
                  </a:lnTo>
                  <a:lnTo>
                    <a:pt x="10922" y="1884"/>
                  </a:lnTo>
                  <a:lnTo>
                    <a:pt x="10540" y="2165"/>
                  </a:lnTo>
                  <a:lnTo>
                    <a:pt x="10286" y="2546"/>
                  </a:lnTo>
                  <a:lnTo>
                    <a:pt x="10209" y="2801"/>
                  </a:lnTo>
                  <a:lnTo>
                    <a:pt x="8758" y="9089"/>
                  </a:lnTo>
                  <a:lnTo>
                    <a:pt x="8453" y="9013"/>
                  </a:lnTo>
                  <a:lnTo>
                    <a:pt x="10184" y="1503"/>
                  </a:lnTo>
                  <a:lnTo>
                    <a:pt x="10235" y="1248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24" y="102"/>
                  </a:lnTo>
                  <a:lnTo>
                    <a:pt x="9420" y="26"/>
                  </a:lnTo>
                  <a:lnTo>
                    <a:pt x="9216" y="1"/>
                  </a:lnTo>
                  <a:close/>
                </a:path>
              </a:pathLst>
            </a:custGeom>
            <a:solidFill>
              <a:srgbClr val="F2D1A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5289775" y="2714900"/>
              <a:ext cx="25" cy="675"/>
            </a:xfrm>
            <a:custGeom>
              <a:avLst/>
              <a:gdLst/>
              <a:ahLst/>
              <a:cxnLst/>
              <a:rect l="0" t="0" r="0" b="0"/>
              <a:pathLst>
                <a:path w="1" h="27" extrusionOk="0">
                  <a:moveTo>
                    <a:pt x="1" y="1"/>
                  </a:moveTo>
                  <a:lnTo>
                    <a:pt x="1" y="1"/>
                  </a:lnTo>
                  <a:lnTo>
                    <a:pt x="1" y="2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5322875" y="2659525"/>
              <a:ext cx="191600" cy="55400"/>
            </a:xfrm>
            <a:custGeom>
              <a:avLst/>
              <a:gdLst/>
              <a:ahLst/>
              <a:cxnLst/>
              <a:rect l="0" t="0" r="0" b="0"/>
              <a:pathLst>
                <a:path w="7664" h="2216" extrusionOk="0">
                  <a:moveTo>
                    <a:pt x="128" y="1"/>
                  </a:moveTo>
                  <a:lnTo>
                    <a:pt x="1" y="485"/>
                  </a:lnTo>
                  <a:lnTo>
                    <a:pt x="7536" y="2216"/>
                  </a:lnTo>
                  <a:lnTo>
                    <a:pt x="7664" y="1732"/>
                  </a:lnTo>
                  <a:lnTo>
                    <a:pt x="6569" y="1503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9" y="841"/>
                  </a:lnTo>
                  <a:lnTo>
                    <a:pt x="1681" y="357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5290425" y="2708550"/>
              <a:ext cx="105675" cy="159775"/>
            </a:xfrm>
            <a:custGeom>
              <a:avLst/>
              <a:gdLst/>
              <a:ahLst/>
              <a:cxnLst/>
              <a:rect l="0" t="0" r="0" b="0"/>
              <a:pathLst>
                <a:path w="4227" h="6391" extrusionOk="0">
                  <a:moveTo>
                    <a:pt x="51" y="0"/>
                  </a:moveTo>
                  <a:lnTo>
                    <a:pt x="51" y="51"/>
                  </a:lnTo>
                  <a:lnTo>
                    <a:pt x="0" y="280"/>
                  </a:lnTo>
                  <a:lnTo>
                    <a:pt x="204" y="306"/>
                  </a:lnTo>
                  <a:lnTo>
                    <a:pt x="1120" y="637"/>
                  </a:lnTo>
                  <a:lnTo>
                    <a:pt x="1833" y="1044"/>
                  </a:lnTo>
                  <a:lnTo>
                    <a:pt x="2597" y="1680"/>
                  </a:lnTo>
                  <a:lnTo>
                    <a:pt x="3234" y="2571"/>
                  </a:lnTo>
                  <a:lnTo>
                    <a:pt x="3717" y="3794"/>
                  </a:lnTo>
                  <a:lnTo>
                    <a:pt x="3870" y="5372"/>
                  </a:lnTo>
                  <a:lnTo>
                    <a:pt x="3794" y="6314"/>
                  </a:lnTo>
                  <a:lnTo>
                    <a:pt x="4099" y="6390"/>
                  </a:lnTo>
                  <a:lnTo>
                    <a:pt x="4125" y="6212"/>
                  </a:lnTo>
                  <a:lnTo>
                    <a:pt x="4226" y="5117"/>
                  </a:lnTo>
                  <a:lnTo>
                    <a:pt x="4150" y="4124"/>
                  </a:lnTo>
                  <a:lnTo>
                    <a:pt x="3895" y="3030"/>
                  </a:lnTo>
                  <a:lnTo>
                    <a:pt x="3335" y="1935"/>
                  </a:lnTo>
                  <a:lnTo>
                    <a:pt x="2393" y="968"/>
                  </a:lnTo>
                  <a:lnTo>
                    <a:pt x="1375" y="407"/>
                  </a:lnTo>
                  <a:lnTo>
                    <a:pt x="535" y="10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5268150" y="2888650"/>
              <a:ext cx="183950" cy="84675"/>
            </a:xfrm>
            <a:custGeom>
              <a:avLst/>
              <a:gdLst/>
              <a:ahLst/>
              <a:cxnLst/>
              <a:rect l="0" t="0" r="0" b="0"/>
              <a:pathLst>
                <a:path w="7358" h="3387" extrusionOk="0">
                  <a:moveTo>
                    <a:pt x="408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5228050" y="2910950"/>
              <a:ext cx="238050" cy="100575"/>
            </a:xfrm>
            <a:custGeom>
              <a:avLst/>
              <a:gdLst/>
              <a:ahLst/>
              <a:cxnLst/>
              <a:rect l="0" t="0" r="0" b="0"/>
              <a:pathLst>
                <a:path w="9522" h="4023" extrusionOk="0">
                  <a:moveTo>
                    <a:pt x="459" y="0"/>
                  </a:moveTo>
                  <a:lnTo>
                    <a:pt x="0" y="1909"/>
                  </a:lnTo>
                  <a:lnTo>
                    <a:pt x="9089" y="4023"/>
                  </a:lnTo>
                  <a:lnTo>
                    <a:pt x="9522" y="2088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CFE63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5206400" y="2948500"/>
              <a:ext cx="250800" cy="105675"/>
            </a:xfrm>
            <a:custGeom>
              <a:avLst/>
              <a:gdLst/>
              <a:ahLst/>
              <a:cxnLst/>
              <a:rect l="0" t="0" r="0" b="0"/>
              <a:pathLst>
                <a:path w="10032" h="4227" extrusionOk="0">
                  <a:moveTo>
                    <a:pt x="968" y="0"/>
                  </a:moveTo>
                  <a:lnTo>
                    <a:pt x="1" y="4226"/>
                  </a:lnTo>
                  <a:lnTo>
                    <a:pt x="9548" y="4226"/>
                  </a:lnTo>
                  <a:lnTo>
                    <a:pt x="10031" y="2088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7DC72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1" name="文字版面配置區 3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使用沒有花紋的素色紙張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以橫向方式使用紙張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從中心點開始繪製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以印象來繪製主題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一根樹枝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一個語詞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語詞以單字方式書寫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標題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繪製</a:t>
            </a:r>
            <a:r>
              <a:rPr lang="zh-TW" altLang="en-US" b="1" dirty="0" smtClean="0"/>
              <a:t>心智圖</a:t>
            </a:r>
            <a:r>
              <a:rPr lang="zh-TW" altLang="en-US" dirty="0" smtClean="0"/>
              <a:t>的</a:t>
            </a:r>
            <a:r>
              <a:rPr lang="en-US" altLang="zh-TW" dirty="0" smtClean="0"/>
              <a:t>12</a:t>
            </a:r>
            <a:r>
              <a:rPr lang="zh-TW" altLang="en-US" dirty="0" smtClean="0"/>
              <a:t>個原則</a:t>
            </a:r>
            <a:endParaRPr lang="zh-TW" altLang="en-US" dirty="0"/>
          </a:p>
        </p:txBody>
      </p:sp>
      <p:sp>
        <p:nvSpPr>
          <p:cNvPr id="33" name="文字版面配置區 3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6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將樹枝畫成有曲線的樹枝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如果要強調，可以將樹枝加粗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做關聯性連結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以自己的獨特風格描繪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發揮創造性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享受樂趣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Shape 88"/>
          <p:cNvSpPr txBox="1">
            <a:spLocks/>
          </p:cNvSpPr>
          <p:nvPr/>
        </p:nvSpPr>
        <p:spPr>
          <a:xfrm>
            <a:off x="653625" y="3677325"/>
            <a:ext cx="4842900" cy="82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10000"/>
              <a:buFont typeface="Arial"/>
              <a:buNone/>
              <a:tabLst/>
              <a:defRPr/>
            </a:pPr>
            <a:endParaRPr kumimoji="0" lang="zh-TW" altLang="en-US" sz="1000" b="0" i="0" u="none" strike="noStrike" kern="0" cap="none" spc="0" normalizeH="0" baseline="0" noProof="0" smtClean="0">
              <a:ln>
                <a:noFill/>
              </a:ln>
              <a:solidFill>
                <a:srgbClr val="6D9EEB"/>
              </a:solidFill>
              <a:effectLst/>
              <a:uLnTx/>
              <a:uFillTx/>
              <a:latin typeface="ABeeZee"/>
              <a:ea typeface="ABeeZee"/>
              <a:cs typeface="ABeeZee"/>
              <a:sym typeface="ABeeZe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6D9EEB"/>
              </a:buClr>
              <a:buSzPct val="100000"/>
              <a:buFont typeface="ABeeZee"/>
              <a:buNone/>
              <a:tabLst/>
              <a:defRPr/>
            </a:pPr>
            <a:endParaRPr kumimoji="0" lang="zh-TW" altLang="en-US" sz="1000" b="0" i="0" u="none" strike="noStrike" kern="0" cap="none" spc="0" normalizeH="0" baseline="0" noProof="0" dirty="0">
              <a:ln>
                <a:noFill/>
              </a:ln>
              <a:solidFill>
                <a:srgbClr val="6D9EEB"/>
              </a:solidFill>
              <a:effectLst/>
              <a:uLnTx/>
              <a:uFillTx/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248" y="1851670"/>
            <a:ext cx="2140074" cy="122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zh-TW" altLang="en-US" dirty="0" smtClean="0"/>
              <a:t>相關教學影片</a:t>
            </a:r>
            <a:endParaRPr lang="en" b="1" dirty="0"/>
          </a:p>
        </p:txBody>
      </p:sp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653625" y="1526915"/>
            <a:ext cx="7678820" cy="32370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dirty="0" smtClean="0"/>
              <a:t>公視</a:t>
            </a:r>
            <a:r>
              <a:rPr lang="en-US" altLang="zh-TW" dirty="0" smtClean="0"/>
              <a:t>-『</a:t>
            </a:r>
            <a:r>
              <a:rPr lang="zh-TW" altLang="en-US" dirty="0"/>
              <a:t>欺負我年紀小嗎？兒童人權</a:t>
            </a:r>
            <a:r>
              <a:rPr lang="en-US" altLang="zh-TW" dirty="0"/>
              <a:t>』 - </a:t>
            </a:r>
            <a:r>
              <a:rPr lang="zh-TW" altLang="en-US" dirty="0"/>
              <a:t>木擊</a:t>
            </a:r>
            <a:r>
              <a:rPr lang="zh-TW" altLang="en-US" dirty="0" smtClean="0"/>
              <a:t>者</a:t>
            </a:r>
            <a:r>
              <a:rPr lang="en-US" altLang="zh-TW" dirty="0"/>
              <a:t>(</a:t>
            </a:r>
            <a:r>
              <a:rPr lang="en-US" altLang="zh-TW" dirty="0">
                <a:hlinkClick r:id="rId3"/>
              </a:rPr>
              <a:t>https://</a:t>
            </a:r>
            <a:r>
              <a:rPr lang="en-US" altLang="zh-TW" dirty="0" smtClean="0">
                <a:hlinkClick r:id="rId3"/>
              </a:rPr>
              <a:t>www.youtube.com/watch?v=G2xe-fOW9ks</a:t>
            </a:r>
            <a:r>
              <a:rPr lang="en-US" altLang="zh-TW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dirty="0" smtClean="0"/>
              <a:t>衛福部</a:t>
            </a:r>
            <a:r>
              <a:rPr lang="en-US" altLang="zh-TW" dirty="0" smtClean="0"/>
              <a:t>-</a:t>
            </a:r>
            <a:r>
              <a:rPr lang="zh-TW" altLang="en-US" dirty="0" smtClean="0"/>
              <a:t>兒童</a:t>
            </a:r>
            <a:r>
              <a:rPr lang="zh-TW" altLang="en-US" dirty="0"/>
              <a:t>權利公約</a:t>
            </a:r>
            <a:r>
              <a:rPr lang="en-US" altLang="zh-TW" dirty="0"/>
              <a:t>CRC</a:t>
            </a:r>
            <a:r>
              <a:rPr lang="zh-TW" altLang="en-US" dirty="0"/>
              <a:t>宣導</a:t>
            </a:r>
            <a:r>
              <a:rPr lang="zh-TW" altLang="en-US" dirty="0" smtClean="0"/>
              <a:t>動畫</a:t>
            </a:r>
            <a:r>
              <a:rPr lang="en-US" altLang="zh-TW" dirty="0" smtClean="0"/>
              <a:t>(</a:t>
            </a:r>
            <a:r>
              <a:rPr lang="en-US" altLang="zh-TW" dirty="0" smtClean="0">
                <a:hlinkClick r:id="rId4"/>
              </a:rPr>
              <a:t>https://www.youtube.com/watch?v=P8cYUgrCJ1Q</a:t>
            </a:r>
            <a:r>
              <a:rPr lang="en-US" altLang="zh-TW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zh-TW" altLang="en-US" dirty="0"/>
          </a:p>
          <a:p>
            <a:pPr marL="342900" indent="-342900">
              <a:buFont typeface="Wingdings" panose="05000000000000000000" pitchFamily="2" charset="2"/>
              <a:buChar char="l"/>
            </a:pPr>
            <a:endParaRPr lang="zh-TW" altLang="en-US" dirty="0"/>
          </a:p>
          <a:p>
            <a:pPr marL="342900" indent="-342900">
              <a:buFont typeface="Wingdings" panose="05000000000000000000" pitchFamily="2" charset="2"/>
              <a:buChar char="l"/>
            </a:pPr>
            <a:endParaRPr lang="zh-TW" altLang="en-US" dirty="0"/>
          </a:p>
        </p:txBody>
      </p:sp>
      <p:grpSp>
        <p:nvGrpSpPr>
          <p:cNvPr id="501" name="Shape 501"/>
          <p:cNvGrpSpPr/>
          <p:nvPr/>
        </p:nvGrpSpPr>
        <p:grpSpPr>
          <a:xfrm flipH="1">
            <a:off x="7488547" y="3754514"/>
            <a:ext cx="1655447" cy="1388992"/>
            <a:chOff x="238125" y="1879850"/>
            <a:chExt cx="1399600" cy="1174325"/>
          </a:xfrm>
        </p:grpSpPr>
        <p:sp>
          <p:nvSpPr>
            <p:cNvPr id="502" name="Shape 502"/>
            <p:cNvSpPr/>
            <p:nvPr/>
          </p:nvSpPr>
          <p:spPr>
            <a:xfrm>
              <a:off x="352675" y="2352125"/>
              <a:ext cx="68125" cy="190950"/>
            </a:xfrm>
            <a:custGeom>
              <a:avLst/>
              <a:gdLst/>
              <a:ahLst/>
              <a:cxnLst/>
              <a:rect l="0" t="0" r="0" b="0"/>
              <a:pathLst>
                <a:path w="2725" h="7638" extrusionOk="0">
                  <a:moveTo>
                    <a:pt x="2725" y="0"/>
                  </a:moveTo>
                  <a:lnTo>
                    <a:pt x="2190" y="26"/>
                  </a:lnTo>
                  <a:lnTo>
                    <a:pt x="1197" y="433"/>
                  </a:lnTo>
                  <a:lnTo>
                    <a:pt x="459" y="1197"/>
                  </a:lnTo>
                  <a:lnTo>
                    <a:pt x="52" y="2164"/>
                  </a:lnTo>
                  <a:lnTo>
                    <a:pt x="1" y="2724"/>
                  </a:lnTo>
                  <a:lnTo>
                    <a:pt x="1" y="4914"/>
                  </a:lnTo>
                  <a:lnTo>
                    <a:pt x="52" y="5448"/>
                  </a:lnTo>
                  <a:lnTo>
                    <a:pt x="459" y="6441"/>
                  </a:lnTo>
                  <a:lnTo>
                    <a:pt x="1197" y="7180"/>
                  </a:lnTo>
                  <a:lnTo>
                    <a:pt x="2190" y="7587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3" name="Shape 503"/>
            <p:cNvSpPr/>
            <p:nvPr/>
          </p:nvSpPr>
          <p:spPr>
            <a:xfrm>
              <a:off x="1097350" y="2352125"/>
              <a:ext cx="68125" cy="190950"/>
            </a:xfrm>
            <a:custGeom>
              <a:avLst/>
              <a:gdLst/>
              <a:ahLst/>
              <a:cxnLst/>
              <a:rect l="0" t="0" r="0" b="0"/>
              <a:pathLst>
                <a:path w="2725" h="7638" extrusionOk="0">
                  <a:moveTo>
                    <a:pt x="0" y="0"/>
                  </a:moveTo>
                  <a:lnTo>
                    <a:pt x="0" y="7638"/>
                  </a:lnTo>
                  <a:lnTo>
                    <a:pt x="561" y="7587"/>
                  </a:lnTo>
                  <a:lnTo>
                    <a:pt x="1553" y="7180"/>
                  </a:lnTo>
                  <a:lnTo>
                    <a:pt x="2292" y="6441"/>
                  </a:lnTo>
                  <a:lnTo>
                    <a:pt x="2699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699" y="2164"/>
                  </a:lnTo>
                  <a:lnTo>
                    <a:pt x="2292" y="1197"/>
                  </a:lnTo>
                  <a:lnTo>
                    <a:pt x="1553" y="433"/>
                  </a:lnTo>
                  <a:lnTo>
                    <a:pt x="561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>
              <a:off x="654375" y="2740375"/>
              <a:ext cx="210675" cy="263525"/>
            </a:xfrm>
            <a:custGeom>
              <a:avLst/>
              <a:gdLst/>
              <a:ahLst/>
              <a:cxnLst/>
              <a:rect l="0" t="0" r="0" b="0"/>
              <a:pathLst>
                <a:path w="8427" h="10541" extrusionOk="0">
                  <a:moveTo>
                    <a:pt x="0" y="0"/>
                  </a:moveTo>
                  <a:lnTo>
                    <a:pt x="0" y="10540"/>
                  </a:lnTo>
                  <a:lnTo>
                    <a:pt x="8427" y="10540"/>
                  </a:lnTo>
                  <a:lnTo>
                    <a:pt x="842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5" name="Shape 505"/>
            <p:cNvSpPr/>
            <p:nvPr/>
          </p:nvSpPr>
          <p:spPr>
            <a:xfrm>
              <a:off x="408675" y="1924400"/>
              <a:ext cx="701425" cy="875825"/>
            </a:xfrm>
            <a:custGeom>
              <a:avLst/>
              <a:gdLst/>
              <a:ahLst/>
              <a:cxnLst/>
              <a:rect l="0" t="0" r="0" b="0"/>
              <a:pathLst>
                <a:path w="28057" h="35033" extrusionOk="0">
                  <a:moveTo>
                    <a:pt x="14029" y="1"/>
                  </a:moveTo>
                  <a:lnTo>
                    <a:pt x="13290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192" y="867"/>
                  </a:lnTo>
                  <a:lnTo>
                    <a:pt x="7944" y="1401"/>
                  </a:lnTo>
                  <a:lnTo>
                    <a:pt x="6748" y="2038"/>
                  </a:lnTo>
                  <a:lnTo>
                    <a:pt x="5627" y="2801"/>
                  </a:lnTo>
                  <a:lnTo>
                    <a:pt x="4584" y="3642"/>
                  </a:lnTo>
                  <a:lnTo>
                    <a:pt x="3642" y="4609"/>
                  </a:lnTo>
                  <a:lnTo>
                    <a:pt x="2776" y="5653"/>
                  </a:lnTo>
                  <a:lnTo>
                    <a:pt x="2038" y="6773"/>
                  </a:lnTo>
                  <a:lnTo>
                    <a:pt x="1376" y="7944"/>
                  </a:lnTo>
                  <a:lnTo>
                    <a:pt x="841" y="9217"/>
                  </a:lnTo>
                  <a:lnTo>
                    <a:pt x="434" y="10541"/>
                  </a:lnTo>
                  <a:lnTo>
                    <a:pt x="154" y="11890"/>
                  </a:lnTo>
                  <a:lnTo>
                    <a:pt x="1" y="13316"/>
                  </a:lnTo>
                  <a:lnTo>
                    <a:pt x="1" y="14029"/>
                  </a:lnTo>
                  <a:lnTo>
                    <a:pt x="1" y="21004"/>
                  </a:lnTo>
                  <a:lnTo>
                    <a:pt x="1" y="21743"/>
                  </a:lnTo>
                  <a:lnTo>
                    <a:pt x="154" y="23143"/>
                  </a:lnTo>
                  <a:lnTo>
                    <a:pt x="434" y="24518"/>
                  </a:lnTo>
                  <a:lnTo>
                    <a:pt x="841" y="25842"/>
                  </a:lnTo>
                  <a:lnTo>
                    <a:pt x="1376" y="27089"/>
                  </a:lnTo>
                  <a:lnTo>
                    <a:pt x="2038" y="28286"/>
                  </a:lnTo>
                  <a:lnTo>
                    <a:pt x="2776" y="29406"/>
                  </a:lnTo>
                  <a:lnTo>
                    <a:pt x="3642" y="30450"/>
                  </a:lnTo>
                  <a:lnTo>
                    <a:pt x="4584" y="31392"/>
                  </a:lnTo>
                  <a:lnTo>
                    <a:pt x="5627" y="32257"/>
                  </a:lnTo>
                  <a:lnTo>
                    <a:pt x="6748" y="33021"/>
                  </a:lnTo>
                  <a:lnTo>
                    <a:pt x="7944" y="33657"/>
                  </a:lnTo>
                  <a:lnTo>
                    <a:pt x="9192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32"/>
                  </a:lnTo>
                  <a:lnTo>
                    <a:pt x="14742" y="35032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41" y="34192"/>
                  </a:lnTo>
                  <a:lnTo>
                    <a:pt x="20113" y="33657"/>
                  </a:lnTo>
                  <a:lnTo>
                    <a:pt x="21310" y="33021"/>
                  </a:lnTo>
                  <a:lnTo>
                    <a:pt x="22430" y="32257"/>
                  </a:lnTo>
                  <a:lnTo>
                    <a:pt x="23449" y="31392"/>
                  </a:lnTo>
                  <a:lnTo>
                    <a:pt x="24416" y="30450"/>
                  </a:lnTo>
                  <a:lnTo>
                    <a:pt x="25282" y="29406"/>
                  </a:lnTo>
                  <a:lnTo>
                    <a:pt x="26020" y="28286"/>
                  </a:lnTo>
                  <a:lnTo>
                    <a:pt x="26682" y="27089"/>
                  </a:lnTo>
                  <a:lnTo>
                    <a:pt x="27216" y="25842"/>
                  </a:lnTo>
                  <a:lnTo>
                    <a:pt x="27624" y="24518"/>
                  </a:lnTo>
                  <a:lnTo>
                    <a:pt x="27904" y="23143"/>
                  </a:lnTo>
                  <a:lnTo>
                    <a:pt x="28031" y="21743"/>
                  </a:lnTo>
                  <a:lnTo>
                    <a:pt x="28057" y="21004"/>
                  </a:lnTo>
                  <a:lnTo>
                    <a:pt x="28057" y="14029"/>
                  </a:lnTo>
                  <a:lnTo>
                    <a:pt x="28031" y="13316"/>
                  </a:lnTo>
                  <a:lnTo>
                    <a:pt x="27904" y="11890"/>
                  </a:lnTo>
                  <a:lnTo>
                    <a:pt x="27624" y="10541"/>
                  </a:lnTo>
                  <a:lnTo>
                    <a:pt x="27216" y="9217"/>
                  </a:lnTo>
                  <a:lnTo>
                    <a:pt x="26682" y="7944"/>
                  </a:lnTo>
                  <a:lnTo>
                    <a:pt x="26020" y="6773"/>
                  </a:lnTo>
                  <a:lnTo>
                    <a:pt x="25282" y="5653"/>
                  </a:lnTo>
                  <a:lnTo>
                    <a:pt x="24416" y="4609"/>
                  </a:lnTo>
                  <a:lnTo>
                    <a:pt x="23449" y="3642"/>
                  </a:lnTo>
                  <a:lnTo>
                    <a:pt x="22430" y="2801"/>
                  </a:lnTo>
                  <a:lnTo>
                    <a:pt x="21310" y="2038"/>
                  </a:lnTo>
                  <a:lnTo>
                    <a:pt x="20113" y="1401"/>
                  </a:lnTo>
                  <a:lnTo>
                    <a:pt x="18841" y="867"/>
                  </a:lnTo>
                  <a:lnTo>
                    <a:pt x="17542" y="459"/>
                  </a:lnTo>
                  <a:lnTo>
                    <a:pt x="16167" y="179"/>
                  </a:lnTo>
                  <a:lnTo>
                    <a:pt x="14742" y="26"/>
                  </a:lnTo>
                  <a:lnTo>
                    <a:pt x="14029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6" name="Shape 506"/>
            <p:cNvSpPr/>
            <p:nvPr/>
          </p:nvSpPr>
          <p:spPr>
            <a:xfrm>
              <a:off x="533425" y="2418300"/>
              <a:ext cx="91050" cy="91050"/>
            </a:xfrm>
            <a:custGeom>
              <a:avLst/>
              <a:gdLst/>
              <a:ahLst/>
              <a:cxnLst/>
              <a:rect l="0" t="0" r="0" b="0"/>
              <a:pathLst>
                <a:path w="3642" h="3642" extrusionOk="0">
                  <a:moveTo>
                    <a:pt x="1834" y="1"/>
                  </a:moveTo>
                  <a:lnTo>
                    <a:pt x="1452" y="26"/>
                  </a:lnTo>
                  <a:lnTo>
                    <a:pt x="790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1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90" y="3336"/>
                  </a:lnTo>
                  <a:lnTo>
                    <a:pt x="1452" y="3616"/>
                  </a:lnTo>
                  <a:lnTo>
                    <a:pt x="1834" y="3642"/>
                  </a:lnTo>
                  <a:lnTo>
                    <a:pt x="2190" y="3616"/>
                  </a:lnTo>
                  <a:lnTo>
                    <a:pt x="2852" y="3336"/>
                  </a:lnTo>
                  <a:lnTo>
                    <a:pt x="3336" y="2827"/>
                  </a:lnTo>
                  <a:lnTo>
                    <a:pt x="3616" y="2190"/>
                  </a:lnTo>
                  <a:lnTo>
                    <a:pt x="3642" y="1809"/>
                  </a:lnTo>
                  <a:lnTo>
                    <a:pt x="3616" y="1452"/>
                  </a:lnTo>
                  <a:lnTo>
                    <a:pt x="3336" y="790"/>
                  </a:lnTo>
                  <a:lnTo>
                    <a:pt x="2852" y="306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894325" y="2418300"/>
              <a:ext cx="91025" cy="91050"/>
            </a:xfrm>
            <a:custGeom>
              <a:avLst/>
              <a:gdLst/>
              <a:ahLst/>
              <a:cxnLst/>
              <a:rect l="0" t="0" r="0" b="0"/>
              <a:pathLst>
                <a:path w="3641" h="3642" extrusionOk="0">
                  <a:moveTo>
                    <a:pt x="1808" y="1"/>
                  </a:moveTo>
                  <a:lnTo>
                    <a:pt x="1451" y="26"/>
                  </a:lnTo>
                  <a:lnTo>
                    <a:pt x="789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89" y="3336"/>
                  </a:lnTo>
                  <a:lnTo>
                    <a:pt x="1451" y="3616"/>
                  </a:lnTo>
                  <a:lnTo>
                    <a:pt x="1808" y="3642"/>
                  </a:lnTo>
                  <a:lnTo>
                    <a:pt x="2190" y="3616"/>
                  </a:lnTo>
                  <a:lnTo>
                    <a:pt x="2826" y="3336"/>
                  </a:lnTo>
                  <a:lnTo>
                    <a:pt x="3335" y="2827"/>
                  </a:lnTo>
                  <a:lnTo>
                    <a:pt x="3615" y="2190"/>
                  </a:lnTo>
                  <a:lnTo>
                    <a:pt x="3641" y="1809"/>
                  </a:lnTo>
                  <a:lnTo>
                    <a:pt x="3615" y="1452"/>
                  </a:lnTo>
                  <a:lnTo>
                    <a:pt x="3335" y="790"/>
                  </a:lnTo>
                  <a:lnTo>
                    <a:pt x="2826" y="306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>
              <a:off x="238125" y="2844100"/>
              <a:ext cx="1042550" cy="210075"/>
            </a:xfrm>
            <a:custGeom>
              <a:avLst/>
              <a:gdLst/>
              <a:ahLst/>
              <a:cxnLst/>
              <a:rect l="0" t="0" r="0" b="0"/>
              <a:pathLst>
                <a:path w="41702" h="8403" extrusionOk="0">
                  <a:moveTo>
                    <a:pt x="16625" y="1"/>
                  </a:moveTo>
                  <a:lnTo>
                    <a:pt x="12297" y="154"/>
                  </a:lnTo>
                  <a:lnTo>
                    <a:pt x="11176" y="179"/>
                  </a:lnTo>
                  <a:lnTo>
                    <a:pt x="9140" y="485"/>
                  </a:lnTo>
                  <a:lnTo>
                    <a:pt x="7307" y="1070"/>
                  </a:lnTo>
                  <a:lnTo>
                    <a:pt x="5677" y="1910"/>
                  </a:lnTo>
                  <a:lnTo>
                    <a:pt x="4226" y="3005"/>
                  </a:lnTo>
                  <a:lnTo>
                    <a:pt x="2902" y="4303"/>
                  </a:lnTo>
                  <a:lnTo>
                    <a:pt x="1680" y="5805"/>
                  </a:lnTo>
                  <a:lnTo>
                    <a:pt x="560" y="7486"/>
                  </a:lnTo>
                  <a:lnTo>
                    <a:pt x="0" y="8402"/>
                  </a:lnTo>
                  <a:lnTo>
                    <a:pt x="41702" y="8402"/>
                  </a:lnTo>
                  <a:lnTo>
                    <a:pt x="41141" y="7486"/>
                  </a:lnTo>
                  <a:lnTo>
                    <a:pt x="39996" y="5805"/>
                  </a:lnTo>
                  <a:lnTo>
                    <a:pt x="38799" y="4303"/>
                  </a:lnTo>
                  <a:lnTo>
                    <a:pt x="37475" y="3005"/>
                  </a:lnTo>
                  <a:lnTo>
                    <a:pt x="36024" y="1910"/>
                  </a:lnTo>
                  <a:lnTo>
                    <a:pt x="34395" y="1070"/>
                  </a:lnTo>
                  <a:lnTo>
                    <a:pt x="32562" y="485"/>
                  </a:lnTo>
                  <a:lnTo>
                    <a:pt x="30525" y="179"/>
                  </a:lnTo>
                  <a:lnTo>
                    <a:pt x="29380" y="154"/>
                  </a:lnTo>
                  <a:lnTo>
                    <a:pt x="25051" y="1"/>
                  </a:lnTo>
                  <a:lnTo>
                    <a:pt x="25051" y="434"/>
                  </a:lnTo>
                  <a:lnTo>
                    <a:pt x="24873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24" y="3260"/>
                  </a:lnTo>
                  <a:lnTo>
                    <a:pt x="22862" y="3718"/>
                  </a:lnTo>
                  <a:lnTo>
                    <a:pt x="22098" y="4023"/>
                  </a:lnTo>
                  <a:lnTo>
                    <a:pt x="21284" y="4202"/>
                  </a:lnTo>
                  <a:lnTo>
                    <a:pt x="20418" y="4202"/>
                  </a:lnTo>
                  <a:lnTo>
                    <a:pt x="19603" y="4023"/>
                  </a:lnTo>
                  <a:lnTo>
                    <a:pt x="18840" y="3718"/>
                  </a:lnTo>
                  <a:lnTo>
                    <a:pt x="18178" y="3260"/>
                  </a:lnTo>
                  <a:lnTo>
                    <a:pt x="17592" y="2674"/>
                  </a:lnTo>
                  <a:lnTo>
                    <a:pt x="17134" y="2012"/>
                  </a:lnTo>
                  <a:lnTo>
                    <a:pt x="16828" y="1248"/>
                  </a:lnTo>
                  <a:lnTo>
                    <a:pt x="16650" y="43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F0462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9" name="Shape 509"/>
            <p:cNvSpPr/>
            <p:nvPr/>
          </p:nvSpPr>
          <p:spPr>
            <a:xfrm>
              <a:off x="614900" y="2844100"/>
              <a:ext cx="288975" cy="149600"/>
            </a:xfrm>
            <a:custGeom>
              <a:avLst/>
              <a:gdLst/>
              <a:ahLst/>
              <a:cxnLst/>
              <a:rect l="0" t="0" r="0" b="0"/>
              <a:pathLst>
                <a:path w="11559" h="5984" extrusionOk="0">
                  <a:moveTo>
                    <a:pt x="1554" y="1"/>
                  </a:moveTo>
                  <a:lnTo>
                    <a:pt x="1" y="52"/>
                  </a:lnTo>
                  <a:lnTo>
                    <a:pt x="1" y="128"/>
                  </a:lnTo>
                  <a:lnTo>
                    <a:pt x="1" y="205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1"/>
                  </a:lnTo>
                  <a:lnTo>
                    <a:pt x="2088" y="4660"/>
                  </a:lnTo>
                  <a:lnTo>
                    <a:pt x="3030" y="5296"/>
                  </a:lnTo>
                  <a:lnTo>
                    <a:pt x="4049" y="5729"/>
                  </a:lnTo>
                  <a:lnTo>
                    <a:pt x="5194" y="5958"/>
                  </a:lnTo>
                  <a:lnTo>
                    <a:pt x="5780" y="5984"/>
                  </a:lnTo>
                  <a:lnTo>
                    <a:pt x="6365" y="5958"/>
                  </a:lnTo>
                  <a:lnTo>
                    <a:pt x="7486" y="5729"/>
                  </a:lnTo>
                  <a:lnTo>
                    <a:pt x="8529" y="5296"/>
                  </a:lnTo>
                  <a:lnTo>
                    <a:pt x="9446" y="4660"/>
                  </a:lnTo>
                  <a:lnTo>
                    <a:pt x="10235" y="3871"/>
                  </a:lnTo>
                  <a:lnTo>
                    <a:pt x="10872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205"/>
                  </a:lnTo>
                  <a:lnTo>
                    <a:pt x="11559" y="128"/>
                  </a:lnTo>
                  <a:lnTo>
                    <a:pt x="11533" y="52"/>
                  </a:lnTo>
                  <a:lnTo>
                    <a:pt x="9980" y="1"/>
                  </a:lnTo>
                  <a:lnTo>
                    <a:pt x="9980" y="434"/>
                  </a:lnTo>
                  <a:lnTo>
                    <a:pt x="9802" y="1248"/>
                  </a:lnTo>
                  <a:lnTo>
                    <a:pt x="9497" y="2012"/>
                  </a:lnTo>
                  <a:lnTo>
                    <a:pt x="9039" y="2674"/>
                  </a:lnTo>
                  <a:lnTo>
                    <a:pt x="8453" y="3260"/>
                  </a:lnTo>
                  <a:lnTo>
                    <a:pt x="7791" y="3718"/>
                  </a:lnTo>
                  <a:lnTo>
                    <a:pt x="7027" y="4023"/>
                  </a:lnTo>
                  <a:lnTo>
                    <a:pt x="6213" y="4202"/>
                  </a:lnTo>
                  <a:lnTo>
                    <a:pt x="5347" y="4202"/>
                  </a:lnTo>
                  <a:lnTo>
                    <a:pt x="4532" y="4023"/>
                  </a:lnTo>
                  <a:lnTo>
                    <a:pt x="3769" y="3718"/>
                  </a:lnTo>
                  <a:lnTo>
                    <a:pt x="3107" y="3260"/>
                  </a:lnTo>
                  <a:lnTo>
                    <a:pt x="2521" y="2674"/>
                  </a:lnTo>
                  <a:lnTo>
                    <a:pt x="2063" y="2012"/>
                  </a:lnTo>
                  <a:lnTo>
                    <a:pt x="1757" y="1248"/>
                  </a:lnTo>
                  <a:lnTo>
                    <a:pt x="1579" y="434"/>
                  </a:lnTo>
                  <a:lnTo>
                    <a:pt x="1554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0" name="Shape 510"/>
            <p:cNvSpPr/>
            <p:nvPr/>
          </p:nvSpPr>
          <p:spPr>
            <a:xfrm>
              <a:off x="716100" y="2459675"/>
              <a:ext cx="82775" cy="119700"/>
            </a:xfrm>
            <a:custGeom>
              <a:avLst/>
              <a:gdLst/>
              <a:ahLst/>
              <a:cxnLst/>
              <a:rect l="0" t="0" r="0" b="0"/>
              <a:pathLst>
                <a:path w="3311" h="4788" extrusionOk="0">
                  <a:moveTo>
                    <a:pt x="1554" y="1"/>
                  </a:moveTo>
                  <a:lnTo>
                    <a:pt x="1375" y="306"/>
                  </a:lnTo>
                  <a:lnTo>
                    <a:pt x="129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08" y="4558"/>
                  </a:lnTo>
                  <a:lnTo>
                    <a:pt x="1223" y="4787"/>
                  </a:lnTo>
                  <a:lnTo>
                    <a:pt x="2063" y="4787"/>
                  </a:lnTo>
                  <a:lnTo>
                    <a:pt x="2903" y="4558"/>
                  </a:lnTo>
                  <a:lnTo>
                    <a:pt x="3310" y="4354"/>
                  </a:lnTo>
                  <a:lnTo>
                    <a:pt x="3310" y="4303"/>
                  </a:lnTo>
                  <a:lnTo>
                    <a:pt x="3285" y="4252"/>
                  </a:lnTo>
                  <a:lnTo>
                    <a:pt x="2012" y="586"/>
                  </a:lnTo>
                  <a:lnTo>
                    <a:pt x="1935" y="306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FDE3D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1" name="Shape 511"/>
            <p:cNvSpPr/>
            <p:nvPr/>
          </p:nvSpPr>
          <p:spPr>
            <a:xfrm>
              <a:off x="716100" y="2568525"/>
              <a:ext cx="82775" cy="38200"/>
            </a:xfrm>
            <a:custGeom>
              <a:avLst/>
              <a:gdLst/>
              <a:ahLst/>
              <a:cxnLst/>
              <a:rect l="0" t="0" r="0" b="0"/>
              <a:pathLst>
                <a:path w="3311" h="1528" extrusionOk="0">
                  <a:moveTo>
                    <a:pt x="1" y="0"/>
                  </a:moveTo>
                  <a:lnTo>
                    <a:pt x="1" y="306"/>
                  </a:lnTo>
                  <a:lnTo>
                    <a:pt x="281" y="840"/>
                  </a:lnTo>
                  <a:lnTo>
                    <a:pt x="764" y="1273"/>
                  </a:lnTo>
                  <a:lnTo>
                    <a:pt x="1299" y="1502"/>
                  </a:lnTo>
                  <a:lnTo>
                    <a:pt x="1528" y="1528"/>
                  </a:lnTo>
                  <a:lnTo>
                    <a:pt x="1783" y="1528"/>
                  </a:lnTo>
                  <a:lnTo>
                    <a:pt x="2012" y="1502"/>
                  </a:lnTo>
                  <a:lnTo>
                    <a:pt x="2546" y="1273"/>
                  </a:lnTo>
                  <a:lnTo>
                    <a:pt x="3030" y="840"/>
                  </a:lnTo>
                  <a:lnTo>
                    <a:pt x="3310" y="306"/>
                  </a:lnTo>
                  <a:lnTo>
                    <a:pt x="3310" y="0"/>
                  </a:lnTo>
                  <a:lnTo>
                    <a:pt x="2903" y="204"/>
                  </a:lnTo>
                  <a:lnTo>
                    <a:pt x="2063" y="433"/>
                  </a:lnTo>
                  <a:lnTo>
                    <a:pt x="1223" y="433"/>
                  </a:lnTo>
                  <a:lnTo>
                    <a:pt x="408" y="2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2" name="Shape 512"/>
            <p:cNvSpPr/>
            <p:nvPr/>
          </p:nvSpPr>
          <p:spPr>
            <a:xfrm>
              <a:off x="552525" y="2434225"/>
              <a:ext cx="26750" cy="26750"/>
            </a:xfrm>
            <a:custGeom>
              <a:avLst/>
              <a:gdLst/>
              <a:ahLst/>
              <a:cxnLst/>
              <a:rect l="0" t="0" r="0" b="0"/>
              <a:pathLst>
                <a:path w="1070" h="1070" extrusionOk="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35" y="1070"/>
                  </a:lnTo>
                  <a:lnTo>
                    <a:pt x="739" y="1019"/>
                  </a:lnTo>
                  <a:lnTo>
                    <a:pt x="1019" y="739"/>
                  </a:lnTo>
                  <a:lnTo>
                    <a:pt x="1070" y="535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3" name="Shape 513"/>
            <p:cNvSpPr/>
            <p:nvPr/>
          </p:nvSpPr>
          <p:spPr>
            <a:xfrm>
              <a:off x="913400" y="2434225"/>
              <a:ext cx="26125" cy="26750"/>
            </a:xfrm>
            <a:custGeom>
              <a:avLst/>
              <a:gdLst/>
              <a:ahLst/>
              <a:cxnLst/>
              <a:rect l="0" t="0" r="0" b="0"/>
              <a:pathLst>
                <a:path w="1045" h="1070" extrusionOk="0">
                  <a:moveTo>
                    <a:pt x="510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10" y="1070"/>
                  </a:lnTo>
                  <a:lnTo>
                    <a:pt x="739" y="1019"/>
                  </a:lnTo>
                  <a:lnTo>
                    <a:pt x="1019" y="739"/>
                  </a:lnTo>
                  <a:lnTo>
                    <a:pt x="1045" y="535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4" name="Shape 514"/>
            <p:cNvSpPr/>
            <p:nvPr/>
          </p:nvSpPr>
          <p:spPr>
            <a:xfrm>
              <a:off x="506075" y="2522700"/>
              <a:ext cx="145775" cy="68750"/>
            </a:xfrm>
            <a:custGeom>
              <a:avLst/>
              <a:gdLst/>
              <a:ahLst/>
              <a:cxnLst/>
              <a:rect l="0" t="0" r="0" b="0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5" y="2750"/>
                  </a:lnTo>
                  <a:lnTo>
                    <a:pt x="4736" y="2724"/>
                  </a:lnTo>
                  <a:lnTo>
                    <a:pt x="5245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45" y="229"/>
                  </a:lnTo>
                  <a:lnTo>
                    <a:pt x="4736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5" name="Shape 515"/>
            <p:cNvSpPr/>
            <p:nvPr/>
          </p:nvSpPr>
          <p:spPr>
            <a:xfrm>
              <a:off x="866950" y="2522700"/>
              <a:ext cx="145775" cy="68750"/>
            </a:xfrm>
            <a:custGeom>
              <a:avLst/>
              <a:gdLst/>
              <a:ahLst/>
              <a:cxnLst/>
              <a:rect l="0" t="0" r="0" b="0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0" y="1095"/>
                  </a:lnTo>
                  <a:lnTo>
                    <a:pt x="0" y="1375"/>
                  </a:lnTo>
                  <a:lnTo>
                    <a:pt x="0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6" y="2750"/>
                  </a:lnTo>
                  <a:lnTo>
                    <a:pt x="4736" y="2724"/>
                  </a:lnTo>
                  <a:lnTo>
                    <a:pt x="5219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19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6" name="Shape 516"/>
            <p:cNvSpPr/>
            <p:nvPr/>
          </p:nvSpPr>
          <p:spPr>
            <a:xfrm>
              <a:off x="523900" y="2341925"/>
              <a:ext cx="110125" cy="22300"/>
            </a:xfrm>
            <a:custGeom>
              <a:avLst/>
              <a:gdLst/>
              <a:ahLst/>
              <a:cxnLst/>
              <a:rect l="0" t="0" r="0" b="0"/>
              <a:pathLst>
                <a:path w="4405" h="892" fill="none" extrusionOk="0">
                  <a:moveTo>
                    <a:pt x="4404" y="892"/>
                  </a:moveTo>
                  <a:lnTo>
                    <a:pt x="4175" y="663"/>
                  </a:lnTo>
                  <a:lnTo>
                    <a:pt x="3666" y="332"/>
                  </a:lnTo>
                  <a:lnTo>
                    <a:pt x="2800" y="1"/>
                  </a:lnTo>
                  <a:lnTo>
                    <a:pt x="1604" y="1"/>
                  </a:lnTo>
                  <a:lnTo>
                    <a:pt x="738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95653C"/>
              </a:solidFill>
              <a:prstDash val="solid"/>
              <a:miter lim="254588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7" name="Shape 517"/>
            <p:cNvSpPr/>
            <p:nvPr/>
          </p:nvSpPr>
          <p:spPr>
            <a:xfrm>
              <a:off x="884775" y="2341925"/>
              <a:ext cx="110125" cy="22300"/>
            </a:xfrm>
            <a:custGeom>
              <a:avLst/>
              <a:gdLst/>
              <a:ahLst/>
              <a:cxnLst/>
              <a:rect l="0" t="0" r="0" b="0"/>
              <a:pathLst>
                <a:path w="4405" h="892" fill="none" extrusionOk="0">
                  <a:moveTo>
                    <a:pt x="4405" y="892"/>
                  </a:moveTo>
                  <a:lnTo>
                    <a:pt x="4175" y="663"/>
                  </a:lnTo>
                  <a:lnTo>
                    <a:pt x="3641" y="332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38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95653C"/>
              </a:solidFill>
              <a:prstDash val="solid"/>
              <a:miter lim="254588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8" name="Shape 518"/>
            <p:cNvSpPr/>
            <p:nvPr/>
          </p:nvSpPr>
          <p:spPr>
            <a:xfrm>
              <a:off x="697650" y="2646800"/>
              <a:ext cx="123500" cy="36300"/>
            </a:xfrm>
            <a:custGeom>
              <a:avLst/>
              <a:gdLst/>
              <a:ahLst/>
              <a:cxnLst/>
              <a:rect l="0" t="0" r="0" b="0"/>
              <a:pathLst>
                <a:path w="4940" h="1452" fill="none" extrusionOk="0">
                  <a:moveTo>
                    <a:pt x="0" y="1"/>
                  </a:moveTo>
                  <a:lnTo>
                    <a:pt x="128" y="306"/>
                  </a:lnTo>
                  <a:lnTo>
                    <a:pt x="611" y="841"/>
                  </a:lnTo>
                  <a:lnTo>
                    <a:pt x="1248" y="1223"/>
                  </a:lnTo>
                  <a:lnTo>
                    <a:pt x="2037" y="1426"/>
                  </a:lnTo>
                  <a:lnTo>
                    <a:pt x="2470" y="1452"/>
                  </a:lnTo>
                  <a:lnTo>
                    <a:pt x="2903" y="1426"/>
                  </a:lnTo>
                  <a:lnTo>
                    <a:pt x="3666" y="1223"/>
                  </a:lnTo>
                  <a:lnTo>
                    <a:pt x="4303" y="841"/>
                  </a:lnTo>
                  <a:lnTo>
                    <a:pt x="4787" y="332"/>
                  </a:lnTo>
                  <a:lnTo>
                    <a:pt x="4939" y="26"/>
                  </a:lnTo>
                </a:path>
              </a:pathLst>
            </a:custGeom>
            <a:noFill/>
            <a:ln w="21000" cap="rnd" cmpd="sng">
              <a:solidFill>
                <a:srgbClr val="D56453"/>
              </a:solidFill>
              <a:prstDash val="solid"/>
              <a:miter lim="254588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9" name="Shape 519"/>
            <p:cNvSpPr/>
            <p:nvPr/>
          </p:nvSpPr>
          <p:spPr>
            <a:xfrm>
              <a:off x="364125" y="1879850"/>
              <a:ext cx="791175" cy="525750"/>
            </a:xfrm>
            <a:custGeom>
              <a:avLst/>
              <a:gdLst/>
              <a:ahLst/>
              <a:cxnLst/>
              <a:rect l="0" t="0" r="0" b="0"/>
              <a:pathLst>
                <a:path w="31647" h="21030" extrusionOk="0">
                  <a:moveTo>
                    <a:pt x="14996" y="1"/>
                  </a:moveTo>
                  <a:lnTo>
                    <a:pt x="13418" y="154"/>
                  </a:lnTo>
                  <a:lnTo>
                    <a:pt x="11865" y="485"/>
                  </a:lnTo>
                  <a:lnTo>
                    <a:pt x="10388" y="943"/>
                  </a:lnTo>
                  <a:lnTo>
                    <a:pt x="8962" y="1554"/>
                  </a:lnTo>
                  <a:lnTo>
                    <a:pt x="7613" y="2267"/>
                  </a:lnTo>
                  <a:lnTo>
                    <a:pt x="6340" y="3132"/>
                  </a:lnTo>
                  <a:lnTo>
                    <a:pt x="5169" y="4100"/>
                  </a:lnTo>
                  <a:lnTo>
                    <a:pt x="4100" y="5169"/>
                  </a:lnTo>
                  <a:lnTo>
                    <a:pt x="3132" y="6340"/>
                  </a:lnTo>
                  <a:lnTo>
                    <a:pt x="2292" y="7613"/>
                  </a:lnTo>
                  <a:lnTo>
                    <a:pt x="1554" y="8962"/>
                  </a:lnTo>
                  <a:lnTo>
                    <a:pt x="943" y="10388"/>
                  </a:lnTo>
                  <a:lnTo>
                    <a:pt x="485" y="11865"/>
                  </a:lnTo>
                  <a:lnTo>
                    <a:pt x="154" y="13418"/>
                  </a:lnTo>
                  <a:lnTo>
                    <a:pt x="1" y="14996"/>
                  </a:lnTo>
                  <a:lnTo>
                    <a:pt x="1" y="15811"/>
                  </a:lnTo>
                  <a:lnTo>
                    <a:pt x="1" y="21030"/>
                  </a:lnTo>
                  <a:lnTo>
                    <a:pt x="1325" y="20622"/>
                  </a:lnTo>
                  <a:lnTo>
                    <a:pt x="3336" y="19630"/>
                  </a:lnTo>
                  <a:lnTo>
                    <a:pt x="4736" y="18484"/>
                  </a:lnTo>
                  <a:lnTo>
                    <a:pt x="5729" y="17262"/>
                  </a:lnTo>
                  <a:lnTo>
                    <a:pt x="6798" y="15327"/>
                  </a:lnTo>
                  <a:lnTo>
                    <a:pt x="7995" y="13418"/>
                  </a:lnTo>
                  <a:lnTo>
                    <a:pt x="9166" y="12221"/>
                  </a:lnTo>
                  <a:lnTo>
                    <a:pt x="9955" y="11661"/>
                  </a:lnTo>
                  <a:lnTo>
                    <a:pt x="9981" y="11814"/>
                  </a:lnTo>
                  <a:lnTo>
                    <a:pt x="10388" y="13061"/>
                  </a:lnTo>
                  <a:lnTo>
                    <a:pt x="11126" y="14436"/>
                  </a:lnTo>
                  <a:lnTo>
                    <a:pt x="11865" y="15378"/>
                  </a:lnTo>
                  <a:lnTo>
                    <a:pt x="12858" y="16269"/>
                  </a:lnTo>
                  <a:lnTo>
                    <a:pt x="14105" y="17007"/>
                  </a:lnTo>
                  <a:lnTo>
                    <a:pt x="14843" y="17287"/>
                  </a:lnTo>
                  <a:lnTo>
                    <a:pt x="15633" y="17542"/>
                  </a:lnTo>
                  <a:lnTo>
                    <a:pt x="16982" y="17746"/>
                  </a:lnTo>
                  <a:lnTo>
                    <a:pt x="18153" y="17669"/>
                  </a:lnTo>
                  <a:lnTo>
                    <a:pt x="19146" y="17466"/>
                  </a:lnTo>
                  <a:lnTo>
                    <a:pt x="20470" y="17033"/>
                  </a:lnTo>
                  <a:lnTo>
                    <a:pt x="21717" y="16753"/>
                  </a:lnTo>
                  <a:lnTo>
                    <a:pt x="22557" y="16804"/>
                  </a:lnTo>
                  <a:lnTo>
                    <a:pt x="23041" y="16956"/>
                  </a:lnTo>
                  <a:lnTo>
                    <a:pt x="23754" y="17236"/>
                  </a:lnTo>
                  <a:lnTo>
                    <a:pt x="24823" y="17822"/>
                  </a:lnTo>
                  <a:lnTo>
                    <a:pt x="25892" y="18688"/>
                  </a:lnTo>
                  <a:lnTo>
                    <a:pt x="26809" y="19477"/>
                  </a:lnTo>
                  <a:lnTo>
                    <a:pt x="27624" y="19935"/>
                  </a:lnTo>
                  <a:lnTo>
                    <a:pt x="28795" y="20317"/>
                  </a:lnTo>
                  <a:lnTo>
                    <a:pt x="30501" y="20572"/>
                  </a:lnTo>
                  <a:lnTo>
                    <a:pt x="31646" y="20648"/>
                  </a:lnTo>
                  <a:lnTo>
                    <a:pt x="31646" y="15811"/>
                  </a:lnTo>
                  <a:lnTo>
                    <a:pt x="31646" y="14996"/>
                  </a:lnTo>
                  <a:lnTo>
                    <a:pt x="31468" y="13418"/>
                  </a:lnTo>
                  <a:lnTo>
                    <a:pt x="31162" y="11865"/>
                  </a:lnTo>
                  <a:lnTo>
                    <a:pt x="30704" y="10388"/>
                  </a:lnTo>
                  <a:lnTo>
                    <a:pt x="30093" y="8962"/>
                  </a:lnTo>
                  <a:lnTo>
                    <a:pt x="29355" y="7613"/>
                  </a:lnTo>
                  <a:lnTo>
                    <a:pt x="28515" y="6340"/>
                  </a:lnTo>
                  <a:lnTo>
                    <a:pt x="27547" y="5169"/>
                  </a:lnTo>
                  <a:lnTo>
                    <a:pt x="26453" y="4100"/>
                  </a:lnTo>
                  <a:lnTo>
                    <a:pt x="25281" y="3132"/>
                  </a:lnTo>
                  <a:lnTo>
                    <a:pt x="24034" y="2267"/>
                  </a:lnTo>
                  <a:lnTo>
                    <a:pt x="22685" y="1554"/>
                  </a:lnTo>
                  <a:lnTo>
                    <a:pt x="21259" y="943"/>
                  </a:lnTo>
                  <a:lnTo>
                    <a:pt x="19782" y="485"/>
                  </a:lnTo>
                  <a:lnTo>
                    <a:pt x="18229" y="15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0" name="Shape 520"/>
            <p:cNvSpPr/>
            <p:nvPr/>
          </p:nvSpPr>
          <p:spPr>
            <a:xfrm>
              <a:off x="1280650" y="2455225"/>
              <a:ext cx="357075" cy="586225"/>
            </a:xfrm>
            <a:custGeom>
              <a:avLst/>
              <a:gdLst/>
              <a:ahLst/>
              <a:cxnLst/>
              <a:rect l="0" t="0" r="0" b="0"/>
              <a:pathLst>
                <a:path w="14283" h="23449" extrusionOk="0">
                  <a:moveTo>
                    <a:pt x="9217" y="1"/>
                  </a:moveTo>
                  <a:lnTo>
                    <a:pt x="8784" y="102"/>
                  </a:lnTo>
                  <a:lnTo>
                    <a:pt x="8427" y="357"/>
                  </a:lnTo>
                  <a:lnTo>
                    <a:pt x="8173" y="764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60" y="8453"/>
                  </a:lnTo>
                  <a:lnTo>
                    <a:pt x="7587" y="1757"/>
                  </a:lnTo>
                  <a:lnTo>
                    <a:pt x="7638" y="1503"/>
                  </a:lnTo>
                  <a:lnTo>
                    <a:pt x="7587" y="1044"/>
                  </a:lnTo>
                  <a:lnTo>
                    <a:pt x="7384" y="637"/>
                  </a:lnTo>
                  <a:lnTo>
                    <a:pt x="7027" y="357"/>
                  </a:lnTo>
                  <a:lnTo>
                    <a:pt x="6824" y="306"/>
                  </a:lnTo>
                  <a:lnTo>
                    <a:pt x="6620" y="255"/>
                  </a:lnTo>
                  <a:lnTo>
                    <a:pt x="6187" y="357"/>
                  </a:lnTo>
                  <a:lnTo>
                    <a:pt x="5831" y="637"/>
                  </a:lnTo>
                  <a:lnTo>
                    <a:pt x="5576" y="1019"/>
                  </a:lnTo>
                  <a:lnTo>
                    <a:pt x="5500" y="1273"/>
                  </a:lnTo>
                  <a:lnTo>
                    <a:pt x="3387" y="10439"/>
                  </a:lnTo>
                  <a:lnTo>
                    <a:pt x="3157" y="9548"/>
                  </a:lnTo>
                  <a:lnTo>
                    <a:pt x="2648" y="8173"/>
                  </a:lnTo>
                  <a:lnTo>
                    <a:pt x="2139" y="7231"/>
                  </a:lnTo>
                  <a:lnTo>
                    <a:pt x="1630" y="6594"/>
                  </a:lnTo>
                  <a:lnTo>
                    <a:pt x="968" y="6111"/>
                  </a:lnTo>
                  <a:lnTo>
                    <a:pt x="408" y="6034"/>
                  </a:lnTo>
                  <a:lnTo>
                    <a:pt x="332" y="6060"/>
                  </a:lnTo>
                  <a:lnTo>
                    <a:pt x="179" y="6136"/>
                  </a:lnTo>
                  <a:lnTo>
                    <a:pt x="1" y="6442"/>
                  </a:lnTo>
                  <a:lnTo>
                    <a:pt x="1" y="6951"/>
                  </a:lnTo>
                  <a:lnTo>
                    <a:pt x="51" y="7078"/>
                  </a:lnTo>
                  <a:lnTo>
                    <a:pt x="561" y="10006"/>
                  </a:lnTo>
                  <a:lnTo>
                    <a:pt x="1172" y="13494"/>
                  </a:lnTo>
                  <a:lnTo>
                    <a:pt x="1223" y="13901"/>
                  </a:lnTo>
                  <a:lnTo>
                    <a:pt x="1426" y="14563"/>
                  </a:lnTo>
                  <a:lnTo>
                    <a:pt x="1910" y="15327"/>
                  </a:lnTo>
                  <a:lnTo>
                    <a:pt x="2954" y="16116"/>
                  </a:lnTo>
                  <a:lnTo>
                    <a:pt x="3183" y="16192"/>
                  </a:lnTo>
                  <a:lnTo>
                    <a:pt x="1859" y="21844"/>
                  </a:lnTo>
                  <a:lnTo>
                    <a:pt x="8809" y="23448"/>
                  </a:lnTo>
                  <a:lnTo>
                    <a:pt x="10159" y="17694"/>
                  </a:lnTo>
                  <a:lnTo>
                    <a:pt x="10286" y="17694"/>
                  </a:lnTo>
                  <a:lnTo>
                    <a:pt x="10719" y="17618"/>
                  </a:lnTo>
                  <a:lnTo>
                    <a:pt x="11228" y="17338"/>
                  </a:lnTo>
                  <a:lnTo>
                    <a:pt x="11635" y="16803"/>
                  </a:lnTo>
                  <a:lnTo>
                    <a:pt x="11763" y="16396"/>
                  </a:lnTo>
                  <a:lnTo>
                    <a:pt x="12094" y="14970"/>
                  </a:lnTo>
                  <a:lnTo>
                    <a:pt x="12832" y="11737"/>
                  </a:lnTo>
                  <a:lnTo>
                    <a:pt x="13086" y="10617"/>
                  </a:lnTo>
                  <a:lnTo>
                    <a:pt x="13214" y="10108"/>
                  </a:lnTo>
                  <a:lnTo>
                    <a:pt x="14232" y="5652"/>
                  </a:lnTo>
                  <a:lnTo>
                    <a:pt x="14283" y="5423"/>
                  </a:lnTo>
                  <a:lnTo>
                    <a:pt x="14232" y="4965"/>
                  </a:lnTo>
                  <a:lnTo>
                    <a:pt x="14028" y="4609"/>
                  </a:lnTo>
                  <a:lnTo>
                    <a:pt x="13723" y="4354"/>
                  </a:lnTo>
                  <a:lnTo>
                    <a:pt x="13519" y="4303"/>
                  </a:lnTo>
                  <a:lnTo>
                    <a:pt x="13341" y="4252"/>
                  </a:lnTo>
                  <a:lnTo>
                    <a:pt x="12934" y="4354"/>
                  </a:lnTo>
                  <a:lnTo>
                    <a:pt x="12603" y="4609"/>
                  </a:lnTo>
                  <a:lnTo>
                    <a:pt x="12374" y="4965"/>
                  </a:lnTo>
                  <a:lnTo>
                    <a:pt x="12297" y="5194"/>
                  </a:lnTo>
                  <a:lnTo>
                    <a:pt x="11253" y="9675"/>
                  </a:lnTo>
                  <a:lnTo>
                    <a:pt x="10872" y="9573"/>
                  </a:lnTo>
                  <a:lnTo>
                    <a:pt x="12323" y="3285"/>
                  </a:lnTo>
                  <a:lnTo>
                    <a:pt x="12374" y="3030"/>
                  </a:lnTo>
                  <a:lnTo>
                    <a:pt x="12323" y="2572"/>
                  </a:lnTo>
                  <a:lnTo>
                    <a:pt x="12094" y="2165"/>
                  </a:lnTo>
                  <a:lnTo>
                    <a:pt x="11763" y="1884"/>
                  </a:lnTo>
                  <a:lnTo>
                    <a:pt x="11559" y="1834"/>
                  </a:lnTo>
                  <a:lnTo>
                    <a:pt x="11330" y="1783"/>
                  </a:lnTo>
                  <a:lnTo>
                    <a:pt x="10922" y="1884"/>
                  </a:lnTo>
                  <a:lnTo>
                    <a:pt x="10566" y="2165"/>
                  </a:lnTo>
                  <a:lnTo>
                    <a:pt x="10286" y="2546"/>
                  </a:lnTo>
                  <a:lnTo>
                    <a:pt x="10235" y="2801"/>
                  </a:lnTo>
                  <a:lnTo>
                    <a:pt x="8784" y="9089"/>
                  </a:lnTo>
                  <a:lnTo>
                    <a:pt x="8478" y="9013"/>
                  </a:lnTo>
                  <a:lnTo>
                    <a:pt x="10210" y="1503"/>
                  </a:lnTo>
                  <a:lnTo>
                    <a:pt x="10235" y="1248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102"/>
                  </a:lnTo>
                  <a:lnTo>
                    <a:pt x="9420" y="26"/>
                  </a:lnTo>
                  <a:lnTo>
                    <a:pt x="9217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1" name="Shape 521"/>
            <p:cNvSpPr/>
            <p:nvPr/>
          </p:nvSpPr>
          <p:spPr>
            <a:xfrm>
              <a:off x="1365300" y="2714900"/>
              <a:ext cx="25" cy="675"/>
            </a:xfrm>
            <a:custGeom>
              <a:avLst/>
              <a:gdLst/>
              <a:ahLst/>
              <a:cxnLst/>
              <a:rect l="0" t="0" r="0" b="0"/>
              <a:pathLst>
                <a:path w="1" h="27" extrusionOk="0">
                  <a:moveTo>
                    <a:pt x="1" y="1"/>
                  </a:moveTo>
                  <a:lnTo>
                    <a:pt x="1" y="1"/>
                  </a:lnTo>
                  <a:lnTo>
                    <a:pt x="1" y="2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2" name="Shape 522"/>
            <p:cNvSpPr/>
            <p:nvPr/>
          </p:nvSpPr>
          <p:spPr>
            <a:xfrm>
              <a:off x="1398400" y="2659525"/>
              <a:ext cx="190975" cy="55400"/>
            </a:xfrm>
            <a:custGeom>
              <a:avLst/>
              <a:gdLst/>
              <a:ahLst/>
              <a:cxnLst/>
              <a:rect l="0" t="0" r="0" b="0"/>
              <a:pathLst>
                <a:path w="7639" h="2216" extrusionOk="0">
                  <a:moveTo>
                    <a:pt x="102" y="1"/>
                  </a:moveTo>
                  <a:lnTo>
                    <a:pt x="0" y="485"/>
                  </a:lnTo>
                  <a:lnTo>
                    <a:pt x="7536" y="2216"/>
                  </a:lnTo>
                  <a:lnTo>
                    <a:pt x="7638" y="1732"/>
                  </a:lnTo>
                  <a:lnTo>
                    <a:pt x="6569" y="1503"/>
                  </a:lnTo>
                  <a:lnTo>
                    <a:pt x="6543" y="1503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3" name="Shape 523"/>
            <p:cNvSpPr/>
            <p:nvPr/>
          </p:nvSpPr>
          <p:spPr>
            <a:xfrm>
              <a:off x="1365300" y="2708550"/>
              <a:ext cx="105675" cy="159775"/>
            </a:xfrm>
            <a:custGeom>
              <a:avLst/>
              <a:gdLst/>
              <a:ahLst/>
              <a:cxnLst/>
              <a:rect l="0" t="0" r="0" b="0"/>
              <a:pathLst>
                <a:path w="4227" h="6391" extrusionOk="0">
                  <a:moveTo>
                    <a:pt x="77" y="0"/>
                  </a:moveTo>
                  <a:lnTo>
                    <a:pt x="52" y="51"/>
                  </a:lnTo>
                  <a:lnTo>
                    <a:pt x="1" y="280"/>
                  </a:lnTo>
                  <a:lnTo>
                    <a:pt x="230" y="306"/>
                  </a:lnTo>
                  <a:lnTo>
                    <a:pt x="1121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8" y="3794"/>
                  </a:lnTo>
                  <a:lnTo>
                    <a:pt x="3896" y="5372"/>
                  </a:lnTo>
                  <a:lnTo>
                    <a:pt x="3819" y="6314"/>
                  </a:lnTo>
                  <a:lnTo>
                    <a:pt x="4099" y="6390"/>
                  </a:lnTo>
                  <a:lnTo>
                    <a:pt x="4150" y="6212"/>
                  </a:lnTo>
                  <a:lnTo>
                    <a:pt x="4227" y="5117"/>
                  </a:lnTo>
                  <a:lnTo>
                    <a:pt x="4176" y="4124"/>
                  </a:lnTo>
                  <a:lnTo>
                    <a:pt x="3896" y="3030"/>
                  </a:lnTo>
                  <a:lnTo>
                    <a:pt x="3336" y="1935"/>
                  </a:lnTo>
                  <a:lnTo>
                    <a:pt x="2394" y="968"/>
                  </a:lnTo>
                  <a:lnTo>
                    <a:pt x="1375" y="407"/>
                  </a:lnTo>
                  <a:lnTo>
                    <a:pt x="535" y="10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4" name="Shape 524"/>
            <p:cNvSpPr/>
            <p:nvPr/>
          </p:nvSpPr>
          <p:spPr>
            <a:xfrm>
              <a:off x="1343025" y="2888650"/>
              <a:ext cx="183975" cy="84675"/>
            </a:xfrm>
            <a:custGeom>
              <a:avLst/>
              <a:gdLst/>
              <a:ahLst/>
              <a:cxnLst/>
              <a:rect l="0" t="0" r="0" b="0"/>
              <a:pathLst>
                <a:path w="7359" h="3387" extrusionOk="0">
                  <a:moveTo>
                    <a:pt x="408" y="1"/>
                  </a:moveTo>
                  <a:lnTo>
                    <a:pt x="1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5" name="Shape 525"/>
            <p:cNvSpPr/>
            <p:nvPr/>
          </p:nvSpPr>
          <p:spPr>
            <a:xfrm>
              <a:off x="1303575" y="2910950"/>
              <a:ext cx="237425" cy="100575"/>
            </a:xfrm>
            <a:custGeom>
              <a:avLst/>
              <a:gdLst/>
              <a:ahLst/>
              <a:cxnLst/>
              <a:rect l="0" t="0" r="0" b="0"/>
              <a:pathLst>
                <a:path w="9497" h="4023" extrusionOk="0">
                  <a:moveTo>
                    <a:pt x="433" y="0"/>
                  </a:moveTo>
                  <a:lnTo>
                    <a:pt x="0" y="1909"/>
                  </a:lnTo>
                  <a:lnTo>
                    <a:pt x="9063" y="4023"/>
                  </a:lnTo>
                  <a:lnTo>
                    <a:pt x="9496" y="208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6" name="Shape 526"/>
            <p:cNvSpPr/>
            <p:nvPr/>
          </p:nvSpPr>
          <p:spPr>
            <a:xfrm>
              <a:off x="1281300" y="2948500"/>
              <a:ext cx="251425" cy="105675"/>
            </a:xfrm>
            <a:custGeom>
              <a:avLst/>
              <a:gdLst/>
              <a:ahLst/>
              <a:cxnLst/>
              <a:rect l="0" t="0" r="0" b="0"/>
              <a:pathLst>
                <a:path w="10057" h="4227" extrusionOk="0">
                  <a:moveTo>
                    <a:pt x="967" y="0"/>
                  </a:moveTo>
                  <a:lnTo>
                    <a:pt x="0" y="4226"/>
                  </a:lnTo>
                  <a:lnTo>
                    <a:pt x="9547" y="4226"/>
                  </a:lnTo>
                  <a:lnTo>
                    <a:pt x="10056" y="2088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F0462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205734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Shape 300"/>
          <p:cNvGrpSpPr/>
          <p:nvPr/>
        </p:nvGrpSpPr>
        <p:grpSpPr>
          <a:xfrm flipH="1">
            <a:off x="7488534" y="3754514"/>
            <a:ext cx="1655476" cy="1388992"/>
            <a:chOff x="4163225" y="1879850"/>
            <a:chExt cx="1399625" cy="1174325"/>
          </a:xfrm>
        </p:grpSpPr>
        <p:sp>
          <p:nvSpPr>
            <p:cNvPr id="301" name="Shape 301"/>
            <p:cNvSpPr/>
            <p:nvPr/>
          </p:nvSpPr>
          <p:spPr>
            <a:xfrm>
              <a:off x="4288625" y="2352125"/>
              <a:ext cx="68125" cy="190950"/>
            </a:xfrm>
            <a:custGeom>
              <a:avLst/>
              <a:gdLst/>
              <a:ahLst/>
              <a:cxnLst/>
              <a:rect l="0" t="0" r="0" b="0"/>
              <a:pathLst>
                <a:path w="2725" h="7638" extrusionOk="0">
                  <a:moveTo>
                    <a:pt x="2724" y="0"/>
                  </a:moveTo>
                  <a:lnTo>
                    <a:pt x="2164" y="26"/>
                  </a:lnTo>
                  <a:lnTo>
                    <a:pt x="1171" y="433"/>
                  </a:lnTo>
                  <a:lnTo>
                    <a:pt x="433" y="1197"/>
                  </a:lnTo>
                  <a:lnTo>
                    <a:pt x="26" y="2164"/>
                  </a:lnTo>
                  <a:lnTo>
                    <a:pt x="0" y="2724"/>
                  </a:lnTo>
                  <a:lnTo>
                    <a:pt x="0" y="4914"/>
                  </a:lnTo>
                  <a:lnTo>
                    <a:pt x="26" y="5448"/>
                  </a:lnTo>
                  <a:lnTo>
                    <a:pt x="433" y="6441"/>
                  </a:lnTo>
                  <a:lnTo>
                    <a:pt x="1171" y="7180"/>
                  </a:lnTo>
                  <a:lnTo>
                    <a:pt x="2164" y="7587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5011650" y="2352125"/>
              <a:ext cx="68125" cy="190950"/>
            </a:xfrm>
            <a:custGeom>
              <a:avLst/>
              <a:gdLst/>
              <a:ahLst/>
              <a:cxnLst/>
              <a:rect l="0" t="0" r="0" b="0"/>
              <a:pathLst>
                <a:path w="2725" h="7638" extrusionOk="0">
                  <a:moveTo>
                    <a:pt x="0" y="0"/>
                  </a:moveTo>
                  <a:lnTo>
                    <a:pt x="0" y="7638"/>
                  </a:lnTo>
                  <a:lnTo>
                    <a:pt x="560" y="7587"/>
                  </a:lnTo>
                  <a:lnTo>
                    <a:pt x="1553" y="7180"/>
                  </a:lnTo>
                  <a:lnTo>
                    <a:pt x="2292" y="6441"/>
                  </a:lnTo>
                  <a:lnTo>
                    <a:pt x="2699" y="5448"/>
                  </a:lnTo>
                  <a:lnTo>
                    <a:pt x="2724" y="4914"/>
                  </a:lnTo>
                  <a:lnTo>
                    <a:pt x="2724" y="2724"/>
                  </a:lnTo>
                  <a:lnTo>
                    <a:pt x="2699" y="2164"/>
                  </a:lnTo>
                  <a:lnTo>
                    <a:pt x="2292" y="1197"/>
                  </a:lnTo>
                  <a:lnTo>
                    <a:pt x="1553" y="433"/>
                  </a:lnTo>
                  <a:lnTo>
                    <a:pt x="56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4579475" y="2740375"/>
              <a:ext cx="210075" cy="263525"/>
            </a:xfrm>
            <a:custGeom>
              <a:avLst/>
              <a:gdLst/>
              <a:ahLst/>
              <a:cxnLst/>
              <a:rect l="0" t="0" r="0" b="0"/>
              <a:pathLst>
                <a:path w="8403" h="10541" extrusionOk="0">
                  <a:moveTo>
                    <a:pt x="1" y="0"/>
                  </a:moveTo>
                  <a:lnTo>
                    <a:pt x="1" y="10540"/>
                  </a:lnTo>
                  <a:lnTo>
                    <a:pt x="8402" y="10540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4333800" y="1924400"/>
              <a:ext cx="700775" cy="875825"/>
            </a:xfrm>
            <a:custGeom>
              <a:avLst/>
              <a:gdLst/>
              <a:ahLst/>
              <a:cxnLst/>
              <a:rect l="0" t="0" r="0" b="0"/>
              <a:pathLst>
                <a:path w="28031" h="35033" extrusionOk="0">
                  <a:moveTo>
                    <a:pt x="14028" y="1"/>
                  </a:moveTo>
                  <a:lnTo>
                    <a:pt x="13290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191" y="867"/>
                  </a:lnTo>
                  <a:lnTo>
                    <a:pt x="7944" y="1401"/>
                  </a:lnTo>
                  <a:lnTo>
                    <a:pt x="6747" y="2038"/>
                  </a:lnTo>
                  <a:lnTo>
                    <a:pt x="5627" y="2801"/>
                  </a:lnTo>
                  <a:lnTo>
                    <a:pt x="4583" y="3642"/>
                  </a:lnTo>
                  <a:lnTo>
                    <a:pt x="3641" y="4609"/>
                  </a:lnTo>
                  <a:lnTo>
                    <a:pt x="2776" y="5653"/>
                  </a:lnTo>
                  <a:lnTo>
                    <a:pt x="2012" y="6773"/>
                  </a:lnTo>
                  <a:lnTo>
                    <a:pt x="1375" y="7944"/>
                  </a:lnTo>
                  <a:lnTo>
                    <a:pt x="841" y="9217"/>
                  </a:lnTo>
                  <a:lnTo>
                    <a:pt x="433" y="10541"/>
                  </a:lnTo>
                  <a:lnTo>
                    <a:pt x="153" y="11890"/>
                  </a:lnTo>
                  <a:lnTo>
                    <a:pt x="1" y="13316"/>
                  </a:lnTo>
                  <a:lnTo>
                    <a:pt x="1" y="14029"/>
                  </a:lnTo>
                  <a:lnTo>
                    <a:pt x="1" y="21004"/>
                  </a:lnTo>
                  <a:lnTo>
                    <a:pt x="1" y="21743"/>
                  </a:lnTo>
                  <a:lnTo>
                    <a:pt x="153" y="23143"/>
                  </a:lnTo>
                  <a:lnTo>
                    <a:pt x="433" y="24518"/>
                  </a:lnTo>
                  <a:lnTo>
                    <a:pt x="841" y="25842"/>
                  </a:lnTo>
                  <a:lnTo>
                    <a:pt x="1375" y="27089"/>
                  </a:lnTo>
                  <a:lnTo>
                    <a:pt x="2012" y="28286"/>
                  </a:lnTo>
                  <a:lnTo>
                    <a:pt x="2776" y="29406"/>
                  </a:lnTo>
                  <a:lnTo>
                    <a:pt x="3641" y="30450"/>
                  </a:lnTo>
                  <a:lnTo>
                    <a:pt x="4583" y="31392"/>
                  </a:lnTo>
                  <a:lnTo>
                    <a:pt x="5627" y="32257"/>
                  </a:lnTo>
                  <a:lnTo>
                    <a:pt x="6747" y="33021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32"/>
                  </a:lnTo>
                  <a:lnTo>
                    <a:pt x="14741" y="35032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8" y="33657"/>
                  </a:lnTo>
                  <a:lnTo>
                    <a:pt x="21284" y="33021"/>
                  </a:lnTo>
                  <a:lnTo>
                    <a:pt x="22404" y="32257"/>
                  </a:lnTo>
                  <a:lnTo>
                    <a:pt x="23448" y="31392"/>
                  </a:lnTo>
                  <a:lnTo>
                    <a:pt x="24390" y="30450"/>
                  </a:lnTo>
                  <a:lnTo>
                    <a:pt x="25256" y="29406"/>
                  </a:lnTo>
                  <a:lnTo>
                    <a:pt x="26020" y="28286"/>
                  </a:lnTo>
                  <a:lnTo>
                    <a:pt x="26656" y="27089"/>
                  </a:lnTo>
                  <a:lnTo>
                    <a:pt x="27191" y="25842"/>
                  </a:lnTo>
                  <a:lnTo>
                    <a:pt x="27598" y="24518"/>
                  </a:lnTo>
                  <a:lnTo>
                    <a:pt x="27878" y="23143"/>
                  </a:lnTo>
                  <a:lnTo>
                    <a:pt x="28031" y="21743"/>
                  </a:lnTo>
                  <a:lnTo>
                    <a:pt x="28031" y="21004"/>
                  </a:lnTo>
                  <a:lnTo>
                    <a:pt x="28031" y="14029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41"/>
                  </a:lnTo>
                  <a:lnTo>
                    <a:pt x="27191" y="9217"/>
                  </a:lnTo>
                  <a:lnTo>
                    <a:pt x="26656" y="7944"/>
                  </a:lnTo>
                  <a:lnTo>
                    <a:pt x="26020" y="6773"/>
                  </a:lnTo>
                  <a:lnTo>
                    <a:pt x="25256" y="5653"/>
                  </a:lnTo>
                  <a:lnTo>
                    <a:pt x="24390" y="4609"/>
                  </a:lnTo>
                  <a:lnTo>
                    <a:pt x="23448" y="3642"/>
                  </a:lnTo>
                  <a:lnTo>
                    <a:pt x="22404" y="2801"/>
                  </a:lnTo>
                  <a:lnTo>
                    <a:pt x="21284" y="2038"/>
                  </a:lnTo>
                  <a:lnTo>
                    <a:pt x="20088" y="1401"/>
                  </a:lnTo>
                  <a:lnTo>
                    <a:pt x="18840" y="867"/>
                  </a:lnTo>
                  <a:lnTo>
                    <a:pt x="17516" y="459"/>
                  </a:lnTo>
                  <a:lnTo>
                    <a:pt x="16167" y="179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F2D1A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4163225" y="2844100"/>
              <a:ext cx="1041925" cy="210075"/>
            </a:xfrm>
            <a:custGeom>
              <a:avLst/>
              <a:gdLst/>
              <a:ahLst/>
              <a:cxnLst/>
              <a:rect l="0" t="0" r="0" b="0"/>
              <a:pathLst>
                <a:path w="41677" h="8403" extrusionOk="0">
                  <a:moveTo>
                    <a:pt x="16625" y="1"/>
                  </a:moveTo>
                  <a:lnTo>
                    <a:pt x="12297" y="154"/>
                  </a:lnTo>
                  <a:lnTo>
                    <a:pt x="11177" y="179"/>
                  </a:lnTo>
                  <a:lnTo>
                    <a:pt x="9115" y="485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3005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6"/>
                  </a:lnTo>
                  <a:lnTo>
                    <a:pt x="1" y="8402"/>
                  </a:lnTo>
                  <a:lnTo>
                    <a:pt x="41677" y="8402"/>
                  </a:lnTo>
                  <a:lnTo>
                    <a:pt x="41142" y="7486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1" y="3005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3" y="485"/>
                  </a:lnTo>
                  <a:lnTo>
                    <a:pt x="30500" y="179"/>
                  </a:lnTo>
                  <a:lnTo>
                    <a:pt x="29380" y="154"/>
                  </a:lnTo>
                  <a:lnTo>
                    <a:pt x="25052" y="1"/>
                  </a:lnTo>
                  <a:lnTo>
                    <a:pt x="25027" y="434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5" y="3260"/>
                  </a:lnTo>
                  <a:lnTo>
                    <a:pt x="22863" y="3718"/>
                  </a:lnTo>
                  <a:lnTo>
                    <a:pt x="22099" y="4023"/>
                  </a:lnTo>
                  <a:lnTo>
                    <a:pt x="21284" y="4202"/>
                  </a:lnTo>
                  <a:lnTo>
                    <a:pt x="20419" y="4202"/>
                  </a:lnTo>
                  <a:lnTo>
                    <a:pt x="19579" y="4023"/>
                  </a:lnTo>
                  <a:lnTo>
                    <a:pt x="18840" y="3718"/>
                  </a:lnTo>
                  <a:lnTo>
                    <a:pt x="18153" y="3260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7DC72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4540025" y="2844100"/>
              <a:ext cx="288350" cy="149600"/>
            </a:xfrm>
            <a:custGeom>
              <a:avLst/>
              <a:gdLst/>
              <a:ahLst/>
              <a:cxnLst/>
              <a:rect l="0" t="0" r="0" b="0"/>
              <a:pathLst>
                <a:path w="11534" h="5984" extrusionOk="0">
                  <a:moveTo>
                    <a:pt x="1553" y="1"/>
                  </a:moveTo>
                  <a:lnTo>
                    <a:pt x="0" y="52"/>
                  </a:lnTo>
                  <a:lnTo>
                    <a:pt x="0" y="128"/>
                  </a:lnTo>
                  <a:lnTo>
                    <a:pt x="0" y="205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1"/>
                  </a:lnTo>
                  <a:lnTo>
                    <a:pt x="2088" y="4660"/>
                  </a:lnTo>
                  <a:lnTo>
                    <a:pt x="3004" y="5296"/>
                  </a:lnTo>
                  <a:lnTo>
                    <a:pt x="4048" y="5729"/>
                  </a:lnTo>
                  <a:lnTo>
                    <a:pt x="5168" y="5958"/>
                  </a:lnTo>
                  <a:lnTo>
                    <a:pt x="5779" y="5984"/>
                  </a:lnTo>
                  <a:lnTo>
                    <a:pt x="6365" y="5958"/>
                  </a:lnTo>
                  <a:lnTo>
                    <a:pt x="7485" y="5729"/>
                  </a:lnTo>
                  <a:lnTo>
                    <a:pt x="8529" y="5296"/>
                  </a:lnTo>
                  <a:lnTo>
                    <a:pt x="9446" y="4660"/>
                  </a:lnTo>
                  <a:lnTo>
                    <a:pt x="10235" y="3871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205"/>
                  </a:lnTo>
                  <a:lnTo>
                    <a:pt x="11533" y="128"/>
                  </a:lnTo>
                  <a:lnTo>
                    <a:pt x="11533" y="52"/>
                  </a:lnTo>
                  <a:lnTo>
                    <a:pt x="9980" y="1"/>
                  </a:lnTo>
                  <a:lnTo>
                    <a:pt x="9955" y="434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3" y="3260"/>
                  </a:lnTo>
                  <a:lnTo>
                    <a:pt x="7791" y="3718"/>
                  </a:lnTo>
                  <a:lnTo>
                    <a:pt x="7027" y="4023"/>
                  </a:lnTo>
                  <a:lnTo>
                    <a:pt x="6212" y="4202"/>
                  </a:lnTo>
                  <a:lnTo>
                    <a:pt x="5347" y="4202"/>
                  </a:lnTo>
                  <a:lnTo>
                    <a:pt x="4507" y="4023"/>
                  </a:lnTo>
                  <a:lnTo>
                    <a:pt x="3768" y="3718"/>
                  </a:lnTo>
                  <a:lnTo>
                    <a:pt x="3081" y="3260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4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CFE63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4632300" y="2459675"/>
              <a:ext cx="99950" cy="119700"/>
            </a:xfrm>
            <a:custGeom>
              <a:avLst/>
              <a:gdLst/>
              <a:ahLst/>
              <a:cxnLst/>
              <a:rect l="0" t="0" r="0" b="0"/>
              <a:pathLst>
                <a:path w="3998" h="4788" extrusionOk="0">
                  <a:moveTo>
                    <a:pt x="1885" y="1"/>
                  </a:moveTo>
                  <a:lnTo>
                    <a:pt x="1656" y="306"/>
                  </a:lnTo>
                  <a:lnTo>
                    <a:pt x="157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85" y="4558"/>
                  </a:lnTo>
                  <a:lnTo>
                    <a:pt x="1503" y="4787"/>
                  </a:lnTo>
                  <a:lnTo>
                    <a:pt x="2521" y="4787"/>
                  </a:lnTo>
                  <a:lnTo>
                    <a:pt x="3514" y="4558"/>
                  </a:lnTo>
                  <a:lnTo>
                    <a:pt x="3998" y="4354"/>
                  </a:lnTo>
                  <a:lnTo>
                    <a:pt x="3998" y="4303"/>
                  </a:lnTo>
                  <a:lnTo>
                    <a:pt x="3998" y="4252"/>
                  </a:lnTo>
                  <a:lnTo>
                    <a:pt x="2445" y="586"/>
                  </a:lnTo>
                  <a:lnTo>
                    <a:pt x="2343" y="306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rgbClr val="FEEBD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4632300" y="2568525"/>
              <a:ext cx="99950" cy="38200"/>
            </a:xfrm>
            <a:custGeom>
              <a:avLst/>
              <a:gdLst/>
              <a:ahLst/>
              <a:cxnLst/>
              <a:rect l="0" t="0" r="0" b="0"/>
              <a:pathLst>
                <a:path w="3998" h="1528" extrusionOk="0">
                  <a:moveTo>
                    <a:pt x="1" y="0"/>
                  </a:moveTo>
                  <a:lnTo>
                    <a:pt x="1" y="306"/>
                  </a:lnTo>
                  <a:lnTo>
                    <a:pt x="357" y="840"/>
                  </a:lnTo>
                  <a:lnTo>
                    <a:pt x="917" y="1273"/>
                  </a:lnTo>
                  <a:lnTo>
                    <a:pt x="1579" y="1502"/>
                  </a:lnTo>
                  <a:lnTo>
                    <a:pt x="1834" y="1528"/>
                  </a:lnTo>
                  <a:lnTo>
                    <a:pt x="2165" y="1528"/>
                  </a:lnTo>
                  <a:lnTo>
                    <a:pt x="2445" y="1502"/>
                  </a:lnTo>
                  <a:lnTo>
                    <a:pt x="3081" y="1273"/>
                  </a:lnTo>
                  <a:lnTo>
                    <a:pt x="3667" y="840"/>
                  </a:lnTo>
                  <a:lnTo>
                    <a:pt x="3998" y="306"/>
                  </a:lnTo>
                  <a:lnTo>
                    <a:pt x="3998" y="0"/>
                  </a:lnTo>
                  <a:lnTo>
                    <a:pt x="3514" y="204"/>
                  </a:lnTo>
                  <a:lnTo>
                    <a:pt x="2521" y="433"/>
                  </a:lnTo>
                  <a:lnTo>
                    <a:pt x="1503" y="433"/>
                  </a:lnTo>
                  <a:lnTo>
                    <a:pt x="485" y="2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4799700" y="2429125"/>
              <a:ext cx="129875" cy="66850"/>
            </a:xfrm>
            <a:custGeom>
              <a:avLst/>
              <a:gdLst/>
              <a:ahLst/>
              <a:cxnLst/>
              <a:rect l="0" t="0" r="0" b="0"/>
              <a:pathLst>
                <a:path w="5195" h="2674" extrusionOk="0">
                  <a:moveTo>
                    <a:pt x="2826" y="1"/>
                  </a:moveTo>
                  <a:lnTo>
                    <a:pt x="2292" y="103"/>
                  </a:lnTo>
                  <a:lnTo>
                    <a:pt x="1757" y="281"/>
                  </a:lnTo>
                  <a:lnTo>
                    <a:pt x="917" y="866"/>
                  </a:lnTo>
                  <a:lnTo>
                    <a:pt x="102" y="1808"/>
                  </a:lnTo>
                  <a:lnTo>
                    <a:pt x="1" y="1987"/>
                  </a:lnTo>
                  <a:lnTo>
                    <a:pt x="179" y="2114"/>
                  </a:lnTo>
                  <a:lnTo>
                    <a:pt x="1350" y="2547"/>
                  </a:lnTo>
                  <a:lnTo>
                    <a:pt x="2368" y="2674"/>
                  </a:lnTo>
                  <a:lnTo>
                    <a:pt x="2903" y="2572"/>
                  </a:lnTo>
                  <a:lnTo>
                    <a:pt x="3437" y="2394"/>
                  </a:lnTo>
                  <a:lnTo>
                    <a:pt x="4278" y="1808"/>
                  </a:lnTo>
                  <a:lnTo>
                    <a:pt x="5092" y="866"/>
                  </a:lnTo>
                  <a:lnTo>
                    <a:pt x="5194" y="663"/>
                  </a:lnTo>
                  <a:lnTo>
                    <a:pt x="5016" y="561"/>
                  </a:lnTo>
                  <a:lnTo>
                    <a:pt x="3845" y="10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4438825" y="2429125"/>
              <a:ext cx="130500" cy="66850"/>
            </a:xfrm>
            <a:custGeom>
              <a:avLst/>
              <a:gdLst/>
              <a:ahLst/>
              <a:cxnLst/>
              <a:rect l="0" t="0" r="0" b="0"/>
              <a:pathLst>
                <a:path w="5220" h="2674" extrusionOk="0">
                  <a:moveTo>
                    <a:pt x="2368" y="1"/>
                  </a:moveTo>
                  <a:lnTo>
                    <a:pt x="1350" y="103"/>
                  </a:lnTo>
                  <a:lnTo>
                    <a:pt x="179" y="561"/>
                  </a:lnTo>
                  <a:lnTo>
                    <a:pt x="0" y="663"/>
                  </a:lnTo>
                  <a:lnTo>
                    <a:pt x="102" y="866"/>
                  </a:lnTo>
                  <a:lnTo>
                    <a:pt x="917" y="1808"/>
                  </a:lnTo>
                  <a:lnTo>
                    <a:pt x="1757" y="2394"/>
                  </a:lnTo>
                  <a:lnTo>
                    <a:pt x="2292" y="2572"/>
                  </a:lnTo>
                  <a:lnTo>
                    <a:pt x="2826" y="2674"/>
                  </a:lnTo>
                  <a:lnTo>
                    <a:pt x="3845" y="2547"/>
                  </a:lnTo>
                  <a:lnTo>
                    <a:pt x="5016" y="2114"/>
                  </a:lnTo>
                  <a:lnTo>
                    <a:pt x="5219" y="1987"/>
                  </a:lnTo>
                  <a:lnTo>
                    <a:pt x="5092" y="1808"/>
                  </a:lnTo>
                  <a:lnTo>
                    <a:pt x="4277" y="866"/>
                  </a:lnTo>
                  <a:lnTo>
                    <a:pt x="3437" y="281"/>
                  </a:lnTo>
                  <a:lnTo>
                    <a:pt x="2903" y="103"/>
                  </a:lnTo>
                  <a:lnTo>
                    <a:pt x="2368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4471925" y="2438675"/>
              <a:ext cx="26750" cy="26750"/>
            </a:xfrm>
            <a:custGeom>
              <a:avLst/>
              <a:gdLst/>
              <a:ahLst/>
              <a:cxnLst/>
              <a:rect l="0" t="0" r="0" b="0"/>
              <a:pathLst>
                <a:path w="1070" h="1070" extrusionOk="0">
                  <a:moveTo>
                    <a:pt x="535" y="1"/>
                  </a:moveTo>
                  <a:lnTo>
                    <a:pt x="331" y="26"/>
                  </a:lnTo>
                  <a:lnTo>
                    <a:pt x="26" y="332"/>
                  </a:lnTo>
                  <a:lnTo>
                    <a:pt x="0" y="535"/>
                  </a:lnTo>
                  <a:lnTo>
                    <a:pt x="26" y="739"/>
                  </a:lnTo>
                  <a:lnTo>
                    <a:pt x="331" y="1044"/>
                  </a:lnTo>
                  <a:lnTo>
                    <a:pt x="535" y="1070"/>
                  </a:lnTo>
                  <a:lnTo>
                    <a:pt x="739" y="1044"/>
                  </a:lnTo>
                  <a:lnTo>
                    <a:pt x="1044" y="739"/>
                  </a:lnTo>
                  <a:lnTo>
                    <a:pt x="1069" y="535"/>
                  </a:lnTo>
                  <a:lnTo>
                    <a:pt x="1044" y="332"/>
                  </a:lnTo>
                  <a:lnTo>
                    <a:pt x="739" y="26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4837900" y="2445050"/>
              <a:ext cx="26750" cy="26125"/>
            </a:xfrm>
            <a:custGeom>
              <a:avLst/>
              <a:gdLst/>
              <a:ahLst/>
              <a:cxnLst/>
              <a:rect l="0" t="0" r="0" b="0"/>
              <a:pathLst>
                <a:path w="1070" h="1045" extrusionOk="0">
                  <a:moveTo>
                    <a:pt x="535" y="0"/>
                  </a:moveTo>
                  <a:lnTo>
                    <a:pt x="331" y="26"/>
                  </a:lnTo>
                  <a:lnTo>
                    <a:pt x="25" y="306"/>
                  </a:lnTo>
                  <a:lnTo>
                    <a:pt x="0" y="509"/>
                  </a:lnTo>
                  <a:lnTo>
                    <a:pt x="25" y="739"/>
                  </a:lnTo>
                  <a:lnTo>
                    <a:pt x="331" y="1019"/>
                  </a:lnTo>
                  <a:lnTo>
                    <a:pt x="535" y="1044"/>
                  </a:lnTo>
                  <a:lnTo>
                    <a:pt x="738" y="1019"/>
                  </a:lnTo>
                  <a:lnTo>
                    <a:pt x="1044" y="739"/>
                  </a:lnTo>
                  <a:lnTo>
                    <a:pt x="1069" y="509"/>
                  </a:lnTo>
                  <a:lnTo>
                    <a:pt x="1044" y="306"/>
                  </a:lnTo>
                  <a:lnTo>
                    <a:pt x="738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4431175" y="2522700"/>
              <a:ext cx="145775" cy="68750"/>
            </a:xfrm>
            <a:custGeom>
              <a:avLst/>
              <a:gdLst/>
              <a:ahLst/>
              <a:cxnLst/>
              <a:rect l="0" t="0" r="0" b="0"/>
              <a:pathLst>
                <a:path w="5831" h="2750" extrusionOk="0">
                  <a:moveTo>
                    <a:pt x="1350" y="0"/>
                  </a:moveTo>
                  <a:lnTo>
                    <a:pt x="1096" y="26"/>
                  </a:lnTo>
                  <a:lnTo>
                    <a:pt x="586" y="229"/>
                  </a:lnTo>
                  <a:lnTo>
                    <a:pt x="230" y="586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39"/>
                  </a:lnTo>
                  <a:lnTo>
                    <a:pt x="586" y="2521"/>
                  </a:lnTo>
                  <a:lnTo>
                    <a:pt x="1096" y="2724"/>
                  </a:lnTo>
                  <a:lnTo>
                    <a:pt x="1350" y="2750"/>
                  </a:lnTo>
                  <a:lnTo>
                    <a:pt x="4456" y="2750"/>
                  </a:lnTo>
                  <a:lnTo>
                    <a:pt x="4736" y="2724"/>
                  </a:lnTo>
                  <a:lnTo>
                    <a:pt x="5220" y="2521"/>
                  </a:lnTo>
                  <a:lnTo>
                    <a:pt x="5602" y="2139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586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1AA9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4791425" y="2522700"/>
              <a:ext cx="146425" cy="68750"/>
            </a:xfrm>
            <a:custGeom>
              <a:avLst/>
              <a:gdLst/>
              <a:ahLst/>
              <a:cxnLst/>
              <a:rect l="0" t="0" r="0" b="0"/>
              <a:pathLst>
                <a:path w="5857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612" y="229"/>
                  </a:lnTo>
                  <a:lnTo>
                    <a:pt x="230" y="586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39"/>
                  </a:lnTo>
                  <a:lnTo>
                    <a:pt x="612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81" y="2750"/>
                  </a:lnTo>
                  <a:lnTo>
                    <a:pt x="4761" y="2724"/>
                  </a:lnTo>
                  <a:lnTo>
                    <a:pt x="5245" y="2521"/>
                  </a:lnTo>
                  <a:lnTo>
                    <a:pt x="5627" y="2139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586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F1AA9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4448375" y="2341925"/>
              <a:ext cx="110775" cy="22300"/>
            </a:xfrm>
            <a:custGeom>
              <a:avLst/>
              <a:gdLst/>
              <a:ahLst/>
              <a:cxnLst/>
              <a:rect l="0" t="0" r="0" b="0"/>
              <a:pathLst>
                <a:path w="4431" h="892" fill="none" extrusionOk="0">
                  <a:moveTo>
                    <a:pt x="4430" y="892"/>
                  </a:moveTo>
                  <a:lnTo>
                    <a:pt x="4201" y="663"/>
                  </a:lnTo>
                  <a:lnTo>
                    <a:pt x="3666" y="332"/>
                  </a:lnTo>
                  <a:lnTo>
                    <a:pt x="2826" y="1"/>
                  </a:lnTo>
                  <a:lnTo>
                    <a:pt x="1630" y="1"/>
                  </a:lnTo>
                  <a:lnTo>
                    <a:pt x="764" y="332"/>
                  </a:lnTo>
                  <a:lnTo>
                    <a:pt x="255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1F2F45"/>
              </a:solidFill>
              <a:prstDash val="solid"/>
              <a:miter lim="254588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4809250" y="2341925"/>
              <a:ext cx="110775" cy="22300"/>
            </a:xfrm>
            <a:custGeom>
              <a:avLst/>
              <a:gdLst/>
              <a:ahLst/>
              <a:cxnLst/>
              <a:rect l="0" t="0" r="0" b="0"/>
              <a:pathLst>
                <a:path w="4431" h="892" fill="none" extrusionOk="0">
                  <a:moveTo>
                    <a:pt x="4430" y="892"/>
                  </a:moveTo>
                  <a:lnTo>
                    <a:pt x="4176" y="663"/>
                  </a:lnTo>
                  <a:lnTo>
                    <a:pt x="3666" y="332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32"/>
                  </a:lnTo>
                  <a:lnTo>
                    <a:pt x="230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1F2F45"/>
              </a:solidFill>
              <a:prstDash val="solid"/>
              <a:miter lim="254588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4622125" y="2646800"/>
              <a:ext cx="124125" cy="36300"/>
            </a:xfrm>
            <a:custGeom>
              <a:avLst/>
              <a:gdLst/>
              <a:ahLst/>
              <a:cxnLst/>
              <a:rect l="0" t="0" r="0" b="0"/>
              <a:pathLst>
                <a:path w="4965" h="1452" fill="none" extrusionOk="0">
                  <a:moveTo>
                    <a:pt x="0" y="1"/>
                  </a:moveTo>
                  <a:lnTo>
                    <a:pt x="153" y="306"/>
                  </a:lnTo>
                  <a:lnTo>
                    <a:pt x="637" y="841"/>
                  </a:lnTo>
                  <a:lnTo>
                    <a:pt x="1273" y="1223"/>
                  </a:lnTo>
                  <a:lnTo>
                    <a:pt x="2063" y="1426"/>
                  </a:lnTo>
                  <a:lnTo>
                    <a:pt x="2495" y="1452"/>
                  </a:lnTo>
                  <a:lnTo>
                    <a:pt x="2903" y="1426"/>
                  </a:lnTo>
                  <a:lnTo>
                    <a:pt x="3692" y="1223"/>
                  </a:lnTo>
                  <a:lnTo>
                    <a:pt x="4328" y="841"/>
                  </a:lnTo>
                  <a:lnTo>
                    <a:pt x="4812" y="332"/>
                  </a:lnTo>
                  <a:lnTo>
                    <a:pt x="4965" y="26"/>
                  </a:lnTo>
                </a:path>
              </a:pathLst>
            </a:custGeom>
            <a:noFill/>
            <a:ln w="21000" cap="rnd" cmpd="sng">
              <a:solidFill>
                <a:srgbClr val="E15758"/>
              </a:solidFill>
              <a:prstDash val="solid"/>
              <a:miter lim="254588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4288625" y="1879850"/>
              <a:ext cx="791775" cy="541675"/>
            </a:xfrm>
            <a:custGeom>
              <a:avLst/>
              <a:gdLst/>
              <a:ahLst/>
              <a:cxnLst/>
              <a:rect l="0" t="0" r="0" b="0"/>
              <a:pathLst>
                <a:path w="31671" h="21667" extrusionOk="0">
                  <a:moveTo>
                    <a:pt x="15021" y="1"/>
                  </a:moveTo>
                  <a:lnTo>
                    <a:pt x="13417" y="154"/>
                  </a:lnTo>
                  <a:lnTo>
                    <a:pt x="11889" y="485"/>
                  </a:lnTo>
                  <a:lnTo>
                    <a:pt x="10387" y="943"/>
                  </a:lnTo>
                  <a:lnTo>
                    <a:pt x="8987" y="1554"/>
                  </a:lnTo>
                  <a:lnTo>
                    <a:pt x="7638" y="2267"/>
                  </a:lnTo>
                  <a:lnTo>
                    <a:pt x="6365" y="3132"/>
                  </a:lnTo>
                  <a:lnTo>
                    <a:pt x="5194" y="4100"/>
                  </a:lnTo>
                  <a:lnTo>
                    <a:pt x="4124" y="5169"/>
                  </a:lnTo>
                  <a:lnTo>
                    <a:pt x="3157" y="6340"/>
                  </a:lnTo>
                  <a:lnTo>
                    <a:pt x="2291" y="7613"/>
                  </a:lnTo>
                  <a:lnTo>
                    <a:pt x="1553" y="8962"/>
                  </a:lnTo>
                  <a:lnTo>
                    <a:pt x="967" y="10388"/>
                  </a:lnTo>
                  <a:lnTo>
                    <a:pt x="509" y="11865"/>
                  </a:lnTo>
                  <a:lnTo>
                    <a:pt x="178" y="13418"/>
                  </a:lnTo>
                  <a:lnTo>
                    <a:pt x="26" y="14996"/>
                  </a:lnTo>
                  <a:lnTo>
                    <a:pt x="0" y="15811"/>
                  </a:lnTo>
                  <a:lnTo>
                    <a:pt x="0" y="21463"/>
                  </a:lnTo>
                  <a:lnTo>
                    <a:pt x="356" y="21513"/>
                  </a:lnTo>
                  <a:lnTo>
                    <a:pt x="1146" y="21437"/>
                  </a:lnTo>
                  <a:lnTo>
                    <a:pt x="2037" y="21132"/>
                  </a:lnTo>
                  <a:lnTo>
                    <a:pt x="2953" y="20673"/>
                  </a:lnTo>
                  <a:lnTo>
                    <a:pt x="4303" y="19757"/>
                  </a:lnTo>
                  <a:lnTo>
                    <a:pt x="5856" y="18306"/>
                  </a:lnTo>
                  <a:lnTo>
                    <a:pt x="6416" y="17593"/>
                  </a:lnTo>
                  <a:lnTo>
                    <a:pt x="6874" y="10515"/>
                  </a:lnTo>
                  <a:lnTo>
                    <a:pt x="10820" y="16727"/>
                  </a:lnTo>
                  <a:lnTo>
                    <a:pt x="11431" y="17160"/>
                  </a:lnTo>
                  <a:lnTo>
                    <a:pt x="13391" y="18077"/>
                  </a:lnTo>
                  <a:lnTo>
                    <a:pt x="16065" y="19019"/>
                  </a:lnTo>
                  <a:lnTo>
                    <a:pt x="19171" y="19910"/>
                  </a:lnTo>
                  <a:lnTo>
                    <a:pt x="22455" y="20699"/>
                  </a:lnTo>
                  <a:lnTo>
                    <a:pt x="25663" y="21284"/>
                  </a:lnTo>
                  <a:lnTo>
                    <a:pt x="28539" y="21641"/>
                  </a:lnTo>
                  <a:lnTo>
                    <a:pt x="30856" y="21666"/>
                  </a:lnTo>
                  <a:lnTo>
                    <a:pt x="31671" y="21513"/>
                  </a:lnTo>
                  <a:lnTo>
                    <a:pt x="31671" y="15811"/>
                  </a:lnTo>
                  <a:lnTo>
                    <a:pt x="31645" y="14996"/>
                  </a:lnTo>
                  <a:lnTo>
                    <a:pt x="31493" y="13418"/>
                  </a:lnTo>
                  <a:lnTo>
                    <a:pt x="31162" y="11865"/>
                  </a:lnTo>
                  <a:lnTo>
                    <a:pt x="30703" y="10388"/>
                  </a:lnTo>
                  <a:lnTo>
                    <a:pt x="30118" y="8962"/>
                  </a:lnTo>
                  <a:lnTo>
                    <a:pt x="29380" y="7613"/>
                  </a:lnTo>
                  <a:lnTo>
                    <a:pt x="28514" y="6340"/>
                  </a:lnTo>
                  <a:lnTo>
                    <a:pt x="27547" y="5169"/>
                  </a:lnTo>
                  <a:lnTo>
                    <a:pt x="26477" y="4100"/>
                  </a:lnTo>
                  <a:lnTo>
                    <a:pt x="25306" y="3132"/>
                  </a:lnTo>
                  <a:lnTo>
                    <a:pt x="24033" y="2267"/>
                  </a:lnTo>
                  <a:lnTo>
                    <a:pt x="22709" y="1554"/>
                  </a:lnTo>
                  <a:lnTo>
                    <a:pt x="21284" y="943"/>
                  </a:lnTo>
                  <a:lnTo>
                    <a:pt x="19782" y="485"/>
                  </a:lnTo>
                  <a:lnTo>
                    <a:pt x="18254" y="154"/>
                  </a:lnTo>
                  <a:lnTo>
                    <a:pt x="16650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5205775" y="2455225"/>
              <a:ext cx="357075" cy="586225"/>
            </a:xfrm>
            <a:custGeom>
              <a:avLst/>
              <a:gdLst/>
              <a:ahLst/>
              <a:cxnLst/>
              <a:rect l="0" t="0" r="0" b="0"/>
              <a:pathLst>
                <a:path w="14283" h="23449" extrusionOk="0">
                  <a:moveTo>
                    <a:pt x="9216" y="1"/>
                  </a:moveTo>
                  <a:lnTo>
                    <a:pt x="8784" y="102"/>
                  </a:lnTo>
                  <a:lnTo>
                    <a:pt x="8427" y="357"/>
                  </a:lnTo>
                  <a:lnTo>
                    <a:pt x="8173" y="764"/>
                  </a:lnTo>
                  <a:lnTo>
                    <a:pt x="8096" y="993"/>
                  </a:lnTo>
                  <a:lnTo>
                    <a:pt x="6339" y="8529"/>
                  </a:lnTo>
                  <a:lnTo>
                    <a:pt x="6034" y="8453"/>
                  </a:lnTo>
                  <a:lnTo>
                    <a:pt x="7587" y="1757"/>
                  </a:lnTo>
                  <a:lnTo>
                    <a:pt x="7638" y="1503"/>
                  </a:lnTo>
                  <a:lnTo>
                    <a:pt x="7587" y="1044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823" y="306"/>
                  </a:lnTo>
                  <a:lnTo>
                    <a:pt x="6594" y="255"/>
                  </a:lnTo>
                  <a:lnTo>
                    <a:pt x="6187" y="357"/>
                  </a:lnTo>
                  <a:lnTo>
                    <a:pt x="5830" y="637"/>
                  </a:lnTo>
                  <a:lnTo>
                    <a:pt x="5550" y="1019"/>
                  </a:lnTo>
                  <a:lnTo>
                    <a:pt x="5474" y="1273"/>
                  </a:lnTo>
                  <a:lnTo>
                    <a:pt x="3386" y="10439"/>
                  </a:lnTo>
                  <a:lnTo>
                    <a:pt x="3132" y="9548"/>
                  </a:lnTo>
                  <a:lnTo>
                    <a:pt x="2648" y="8173"/>
                  </a:lnTo>
                  <a:lnTo>
                    <a:pt x="2139" y="7231"/>
                  </a:lnTo>
                  <a:lnTo>
                    <a:pt x="1630" y="6594"/>
                  </a:lnTo>
                  <a:lnTo>
                    <a:pt x="968" y="6111"/>
                  </a:lnTo>
                  <a:lnTo>
                    <a:pt x="382" y="6034"/>
                  </a:lnTo>
                  <a:lnTo>
                    <a:pt x="331" y="6060"/>
                  </a:lnTo>
                  <a:lnTo>
                    <a:pt x="153" y="6136"/>
                  </a:lnTo>
                  <a:lnTo>
                    <a:pt x="0" y="6442"/>
                  </a:lnTo>
                  <a:lnTo>
                    <a:pt x="0" y="6951"/>
                  </a:lnTo>
                  <a:lnTo>
                    <a:pt x="26" y="7078"/>
                  </a:lnTo>
                  <a:lnTo>
                    <a:pt x="560" y="10006"/>
                  </a:lnTo>
                  <a:lnTo>
                    <a:pt x="1146" y="13494"/>
                  </a:lnTo>
                  <a:lnTo>
                    <a:pt x="1222" y="13901"/>
                  </a:lnTo>
                  <a:lnTo>
                    <a:pt x="1426" y="14563"/>
                  </a:lnTo>
                  <a:lnTo>
                    <a:pt x="1910" y="15327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784" y="23448"/>
                  </a:lnTo>
                  <a:lnTo>
                    <a:pt x="10158" y="17694"/>
                  </a:lnTo>
                  <a:lnTo>
                    <a:pt x="10286" y="17694"/>
                  </a:lnTo>
                  <a:lnTo>
                    <a:pt x="10693" y="17618"/>
                  </a:lnTo>
                  <a:lnTo>
                    <a:pt x="11202" y="17338"/>
                  </a:lnTo>
                  <a:lnTo>
                    <a:pt x="11635" y="16803"/>
                  </a:lnTo>
                  <a:lnTo>
                    <a:pt x="11762" y="16396"/>
                  </a:lnTo>
                  <a:lnTo>
                    <a:pt x="12093" y="14970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8"/>
                  </a:lnTo>
                  <a:lnTo>
                    <a:pt x="14232" y="5652"/>
                  </a:lnTo>
                  <a:lnTo>
                    <a:pt x="14283" y="5423"/>
                  </a:lnTo>
                  <a:lnTo>
                    <a:pt x="14232" y="4965"/>
                  </a:lnTo>
                  <a:lnTo>
                    <a:pt x="14028" y="4609"/>
                  </a:lnTo>
                  <a:lnTo>
                    <a:pt x="13723" y="4354"/>
                  </a:lnTo>
                  <a:lnTo>
                    <a:pt x="13519" y="4303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609"/>
                  </a:lnTo>
                  <a:lnTo>
                    <a:pt x="12348" y="4965"/>
                  </a:lnTo>
                  <a:lnTo>
                    <a:pt x="12297" y="5194"/>
                  </a:lnTo>
                  <a:lnTo>
                    <a:pt x="11253" y="9675"/>
                  </a:lnTo>
                  <a:lnTo>
                    <a:pt x="10871" y="9573"/>
                  </a:lnTo>
                  <a:lnTo>
                    <a:pt x="12322" y="3285"/>
                  </a:lnTo>
                  <a:lnTo>
                    <a:pt x="12373" y="3030"/>
                  </a:lnTo>
                  <a:lnTo>
                    <a:pt x="12297" y="2572"/>
                  </a:lnTo>
                  <a:lnTo>
                    <a:pt x="12093" y="2165"/>
                  </a:lnTo>
                  <a:lnTo>
                    <a:pt x="11762" y="1884"/>
                  </a:lnTo>
                  <a:lnTo>
                    <a:pt x="11559" y="1834"/>
                  </a:lnTo>
                  <a:lnTo>
                    <a:pt x="11329" y="1783"/>
                  </a:lnTo>
                  <a:lnTo>
                    <a:pt x="10922" y="1884"/>
                  </a:lnTo>
                  <a:lnTo>
                    <a:pt x="10540" y="2165"/>
                  </a:lnTo>
                  <a:lnTo>
                    <a:pt x="10286" y="2546"/>
                  </a:lnTo>
                  <a:lnTo>
                    <a:pt x="10209" y="2801"/>
                  </a:lnTo>
                  <a:lnTo>
                    <a:pt x="8758" y="9089"/>
                  </a:lnTo>
                  <a:lnTo>
                    <a:pt x="8453" y="9013"/>
                  </a:lnTo>
                  <a:lnTo>
                    <a:pt x="10184" y="1503"/>
                  </a:lnTo>
                  <a:lnTo>
                    <a:pt x="10235" y="1248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24" y="102"/>
                  </a:lnTo>
                  <a:lnTo>
                    <a:pt x="9420" y="26"/>
                  </a:lnTo>
                  <a:lnTo>
                    <a:pt x="9216" y="1"/>
                  </a:lnTo>
                  <a:close/>
                </a:path>
              </a:pathLst>
            </a:custGeom>
            <a:solidFill>
              <a:srgbClr val="F2D1A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5289775" y="2714900"/>
              <a:ext cx="25" cy="675"/>
            </a:xfrm>
            <a:custGeom>
              <a:avLst/>
              <a:gdLst/>
              <a:ahLst/>
              <a:cxnLst/>
              <a:rect l="0" t="0" r="0" b="0"/>
              <a:pathLst>
                <a:path w="1" h="27" extrusionOk="0">
                  <a:moveTo>
                    <a:pt x="1" y="1"/>
                  </a:moveTo>
                  <a:lnTo>
                    <a:pt x="1" y="1"/>
                  </a:lnTo>
                  <a:lnTo>
                    <a:pt x="1" y="2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5322875" y="2659525"/>
              <a:ext cx="191600" cy="55400"/>
            </a:xfrm>
            <a:custGeom>
              <a:avLst/>
              <a:gdLst/>
              <a:ahLst/>
              <a:cxnLst/>
              <a:rect l="0" t="0" r="0" b="0"/>
              <a:pathLst>
                <a:path w="7664" h="2216" extrusionOk="0">
                  <a:moveTo>
                    <a:pt x="128" y="1"/>
                  </a:moveTo>
                  <a:lnTo>
                    <a:pt x="1" y="485"/>
                  </a:lnTo>
                  <a:lnTo>
                    <a:pt x="7536" y="2216"/>
                  </a:lnTo>
                  <a:lnTo>
                    <a:pt x="7664" y="1732"/>
                  </a:lnTo>
                  <a:lnTo>
                    <a:pt x="6569" y="1503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9" y="841"/>
                  </a:lnTo>
                  <a:lnTo>
                    <a:pt x="1681" y="357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5290425" y="2708550"/>
              <a:ext cx="105675" cy="159775"/>
            </a:xfrm>
            <a:custGeom>
              <a:avLst/>
              <a:gdLst/>
              <a:ahLst/>
              <a:cxnLst/>
              <a:rect l="0" t="0" r="0" b="0"/>
              <a:pathLst>
                <a:path w="4227" h="6391" extrusionOk="0">
                  <a:moveTo>
                    <a:pt x="51" y="0"/>
                  </a:moveTo>
                  <a:lnTo>
                    <a:pt x="51" y="51"/>
                  </a:lnTo>
                  <a:lnTo>
                    <a:pt x="0" y="280"/>
                  </a:lnTo>
                  <a:lnTo>
                    <a:pt x="204" y="306"/>
                  </a:lnTo>
                  <a:lnTo>
                    <a:pt x="1120" y="637"/>
                  </a:lnTo>
                  <a:lnTo>
                    <a:pt x="1833" y="1044"/>
                  </a:lnTo>
                  <a:lnTo>
                    <a:pt x="2597" y="1680"/>
                  </a:lnTo>
                  <a:lnTo>
                    <a:pt x="3234" y="2571"/>
                  </a:lnTo>
                  <a:lnTo>
                    <a:pt x="3717" y="3794"/>
                  </a:lnTo>
                  <a:lnTo>
                    <a:pt x="3870" y="5372"/>
                  </a:lnTo>
                  <a:lnTo>
                    <a:pt x="3794" y="6314"/>
                  </a:lnTo>
                  <a:lnTo>
                    <a:pt x="4099" y="6390"/>
                  </a:lnTo>
                  <a:lnTo>
                    <a:pt x="4125" y="6212"/>
                  </a:lnTo>
                  <a:lnTo>
                    <a:pt x="4226" y="5117"/>
                  </a:lnTo>
                  <a:lnTo>
                    <a:pt x="4150" y="4124"/>
                  </a:lnTo>
                  <a:lnTo>
                    <a:pt x="3895" y="3030"/>
                  </a:lnTo>
                  <a:lnTo>
                    <a:pt x="3335" y="1935"/>
                  </a:lnTo>
                  <a:lnTo>
                    <a:pt x="2393" y="968"/>
                  </a:lnTo>
                  <a:lnTo>
                    <a:pt x="1375" y="407"/>
                  </a:lnTo>
                  <a:lnTo>
                    <a:pt x="535" y="10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5268150" y="2888650"/>
              <a:ext cx="183950" cy="84675"/>
            </a:xfrm>
            <a:custGeom>
              <a:avLst/>
              <a:gdLst/>
              <a:ahLst/>
              <a:cxnLst/>
              <a:rect l="0" t="0" r="0" b="0"/>
              <a:pathLst>
                <a:path w="7358" h="3387" extrusionOk="0">
                  <a:moveTo>
                    <a:pt x="408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5228050" y="2910950"/>
              <a:ext cx="238050" cy="100575"/>
            </a:xfrm>
            <a:custGeom>
              <a:avLst/>
              <a:gdLst/>
              <a:ahLst/>
              <a:cxnLst/>
              <a:rect l="0" t="0" r="0" b="0"/>
              <a:pathLst>
                <a:path w="9522" h="4023" extrusionOk="0">
                  <a:moveTo>
                    <a:pt x="459" y="0"/>
                  </a:moveTo>
                  <a:lnTo>
                    <a:pt x="0" y="1909"/>
                  </a:lnTo>
                  <a:lnTo>
                    <a:pt x="9089" y="4023"/>
                  </a:lnTo>
                  <a:lnTo>
                    <a:pt x="9522" y="2088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CFE63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5206400" y="2948500"/>
              <a:ext cx="250800" cy="105675"/>
            </a:xfrm>
            <a:custGeom>
              <a:avLst/>
              <a:gdLst/>
              <a:ahLst/>
              <a:cxnLst/>
              <a:rect l="0" t="0" r="0" b="0"/>
              <a:pathLst>
                <a:path w="10032" h="4227" extrusionOk="0">
                  <a:moveTo>
                    <a:pt x="968" y="0"/>
                  </a:moveTo>
                  <a:lnTo>
                    <a:pt x="1" y="4226"/>
                  </a:lnTo>
                  <a:lnTo>
                    <a:pt x="9548" y="4226"/>
                  </a:lnTo>
                  <a:lnTo>
                    <a:pt x="10031" y="2088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7DC72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1" name="文字版面配置區 3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2" name="標題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3" name="文字版面配置區 3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4" name="Shape 85"/>
          <p:cNvSpPr txBox="1">
            <a:spLocks/>
          </p:cNvSpPr>
          <p:nvPr/>
        </p:nvSpPr>
        <p:spPr>
          <a:xfrm>
            <a:off x="107504" y="51470"/>
            <a:ext cx="5969100" cy="74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ct val="100000"/>
              <a:buFont typeface="Sniglet"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C78D8"/>
                </a:solidFill>
                <a:effectLst/>
                <a:uLnTx/>
                <a:uFillTx/>
                <a:latin typeface="Sniglet"/>
                <a:ea typeface="Sniglet"/>
                <a:cs typeface="Sniglet"/>
                <a:sym typeface="Sniglet"/>
              </a:rPr>
              <a:t>我國的</a:t>
            </a:r>
            <a:r>
              <a:rPr kumimoji="0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C78D8"/>
                </a:solidFill>
                <a:effectLst/>
                <a:uLnTx/>
                <a:uFillTx/>
                <a:latin typeface="Sniglet"/>
                <a:ea typeface="Sniglet"/>
                <a:cs typeface="Sniglet"/>
                <a:sym typeface="Sniglet"/>
              </a:rPr>
              <a:t>《</a:t>
            </a:r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C78D8"/>
                </a:solidFill>
                <a:effectLst/>
                <a:uLnTx/>
                <a:uFillTx/>
                <a:latin typeface="Sniglet"/>
                <a:ea typeface="Sniglet"/>
                <a:cs typeface="Sniglet"/>
                <a:sym typeface="Sniglet"/>
              </a:rPr>
              <a:t>兒童權利公約</a:t>
            </a:r>
            <a:r>
              <a:rPr kumimoji="0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C78D8"/>
                </a:solidFill>
                <a:effectLst/>
                <a:uLnTx/>
                <a:uFillTx/>
                <a:latin typeface="Sniglet"/>
                <a:ea typeface="Sniglet"/>
                <a:cs typeface="Sniglet"/>
                <a:sym typeface="Sniglet"/>
              </a:rPr>
              <a:t>》</a:t>
            </a:r>
            <a:endParaRPr kumimoji="0" lang="en" sz="3200" b="0" i="0" u="none" strike="noStrike" kern="0" cap="none" spc="0" normalizeH="0" baseline="0" noProof="0" dirty="0">
              <a:ln>
                <a:noFill/>
              </a:ln>
              <a:solidFill>
                <a:srgbClr val="3C78D8"/>
              </a:solidFill>
              <a:effectLst/>
              <a:uLnTx/>
              <a:uFillTx/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5" name="Shape 88"/>
          <p:cNvSpPr txBox="1">
            <a:spLocks/>
          </p:cNvSpPr>
          <p:nvPr/>
        </p:nvSpPr>
        <p:spPr>
          <a:xfrm>
            <a:off x="653625" y="3677325"/>
            <a:ext cx="4842900" cy="82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10000"/>
              <a:buFont typeface="Arial"/>
              <a:buNone/>
              <a:tabLst/>
              <a:defRPr/>
            </a:pPr>
            <a:endParaRPr kumimoji="0" lang="zh-TW" altLang="en-US" sz="1000" b="0" i="0" u="none" strike="noStrike" kern="0" cap="none" spc="0" normalizeH="0" baseline="0" noProof="0" smtClean="0">
              <a:ln>
                <a:noFill/>
              </a:ln>
              <a:solidFill>
                <a:srgbClr val="6D9EEB"/>
              </a:solidFill>
              <a:effectLst/>
              <a:uLnTx/>
              <a:uFillTx/>
              <a:latin typeface="ABeeZee"/>
              <a:ea typeface="ABeeZee"/>
              <a:cs typeface="ABeeZee"/>
              <a:sym typeface="ABeeZe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6D9EEB"/>
              </a:buClr>
              <a:buSzPct val="100000"/>
              <a:buFont typeface="ABeeZee"/>
              <a:buNone/>
              <a:tabLst/>
              <a:defRPr/>
            </a:pPr>
            <a:endParaRPr kumimoji="0" lang="zh-TW" altLang="en-US" sz="1000" b="0" i="0" u="none" strike="noStrike" kern="0" cap="none" spc="0" normalizeH="0" baseline="0" noProof="0" dirty="0">
              <a:ln>
                <a:noFill/>
              </a:ln>
              <a:solidFill>
                <a:srgbClr val="6D9EEB"/>
              </a:solidFill>
              <a:effectLst/>
              <a:uLnTx/>
              <a:uFillTx/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6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2" y="843558"/>
            <a:ext cx="3059104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5064" y="843558"/>
            <a:ext cx="3055522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168" y="843558"/>
            <a:ext cx="3061192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5024" y="3003798"/>
            <a:ext cx="3057616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25064" y="3003798"/>
            <a:ext cx="3059104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文字版面配置區 38"/>
          <p:cNvSpPr txBox="1">
            <a:spLocks/>
          </p:cNvSpPr>
          <p:nvPr/>
        </p:nvSpPr>
        <p:spPr>
          <a:xfrm>
            <a:off x="4572000" y="123478"/>
            <a:ext cx="4824536" cy="7200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ct val="100000"/>
              <a:buFont typeface="ABeeZee"/>
              <a:buNone/>
              <a:tabLst/>
              <a:defRPr/>
            </a:pPr>
            <a:r>
              <a:rPr kumimoji="0" lang="zh-TW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474F67"/>
                </a:solidFill>
                <a:effectLst/>
                <a:uLnTx/>
                <a:uFillTx/>
                <a:latin typeface="ABeeZee"/>
                <a:ea typeface="ABeeZee"/>
                <a:cs typeface="ABeeZee"/>
                <a:sym typeface="ABeeZee"/>
              </a:rPr>
              <a:t>資料來源：衛福部社會及家庭署（檔案下載：</a:t>
            </a:r>
            <a:r>
              <a:rPr kumimoji="0" lang="en-US" altLang="zh-TW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474F67"/>
                </a:solidFill>
                <a:effectLst/>
                <a:uLnTx/>
                <a:uFillTx/>
                <a:latin typeface="ABeeZee"/>
                <a:ea typeface="ABeeZee"/>
                <a:cs typeface="ABeeZee"/>
                <a:sym typeface="ABeeZee"/>
                <a:hlinkClick r:id="rId8"/>
              </a:rPr>
              <a:t>https://www.sfaa.gov.tw/SFAA/Pages/Detail.aspx?nodeid=752&amp;pid=4615</a:t>
            </a:r>
            <a:r>
              <a:rPr kumimoji="0" lang="zh-TW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474F67"/>
                </a:solidFill>
                <a:effectLst/>
                <a:uLnTx/>
                <a:uFillTx/>
                <a:latin typeface="ABeeZee"/>
                <a:ea typeface="ABeeZee"/>
                <a:cs typeface="ABeeZee"/>
                <a:sym typeface="ABeeZee"/>
              </a:rPr>
              <a:t>）</a:t>
            </a:r>
            <a:endParaRPr kumimoji="0" lang="en-US" altLang="zh-TW" sz="1000" b="0" i="0" u="none" strike="noStrike" kern="0" cap="none" spc="0" normalizeH="0" baseline="0" noProof="0" dirty="0" smtClean="0">
              <a:ln>
                <a:noFill/>
              </a:ln>
              <a:solidFill>
                <a:srgbClr val="474F67"/>
              </a:solidFill>
              <a:effectLst/>
              <a:uLnTx/>
              <a:uFillTx/>
              <a:latin typeface="ABeeZee"/>
              <a:ea typeface="ABeeZee"/>
              <a:cs typeface="ABeeZee"/>
              <a:sym typeface="ABeeZe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ct val="100000"/>
              <a:buFont typeface="ABeeZee"/>
              <a:buNone/>
              <a:tabLst/>
              <a:defRPr/>
            </a:pPr>
            <a:endParaRPr kumimoji="0" lang="zh-TW" altLang="en-US" sz="1000" b="0" i="0" u="none" strike="noStrike" kern="0" cap="none" spc="0" normalizeH="0" baseline="0" noProof="0" dirty="0">
              <a:ln>
                <a:noFill/>
              </a:ln>
              <a:solidFill>
                <a:srgbClr val="474F67"/>
              </a:solidFill>
              <a:effectLst/>
              <a:uLnTx/>
              <a:uFillTx/>
              <a:latin typeface="ABeeZee"/>
              <a:ea typeface="ABeeZee"/>
              <a:cs typeface="ABeeZee"/>
              <a:sym typeface="ABeeZe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237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zh-TW" altLang="en-US" dirty="0" smtClean="0"/>
              <a:t>回顧波蘭兒權展覽</a:t>
            </a:r>
            <a:endParaRPr lang="en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501" name="Shape 501"/>
          <p:cNvGrpSpPr/>
          <p:nvPr/>
        </p:nvGrpSpPr>
        <p:grpSpPr>
          <a:xfrm flipH="1">
            <a:off x="7488547" y="3754514"/>
            <a:ext cx="1655447" cy="1388992"/>
            <a:chOff x="238125" y="1879850"/>
            <a:chExt cx="1399600" cy="1174325"/>
          </a:xfrm>
        </p:grpSpPr>
        <p:sp>
          <p:nvSpPr>
            <p:cNvPr id="502" name="Shape 502"/>
            <p:cNvSpPr/>
            <p:nvPr/>
          </p:nvSpPr>
          <p:spPr>
            <a:xfrm>
              <a:off x="352675" y="2352125"/>
              <a:ext cx="68125" cy="190950"/>
            </a:xfrm>
            <a:custGeom>
              <a:avLst/>
              <a:gdLst/>
              <a:ahLst/>
              <a:cxnLst/>
              <a:rect l="0" t="0" r="0" b="0"/>
              <a:pathLst>
                <a:path w="2725" h="7638" extrusionOk="0">
                  <a:moveTo>
                    <a:pt x="2725" y="0"/>
                  </a:moveTo>
                  <a:lnTo>
                    <a:pt x="2190" y="26"/>
                  </a:lnTo>
                  <a:lnTo>
                    <a:pt x="1197" y="433"/>
                  </a:lnTo>
                  <a:lnTo>
                    <a:pt x="459" y="1197"/>
                  </a:lnTo>
                  <a:lnTo>
                    <a:pt x="52" y="2164"/>
                  </a:lnTo>
                  <a:lnTo>
                    <a:pt x="1" y="2724"/>
                  </a:lnTo>
                  <a:lnTo>
                    <a:pt x="1" y="4914"/>
                  </a:lnTo>
                  <a:lnTo>
                    <a:pt x="52" y="5448"/>
                  </a:lnTo>
                  <a:lnTo>
                    <a:pt x="459" y="6441"/>
                  </a:lnTo>
                  <a:lnTo>
                    <a:pt x="1197" y="7180"/>
                  </a:lnTo>
                  <a:lnTo>
                    <a:pt x="2190" y="7587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3" name="Shape 503"/>
            <p:cNvSpPr/>
            <p:nvPr/>
          </p:nvSpPr>
          <p:spPr>
            <a:xfrm>
              <a:off x="1097350" y="2352125"/>
              <a:ext cx="68125" cy="190950"/>
            </a:xfrm>
            <a:custGeom>
              <a:avLst/>
              <a:gdLst/>
              <a:ahLst/>
              <a:cxnLst/>
              <a:rect l="0" t="0" r="0" b="0"/>
              <a:pathLst>
                <a:path w="2725" h="7638" extrusionOk="0">
                  <a:moveTo>
                    <a:pt x="0" y="0"/>
                  </a:moveTo>
                  <a:lnTo>
                    <a:pt x="0" y="7638"/>
                  </a:lnTo>
                  <a:lnTo>
                    <a:pt x="561" y="7587"/>
                  </a:lnTo>
                  <a:lnTo>
                    <a:pt x="1553" y="7180"/>
                  </a:lnTo>
                  <a:lnTo>
                    <a:pt x="2292" y="6441"/>
                  </a:lnTo>
                  <a:lnTo>
                    <a:pt x="2699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699" y="2164"/>
                  </a:lnTo>
                  <a:lnTo>
                    <a:pt x="2292" y="1197"/>
                  </a:lnTo>
                  <a:lnTo>
                    <a:pt x="1553" y="433"/>
                  </a:lnTo>
                  <a:lnTo>
                    <a:pt x="561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>
              <a:off x="654375" y="2740375"/>
              <a:ext cx="210675" cy="263525"/>
            </a:xfrm>
            <a:custGeom>
              <a:avLst/>
              <a:gdLst/>
              <a:ahLst/>
              <a:cxnLst/>
              <a:rect l="0" t="0" r="0" b="0"/>
              <a:pathLst>
                <a:path w="8427" h="10541" extrusionOk="0">
                  <a:moveTo>
                    <a:pt x="0" y="0"/>
                  </a:moveTo>
                  <a:lnTo>
                    <a:pt x="0" y="10540"/>
                  </a:lnTo>
                  <a:lnTo>
                    <a:pt x="8427" y="10540"/>
                  </a:lnTo>
                  <a:lnTo>
                    <a:pt x="842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5" name="Shape 505"/>
            <p:cNvSpPr/>
            <p:nvPr/>
          </p:nvSpPr>
          <p:spPr>
            <a:xfrm>
              <a:off x="408675" y="1924400"/>
              <a:ext cx="701425" cy="875825"/>
            </a:xfrm>
            <a:custGeom>
              <a:avLst/>
              <a:gdLst/>
              <a:ahLst/>
              <a:cxnLst/>
              <a:rect l="0" t="0" r="0" b="0"/>
              <a:pathLst>
                <a:path w="28057" h="35033" extrusionOk="0">
                  <a:moveTo>
                    <a:pt x="14029" y="1"/>
                  </a:moveTo>
                  <a:lnTo>
                    <a:pt x="13290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192" y="867"/>
                  </a:lnTo>
                  <a:lnTo>
                    <a:pt x="7944" y="1401"/>
                  </a:lnTo>
                  <a:lnTo>
                    <a:pt x="6748" y="2038"/>
                  </a:lnTo>
                  <a:lnTo>
                    <a:pt x="5627" y="2801"/>
                  </a:lnTo>
                  <a:lnTo>
                    <a:pt x="4584" y="3642"/>
                  </a:lnTo>
                  <a:lnTo>
                    <a:pt x="3642" y="4609"/>
                  </a:lnTo>
                  <a:lnTo>
                    <a:pt x="2776" y="5653"/>
                  </a:lnTo>
                  <a:lnTo>
                    <a:pt x="2038" y="6773"/>
                  </a:lnTo>
                  <a:lnTo>
                    <a:pt x="1376" y="7944"/>
                  </a:lnTo>
                  <a:lnTo>
                    <a:pt x="841" y="9217"/>
                  </a:lnTo>
                  <a:lnTo>
                    <a:pt x="434" y="10541"/>
                  </a:lnTo>
                  <a:lnTo>
                    <a:pt x="154" y="11890"/>
                  </a:lnTo>
                  <a:lnTo>
                    <a:pt x="1" y="13316"/>
                  </a:lnTo>
                  <a:lnTo>
                    <a:pt x="1" y="14029"/>
                  </a:lnTo>
                  <a:lnTo>
                    <a:pt x="1" y="21004"/>
                  </a:lnTo>
                  <a:lnTo>
                    <a:pt x="1" y="21743"/>
                  </a:lnTo>
                  <a:lnTo>
                    <a:pt x="154" y="23143"/>
                  </a:lnTo>
                  <a:lnTo>
                    <a:pt x="434" y="24518"/>
                  </a:lnTo>
                  <a:lnTo>
                    <a:pt x="841" y="25842"/>
                  </a:lnTo>
                  <a:lnTo>
                    <a:pt x="1376" y="27089"/>
                  </a:lnTo>
                  <a:lnTo>
                    <a:pt x="2038" y="28286"/>
                  </a:lnTo>
                  <a:lnTo>
                    <a:pt x="2776" y="29406"/>
                  </a:lnTo>
                  <a:lnTo>
                    <a:pt x="3642" y="30450"/>
                  </a:lnTo>
                  <a:lnTo>
                    <a:pt x="4584" y="31392"/>
                  </a:lnTo>
                  <a:lnTo>
                    <a:pt x="5627" y="32257"/>
                  </a:lnTo>
                  <a:lnTo>
                    <a:pt x="6748" y="33021"/>
                  </a:lnTo>
                  <a:lnTo>
                    <a:pt x="7944" y="33657"/>
                  </a:lnTo>
                  <a:lnTo>
                    <a:pt x="9192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32"/>
                  </a:lnTo>
                  <a:lnTo>
                    <a:pt x="14742" y="35032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41" y="34192"/>
                  </a:lnTo>
                  <a:lnTo>
                    <a:pt x="20113" y="33657"/>
                  </a:lnTo>
                  <a:lnTo>
                    <a:pt x="21310" y="33021"/>
                  </a:lnTo>
                  <a:lnTo>
                    <a:pt x="22430" y="32257"/>
                  </a:lnTo>
                  <a:lnTo>
                    <a:pt x="23449" y="31392"/>
                  </a:lnTo>
                  <a:lnTo>
                    <a:pt x="24416" y="30450"/>
                  </a:lnTo>
                  <a:lnTo>
                    <a:pt x="25282" y="29406"/>
                  </a:lnTo>
                  <a:lnTo>
                    <a:pt x="26020" y="28286"/>
                  </a:lnTo>
                  <a:lnTo>
                    <a:pt x="26682" y="27089"/>
                  </a:lnTo>
                  <a:lnTo>
                    <a:pt x="27216" y="25842"/>
                  </a:lnTo>
                  <a:lnTo>
                    <a:pt x="27624" y="24518"/>
                  </a:lnTo>
                  <a:lnTo>
                    <a:pt x="27904" y="23143"/>
                  </a:lnTo>
                  <a:lnTo>
                    <a:pt x="28031" y="21743"/>
                  </a:lnTo>
                  <a:lnTo>
                    <a:pt x="28057" y="21004"/>
                  </a:lnTo>
                  <a:lnTo>
                    <a:pt x="28057" y="14029"/>
                  </a:lnTo>
                  <a:lnTo>
                    <a:pt x="28031" y="13316"/>
                  </a:lnTo>
                  <a:lnTo>
                    <a:pt x="27904" y="11890"/>
                  </a:lnTo>
                  <a:lnTo>
                    <a:pt x="27624" y="10541"/>
                  </a:lnTo>
                  <a:lnTo>
                    <a:pt x="27216" y="9217"/>
                  </a:lnTo>
                  <a:lnTo>
                    <a:pt x="26682" y="7944"/>
                  </a:lnTo>
                  <a:lnTo>
                    <a:pt x="26020" y="6773"/>
                  </a:lnTo>
                  <a:lnTo>
                    <a:pt x="25282" y="5653"/>
                  </a:lnTo>
                  <a:lnTo>
                    <a:pt x="24416" y="4609"/>
                  </a:lnTo>
                  <a:lnTo>
                    <a:pt x="23449" y="3642"/>
                  </a:lnTo>
                  <a:lnTo>
                    <a:pt x="22430" y="2801"/>
                  </a:lnTo>
                  <a:lnTo>
                    <a:pt x="21310" y="2038"/>
                  </a:lnTo>
                  <a:lnTo>
                    <a:pt x="20113" y="1401"/>
                  </a:lnTo>
                  <a:lnTo>
                    <a:pt x="18841" y="867"/>
                  </a:lnTo>
                  <a:lnTo>
                    <a:pt x="17542" y="459"/>
                  </a:lnTo>
                  <a:lnTo>
                    <a:pt x="16167" y="179"/>
                  </a:lnTo>
                  <a:lnTo>
                    <a:pt x="14742" y="26"/>
                  </a:lnTo>
                  <a:lnTo>
                    <a:pt x="14029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6" name="Shape 506"/>
            <p:cNvSpPr/>
            <p:nvPr/>
          </p:nvSpPr>
          <p:spPr>
            <a:xfrm>
              <a:off x="533425" y="2418300"/>
              <a:ext cx="91050" cy="91050"/>
            </a:xfrm>
            <a:custGeom>
              <a:avLst/>
              <a:gdLst/>
              <a:ahLst/>
              <a:cxnLst/>
              <a:rect l="0" t="0" r="0" b="0"/>
              <a:pathLst>
                <a:path w="3642" h="3642" extrusionOk="0">
                  <a:moveTo>
                    <a:pt x="1834" y="1"/>
                  </a:moveTo>
                  <a:lnTo>
                    <a:pt x="1452" y="26"/>
                  </a:lnTo>
                  <a:lnTo>
                    <a:pt x="790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1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90" y="3336"/>
                  </a:lnTo>
                  <a:lnTo>
                    <a:pt x="1452" y="3616"/>
                  </a:lnTo>
                  <a:lnTo>
                    <a:pt x="1834" y="3642"/>
                  </a:lnTo>
                  <a:lnTo>
                    <a:pt x="2190" y="3616"/>
                  </a:lnTo>
                  <a:lnTo>
                    <a:pt x="2852" y="3336"/>
                  </a:lnTo>
                  <a:lnTo>
                    <a:pt x="3336" y="2827"/>
                  </a:lnTo>
                  <a:lnTo>
                    <a:pt x="3616" y="2190"/>
                  </a:lnTo>
                  <a:lnTo>
                    <a:pt x="3642" y="1809"/>
                  </a:lnTo>
                  <a:lnTo>
                    <a:pt x="3616" y="1452"/>
                  </a:lnTo>
                  <a:lnTo>
                    <a:pt x="3336" y="790"/>
                  </a:lnTo>
                  <a:lnTo>
                    <a:pt x="2852" y="306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894325" y="2418300"/>
              <a:ext cx="91025" cy="91050"/>
            </a:xfrm>
            <a:custGeom>
              <a:avLst/>
              <a:gdLst/>
              <a:ahLst/>
              <a:cxnLst/>
              <a:rect l="0" t="0" r="0" b="0"/>
              <a:pathLst>
                <a:path w="3641" h="3642" extrusionOk="0">
                  <a:moveTo>
                    <a:pt x="1808" y="1"/>
                  </a:moveTo>
                  <a:lnTo>
                    <a:pt x="1451" y="26"/>
                  </a:lnTo>
                  <a:lnTo>
                    <a:pt x="789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89" y="3336"/>
                  </a:lnTo>
                  <a:lnTo>
                    <a:pt x="1451" y="3616"/>
                  </a:lnTo>
                  <a:lnTo>
                    <a:pt x="1808" y="3642"/>
                  </a:lnTo>
                  <a:lnTo>
                    <a:pt x="2190" y="3616"/>
                  </a:lnTo>
                  <a:lnTo>
                    <a:pt x="2826" y="3336"/>
                  </a:lnTo>
                  <a:lnTo>
                    <a:pt x="3335" y="2827"/>
                  </a:lnTo>
                  <a:lnTo>
                    <a:pt x="3615" y="2190"/>
                  </a:lnTo>
                  <a:lnTo>
                    <a:pt x="3641" y="1809"/>
                  </a:lnTo>
                  <a:lnTo>
                    <a:pt x="3615" y="1452"/>
                  </a:lnTo>
                  <a:lnTo>
                    <a:pt x="3335" y="790"/>
                  </a:lnTo>
                  <a:lnTo>
                    <a:pt x="2826" y="306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>
              <a:off x="238125" y="2844100"/>
              <a:ext cx="1042550" cy="210075"/>
            </a:xfrm>
            <a:custGeom>
              <a:avLst/>
              <a:gdLst/>
              <a:ahLst/>
              <a:cxnLst/>
              <a:rect l="0" t="0" r="0" b="0"/>
              <a:pathLst>
                <a:path w="41702" h="8403" extrusionOk="0">
                  <a:moveTo>
                    <a:pt x="16625" y="1"/>
                  </a:moveTo>
                  <a:lnTo>
                    <a:pt x="12297" y="154"/>
                  </a:lnTo>
                  <a:lnTo>
                    <a:pt x="11176" y="179"/>
                  </a:lnTo>
                  <a:lnTo>
                    <a:pt x="9140" y="485"/>
                  </a:lnTo>
                  <a:lnTo>
                    <a:pt x="7307" y="1070"/>
                  </a:lnTo>
                  <a:lnTo>
                    <a:pt x="5677" y="1910"/>
                  </a:lnTo>
                  <a:lnTo>
                    <a:pt x="4226" y="3005"/>
                  </a:lnTo>
                  <a:lnTo>
                    <a:pt x="2902" y="4303"/>
                  </a:lnTo>
                  <a:lnTo>
                    <a:pt x="1680" y="5805"/>
                  </a:lnTo>
                  <a:lnTo>
                    <a:pt x="560" y="7486"/>
                  </a:lnTo>
                  <a:lnTo>
                    <a:pt x="0" y="8402"/>
                  </a:lnTo>
                  <a:lnTo>
                    <a:pt x="41702" y="8402"/>
                  </a:lnTo>
                  <a:lnTo>
                    <a:pt x="41141" y="7486"/>
                  </a:lnTo>
                  <a:lnTo>
                    <a:pt x="39996" y="5805"/>
                  </a:lnTo>
                  <a:lnTo>
                    <a:pt x="38799" y="4303"/>
                  </a:lnTo>
                  <a:lnTo>
                    <a:pt x="37475" y="3005"/>
                  </a:lnTo>
                  <a:lnTo>
                    <a:pt x="36024" y="1910"/>
                  </a:lnTo>
                  <a:lnTo>
                    <a:pt x="34395" y="1070"/>
                  </a:lnTo>
                  <a:lnTo>
                    <a:pt x="32562" y="485"/>
                  </a:lnTo>
                  <a:lnTo>
                    <a:pt x="30525" y="179"/>
                  </a:lnTo>
                  <a:lnTo>
                    <a:pt x="29380" y="154"/>
                  </a:lnTo>
                  <a:lnTo>
                    <a:pt x="25051" y="1"/>
                  </a:lnTo>
                  <a:lnTo>
                    <a:pt x="25051" y="434"/>
                  </a:lnTo>
                  <a:lnTo>
                    <a:pt x="24873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24" y="3260"/>
                  </a:lnTo>
                  <a:lnTo>
                    <a:pt x="22862" y="3718"/>
                  </a:lnTo>
                  <a:lnTo>
                    <a:pt x="22098" y="4023"/>
                  </a:lnTo>
                  <a:lnTo>
                    <a:pt x="21284" y="4202"/>
                  </a:lnTo>
                  <a:lnTo>
                    <a:pt x="20418" y="4202"/>
                  </a:lnTo>
                  <a:lnTo>
                    <a:pt x="19603" y="4023"/>
                  </a:lnTo>
                  <a:lnTo>
                    <a:pt x="18840" y="3718"/>
                  </a:lnTo>
                  <a:lnTo>
                    <a:pt x="18178" y="3260"/>
                  </a:lnTo>
                  <a:lnTo>
                    <a:pt x="17592" y="2674"/>
                  </a:lnTo>
                  <a:lnTo>
                    <a:pt x="17134" y="2012"/>
                  </a:lnTo>
                  <a:lnTo>
                    <a:pt x="16828" y="1248"/>
                  </a:lnTo>
                  <a:lnTo>
                    <a:pt x="16650" y="43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F0462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9" name="Shape 509"/>
            <p:cNvSpPr/>
            <p:nvPr/>
          </p:nvSpPr>
          <p:spPr>
            <a:xfrm>
              <a:off x="614900" y="2844100"/>
              <a:ext cx="288975" cy="149600"/>
            </a:xfrm>
            <a:custGeom>
              <a:avLst/>
              <a:gdLst/>
              <a:ahLst/>
              <a:cxnLst/>
              <a:rect l="0" t="0" r="0" b="0"/>
              <a:pathLst>
                <a:path w="11559" h="5984" extrusionOk="0">
                  <a:moveTo>
                    <a:pt x="1554" y="1"/>
                  </a:moveTo>
                  <a:lnTo>
                    <a:pt x="1" y="52"/>
                  </a:lnTo>
                  <a:lnTo>
                    <a:pt x="1" y="128"/>
                  </a:lnTo>
                  <a:lnTo>
                    <a:pt x="1" y="205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1"/>
                  </a:lnTo>
                  <a:lnTo>
                    <a:pt x="2088" y="4660"/>
                  </a:lnTo>
                  <a:lnTo>
                    <a:pt x="3030" y="5296"/>
                  </a:lnTo>
                  <a:lnTo>
                    <a:pt x="4049" y="5729"/>
                  </a:lnTo>
                  <a:lnTo>
                    <a:pt x="5194" y="5958"/>
                  </a:lnTo>
                  <a:lnTo>
                    <a:pt x="5780" y="5984"/>
                  </a:lnTo>
                  <a:lnTo>
                    <a:pt x="6365" y="5958"/>
                  </a:lnTo>
                  <a:lnTo>
                    <a:pt x="7486" y="5729"/>
                  </a:lnTo>
                  <a:lnTo>
                    <a:pt x="8529" y="5296"/>
                  </a:lnTo>
                  <a:lnTo>
                    <a:pt x="9446" y="4660"/>
                  </a:lnTo>
                  <a:lnTo>
                    <a:pt x="10235" y="3871"/>
                  </a:lnTo>
                  <a:lnTo>
                    <a:pt x="10872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205"/>
                  </a:lnTo>
                  <a:lnTo>
                    <a:pt x="11559" y="128"/>
                  </a:lnTo>
                  <a:lnTo>
                    <a:pt x="11533" y="52"/>
                  </a:lnTo>
                  <a:lnTo>
                    <a:pt x="9980" y="1"/>
                  </a:lnTo>
                  <a:lnTo>
                    <a:pt x="9980" y="434"/>
                  </a:lnTo>
                  <a:lnTo>
                    <a:pt x="9802" y="1248"/>
                  </a:lnTo>
                  <a:lnTo>
                    <a:pt x="9497" y="2012"/>
                  </a:lnTo>
                  <a:lnTo>
                    <a:pt x="9039" y="2674"/>
                  </a:lnTo>
                  <a:lnTo>
                    <a:pt x="8453" y="3260"/>
                  </a:lnTo>
                  <a:lnTo>
                    <a:pt x="7791" y="3718"/>
                  </a:lnTo>
                  <a:lnTo>
                    <a:pt x="7027" y="4023"/>
                  </a:lnTo>
                  <a:lnTo>
                    <a:pt x="6213" y="4202"/>
                  </a:lnTo>
                  <a:lnTo>
                    <a:pt x="5347" y="4202"/>
                  </a:lnTo>
                  <a:lnTo>
                    <a:pt x="4532" y="4023"/>
                  </a:lnTo>
                  <a:lnTo>
                    <a:pt x="3769" y="3718"/>
                  </a:lnTo>
                  <a:lnTo>
                    <a:pt x="3107" y="3260"/>
                  </a:lnTo>
                  <a:lnTo>
                    <a:pt x="2521" y="2674"/>
                  </a:lnTo>
                  <a:lnTo>
                    <a:pt x="2063" y="2012"/>
                  </a:lnTo>
                  <a:lnTo>
                    <a:pt x="1757" y="1248"/>
                  </a:lnTo>
                  <a:lnTo>
                    <a:pt x="1579" y="434"/>
                  </a:lnTo>
                  <a:lnTo>
                    <a:pt x="1554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0" name="Shape 510"/>
            <p:cNvSpPr/>
            <p:nvPr/>
          </p:nvSpPr>
          <p:spPr>
            <a:xfrm>
              <a:off x="716100" y="2459675"/>
              <a:ext cx="82775" cy="119700"/>
            </a:xfrm>
            <a:custGeom>
              <a:avLst/>
              <a:gdLst/>
              <a:ahLst/>
              <a:cxnLst/>
              <a:rect l="0" t="0" r="0" b="0"/>
              <a:pathLst>
                <a:path w="3311" h="4788" extrusionOk="0">
                  <a:moveTo>
                    <a:pt x="1554" y="1"/>
                  </a:moveTo>
                  <a:lnTo>
                    <a:pt x="1375" y="306"/>
                  </a:lnTo>
                  <a:lnTo>
                    <a:pt x="129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08" y="4558"/>
                  </a:lnTo>
                  <a:lnTo>
                    <a:pt x="1223" y="4787"/>
                  </a:lnTo>
                  <a:lnTo>
                    <a:pt x="2063" y="4787"/>
                  </a:lnTo>
                  <a:lnTo>
                    <a:pt x="2903" y="4558"/>
                  </a:lnTo>
                  <a:lnTo>
                    <a:pt x="3310" y="4354"/>
                  </a:lnTo>
                  <a:lnTo>
                    <a:pt x="3310" y="4303"/>
                  </a:lnTo>
                  <a:lnTo>
                    <a:pt x="3285" y="4252"/>
                  </a:lnTo>
                  <a:lnTo>
                    <a:pt x="2012" y="586"/>
                  </a:lnTo>
                  <a:lnTo>
                    <a:pt x="1935" y="306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FDE3D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1" name="Shape 511"/>
            <p:cNvSpPr/>
            <p:nvPr/>
          </p:nvSpPr>
          <p:spPr>
            <a:xfrm>
              <a:off x="716100" y="2568525"/>
              <a:ext cx="82775" cy="38200"/>
            </a:xfrm>
            <a:custGeom>
              <a:avLst/>
              <a:gdLst/>
              <a:ahLst/>
              <a:cxnLst/>
              <a:rect l="0" t="0" r="0" b="0"/>
              <a:pathLst>
                <a:path w="3311" h="1528" extrusionOk="0">
                  <a:moveTo>
                    <a:pt x="1" y="0"/>
                  </a:moveTo>
                  <a:lnTo>
                    <a:pt x="1" y="306"/>
                  </a:lnTo>
                  <a:lnTo>
                    <a:pt x="281" y="840"/>
                  </a:lnTo>
                  <a:lnTo>
                    <a:pt x="764" y="1273"/>
                  </a:lnTo>
                  <a:lnTo>
                    <a:pt x="1299" y="1502"/>
                  </a:lnTo>
                  <a:lnTo>
                    <a:pt x="1528" y="1528"/>
                  </a:lnTo>
                  <a:lnTo>
                    <a:pt x="1783" y="1528"/>
                  </a:lnTo>
                  <a:lnTo>
                    <a:pt x="2012" y="1502"/>
                  </a:lnTo>
                  <a:lnTo>
                    <a:pt x="2546" y="1273"/>
                  </a:lnTo>
                  <a:lnTo>
                    <a:pt x="3030" y="840"/>
                  </a:lnTo>
                  <a:lnTo>
                    <a:pt x="3310" y="306"/>
                  </a:lnTo>
                  <a:lnTo>
                    <a:pt x="3310" y="0"/>
                  </a:lnTo>
                  <a:lnTo>
                    <a:pt x="2903" y="204"/>
                  </a:lnTo>
                  <a:lnTo>
                    <a:pt x="2063" y="433"/>
                  </a:lnTo>
                  <a:lnTo>
                    <a:pt x="1223" y="433"/>
                  </a:lnTo>
                  <a:lnTo>
                    <a:pt x="408" y="2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2" name="Shape 512"/>
            <p:cNvSpPr/>
            <p:nvPr/>
          </p:nvSpPr>
          <p:spPr>
            <a:xfrm>
              <a:off x="552525" y="2434225"/>
              <a:ext cx="26750" cy="26750"/>
            </a:xfrm>
            <a:custGeom>
              <a:avLst/>
              <a:gdLst/>
              <a:ahLst/>
              <a:cxnLst/>
              <a:rect l="0" t="0" r="0" b="0"/>
              <a:pathLst>
                <a:path w="1070" h="1070" extrusionOk="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35" y="1070"/>
                  </a:lnTo>
                  <a:lnTo>
                    <a:pt x="739" y="1019"/>
                  </a:lnTo>
                  <a:lnTo>
                    <a:pt x="1019" y="739"/>
                  </a:lnTo>
                  <a:lnTo>
                    <a:pt x="1070" y="535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3" name="Shape 513"/>
            <p:cNvSpPr/>
            <p:nvPr/>
          </p:nvSpPr>
          <p:spPr>
            <a:xfrm>
              <a:off x="913400" y="2434225"/>
              <a:ext cx="26125" cy="26750"/>
            </a:xfrm>
            <a:custGeom>
              <a:avLst/>
              <a:gdLst/>
              <a:ahLst/>
              <a:cxnLst/>
              <a:rect l="0" t="0" r="0" b="0"/>
              <a:pathLst>
                <a:path w="1045" h="1070" extrusionOk="0">
                  <a:moveTo>
                    <a:pt x="510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10" y="1070"/>
                  </a:lnTo>
                  <a:lnTo>
                    <a:pt x="739" y="1019"/>
                  </a:lnTo>
                  <a:lnTo>
                    <a:pt x="1019" y="739"/>
                  </a:lnTo>
                  <a:lnTo>
                    <a:pt x="1045" y="535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4" name="Shape 514"/>
            <p:cNvSpPr/>
            <p:nvPr/>
          </p:nvSpPr>
          <p:spPr>
            <a:xfrm>
              <a:off x="506075" y="2522700"/>
              <a:ext cx="145775" cy="68750"/>
            </a:xfrm>
            <a:custGeom>
              <a:avLst/>
              <a:gdLst/>
              <a:ahLst/>
              <a:cxnLst/>
              <a:rect l="0" t="0" r="0" b="0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5" y="2750"/>
                  </a:lnTo>
                  <a:lnTo>
                    <a:pt x="4736" y="2724"/>
                  </a:lnTo>
                  <a:lnTo>
                    <a:pt x="5245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45" y="229"/>
                  </a:lnTo>
                  <a:lnTo>
                    <a:pt x="4736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5" name="Shape 515"/>
            <p:cNvSpPr/>
            <p:nvPr/>
          </p:nvSpPr>
          <p:spPr>
            <a:xfrm>
              <a:off x="866950" y="2522700"/>
              <a:ext cx="145775" cy="68750"/>
            </a:xfrm>
            <a:custGeom>
              <a:avLst/>
              <a:gdLst/>
              <a:ahLst/>
              <a:cxnLst/>
              <a:rect l="0" t="0" r="0" b="0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0" y="1095"/>
                  </a:lnTo>
                  <a:lnTo>
                    <a:pt x="0" y="1375"/>
                  </a:lnTo>
                  <a:lnTo>
                    <a:pt x="0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6" y="2750"/>
                  </a:lnTo>
                  <a:lnTo>
                    <a:pt x="4736" y="2724"/>
                  </a:lnTo>
                  <a:lnTo>
                    <a:pt x="5219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19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6" name="Shape 516"/>
            <p:cNvSpPr/>
            <p:nvPr/>
          </p:nvSpPr>
          <p:spPr>
            <a:xfrm>
              <a:off x="523900" y="2341925"/>
              <a:ext cx="110125" cy="22300"/>
            </a:xfrm>
            <a:custGeom>
              <a:avLst/>
              <a:gdLst/>
              <a:ahLst/>
              <a:cxnLst/>
              <a:rect l="0" t="0" r="0" b="0"/>
              <a:pathLst>
                <a:path w="4405" h="892" fill="none" extrusionOk="0">
                  <a:moveTo>
                    <a:pt x="4404" y="892"/>
                  </a:moveTo>
                  <a:lnTo>
                    <a:pt x="4175" y="663"/>
                  </a:lnTo>
                  <a:lnTo>
                    <a:pt x="3666" y="332"/>
                  </a:lnTo>
                  <a:lnTo>
                    <a:pt x="2800" y="1"/>
                  </a:lnTo>
                  <a:lnTo>
                    <a:pt x="1604" y="1"/>
                  </a:lnTo>
                  <a:lnTo>
                    <a:pt x="738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95653C"/>
              </a:solidFill>
              <a:prstDash val="solid"/>
              <a:miter lim="254588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7" name="Shape 517"/>
            <p:cNvSpPr/>
            <p:nvPr/>
          </p:nvSpPr>
          <p:spPr>
            <a:xfrm>
              <a:off x="884775" y="2341925"/>
              <a:ext cx="110125" cy="22300"/>
            </a:xfrm>
            <a:custGeom>
              <a:avLst/>
              <a:gdLst/>
              <a:ahLst/>
              <a:cxnLst/>
              <a:rect l="0" t="0" r="0" b="0"/>
              <a:pathLst>
                <a:path w="4405" h="892" fill="none" extrusionOk="0">
                  <a:moveTo>
                    <a:pt x="4405" y="892"/>
                  </a:moveTo>
                  <a:lnTo>
                    <a:pt x="4175" y="663"/>
                  </a:lnTo>
                  <a:lnTo>
                    <a:pt x="3641" y="332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38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95653C"/>
              </a:solidFill>
              <a:prstDash val="solid"/>
              <a:miter lim="254588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8" name="Shape 518"/>
            <p:cNvSpPr/>
            <p:nvPr/>
          </p:nvSpPr>
          <p:spPr>
            <a:xfrm>
              <a:off x="697650" y="2646800"/>
              <a:ext cx="123500" cy="36300"/>
            </a:xfrm>
            <a:custGeom>
              <a:avLst/>
              <a:gdLst/>
              <a:ahLst/>
              <a:cxnLst/>
              <a:rect l="0" t="0" r="0" b="0"/>
              <a:pathLst>
                <a:path w="4940" h="1452" fill="none" extrusionOk="0">
                  <a:moveTo>
                    <a:pt x="0" y="1"/>
                  </a:moveTo>
                  <a:lnTo>
                    <a:pt x="128" y="306"/>
                  </a:lnTo>
                  <a:lnTo>
                    <a:pt x="611" y="841"/>
                  </a:lnTo>
                  <a:lnTo>
                    <a:pt x="1248" y="1223"/>
                  </a:lnTo>
                  <a:lnTo>
                    <a:pt x="2037" y="1426"/>
                  </a:lnTo>
                  <a:lnTo>
                    <a:pt x="2470" y="1452"/>
                  </a:lnTo>
                  <a:lnTo>
                    <a:pt x="2903" y="1426"/>
                  </a:lnTo>
                  <a:lnTo>
                    <a:pt x="3666" y="1223"/>
                  </a:lnTo>
                  <a:lnTo>
                    <a:pt x="4303" y="841"/>
                  </a:lnTo>
                  <a:lnTo>
                    <a:pt x="4787" y="332"/>
                  </a:lnTo>
                  <a:lnTo>
                    <a:pt x="4939" y="26"/>
                  </a:lnTo>
                </a:path>
              </a:pathLst>
            </a:custGeom>
            <a:noFill/>
            <a:ln w="21000" cap="rnd" cmpd="sng">
              <a:solidFill>
                <a:srgbClr val="D56453"/>
              </a:solidFill>
              <a:prstDash val="solid"/>
              <a:miter lim="254588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9" name="Shape 519"/>
            <p:cNvSpPr/>
            <p:nvPr/>
          </p:nvSpPr>
          <p:spPr>
            <a:xfrm>
              <a:off x="364125" y="1879850"/>
              <a:ext cx="791175" cy="525750"/>
            </a:xfrm>
            <a:custGeom>
              <a:avLst/>
              <a:gdLst/>
              <a:ahLst/>
              <a:cxnLst/>
              <a:rect l="0" t="0" r="0" b="0"/>
              <a:pathLst>
                <a:path w="31647" h="21030" extrusionOk="0">
                  <a:moveTo>
                    <a:pt x="14996" y="1"/>
                  </a:moveTo>
                  <a:lnTo>
                    <a:pt x="13418" y="154"/>
                  </a:lnTo>
                  <a:lnTo>
                    <a:pt x="11865" y="485"/>
                  </a:lnTo>
                  <a:lnTo>
                    <a:pt x="10388" y="943"/>
                  </a:lnTo>
                  <a:lnTo>
                    <a:pt x="8962" y="1554"/>
                  </a:lnTo>
                  <a:lnTo>
                    <a:pt x="7613" y="2267"/>
                  </a:lnTo>
                  <a:lnTo>
                    <a:pt x="6340" y="3132"/>
                  </a:lnTo>
                  <a:lnTo>
                    <a:pt x="5169" y="4100"/>
                  </a:lnTo>
                  <a:lnTo>
                    <a:pt x="4100" y="5169"/>
                  </a:lnTo>
                  <a:lnTo>
                    <a:pt x="3132" y="6340"/>
                  </a:lnTo>
                  <a:lnTo>
                    <a:pt x="2292" y="7613"/>
                  </a:lnTo>
                  <a:lnTo>
                    <a:pt x="1554" y="8962"/>
                  </a:lnTo>
                  <a:lnTo>
                    <a:pt x="943" y="10388"/>
                  </a:lnTo>
                  <a:lnTo>
                    <a:pt x="485" y="11865"/>
                  </a:lnTo>
                  <a:lnTo>
                    <a:pt x="154" y="13418"/>
                  </a:lnTo>
                  <a:lnTo>
                    <a:pt x="1" y="14996"/>
                  </a:lnTo>
                  <a:lnTo>
                    <a:pt x="1" y="15811"/>
                  </a:lnTo>
                  <a:lnTo>
                    <a:pt x="1" y="21030"/>
                  </a:lnTo>
                  <a:lnTo>
                    <a:pt x="1325" y="20622"/>
                  </a:lnTo>
                  <a:lnTo>
                    <a:pt x="3336" y="19630"/>
                  </a:lnTo>
                  <a:lnTo>
                    <a:pt x="4736" y="18484"/>
                  </a:lnTo>
                  <a:lnTo>
                    <a:pt x="5729" y="17262"/>
                  </a:lnTo>
                  <a:lnTo>
                    <a:pt x="6798" y="15327"/>
                  </a:lnTo>
                  <a:lnTo>
                    <a:pt x="7995" y="13418"/>
                  </a:lnTo>
                  <a:lnTo>
                    <a:pt x="9166" y="12221"/>
                  </a:lnTo>
                  <a:lnTo>
                    <a:pt x="9955" y="11661"/>
                  </a:lnTo>
                  <a:lnTo>
                    <a:pt x="9981" y="11814"/>
                  </a:lnTo>
                  <a:lnTo>
                    <a:pt x="10388" y="13061"/>
                  </a:lnTo>
                  <a:lnTo>
                    <a:pt x="11126" y="14436"/>
                  </a:lnTo>
                  <a:lnTo>
                    <a:pt x="11865" y="15378"/>
                  </a:lnTo>
                  <a:lnTo>
                    <a:pt x="12858" y="16269"/>
                  </a:lnTo>
                  <a:lnTo>
                    <a:pt x="14105" y="17007"/>
                  </a:lnTo>
                  <a:lnTo>
                    <a:pt x="14843" y="17287"/>
                  </a:lnTo>
                  <a:lnTo>
                    <a:pt x="15633" y="17542"/>
                  </a:lnTo>
                  <a:lnTo>
                    <a:pt x="16982" y="17746"/>
                  </a:lnTo>
                  <a:lnTo>
                    <a:pt x="18153" y="17669"/>
                  </a:lnTo>
                  <a:lnTo>
                    <a:pt x="19146" y="17466"/>
                  </a:lnTo>
                  <a:lnTo>
                    <a:pt x="20470" y="17033"/>
                  </a:lnTo>
                  <a:lnTo>
                    <a:pt x="21717" y="16753"/>
                  </a:lnTo>
                  <a:lnTo>
                    <a:pt x="22557" y="16804"/>
                  </a:lnTo>
                  <a:lnTo>
                    <a:pt x="23041" y="16956"/>
                  </a:lnTo>
                  <a:lnTo>
                    <a:pt x="23754" y="17236"/>
                  </a:lnTo>
                  <a:lnTo>
                    <a:pt x="24823" y="17822"/>
                  </a:lnTo>
                  <a:lnTo>
                    <a:pt x="25892" y="18688"/>
                  </a:lnTo>
                  <a:lnTo>
                    <a:pt x="26809" y="19477"/>
                  </a:lnTo>
                  <a:lnTo>
                    <a:pt x="27624" y="19935"/>
                  </a:lnTo>
                  <a:lnTo>
                    <a:pt x="28795" y="20317"/>
                  </a:lnTo>
                  <a:lnTo>
                    <a:pt x="30501" y="20572"/>
                  </a:lnTo>
                  <a:lnTo>
                    <a:pt x="31646" y="20648"/>
                  </a:lnTo>
                  <a:lnTo>
                    <a:pt x="31646" y="15811"/>
                  </a:lnTo>
                  <a:lnTo>
                    <a:pt x="31646" y="14996"/>
                  </a:lnTo>
                  <a:lnTo>
                    <a:pt x="31468" y="13418"/>
                  </a:lnTo>
                  <a:lnTo>
                    <a:pt x="31162" y="11865"/>
                  </a:lnTo>
                  <a:lnTo>
                    <a:pt x="30704" y="10388"/>
                  </a:lnTo>
                  <a:lnTo>
                    <a:pt x="30093" y="8962"/>
                  </a:lnTo>
                  <a:lnTo>
                    <a:pt x="29355" y="7613"/>
                  </a:lnTo>
                  <a:lnTo>
                    <a:pt x="28515" y="6340"/>
                  </a:lnTo>
                  <a:lnTo>
                    <a:pt x="27547" y="5169"/>
                  </a:lnTo>
                  <a:lnTo>
                    <a:pt x="26453" y="4100"/>
                  </a:lnTo>
                  <a:lnTo>
                    <a:pt x="25281" y="3132"/>
                  </a:lnTo>
                  <a:lnTo>
                    <a:pt x="24034" y="2267"/>
                  </a:lnTo>
                  <a:lnTo>
                    <a:pt x="22685" y="1554"/>
                  </a:lnTo>
                  <a:lnTo>
                    <a:pt x="21259" y="943"/>
                  </a:lnTo>
                  <a:lnTo>
                    <a:pt x="19782" y="485"/>
                  </a:lnTo>
                  <a:lnTo>
                    <a:pt x="18229" y="15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0" name="Shape 520"/>
            <p:cNvSpPr/>
            <p:nvPr/>
          </p:nvSpPr>
          <p:spPr>
            <a:xfrm>
              <a:off x="1280650" y="2455225"/>
              <a:ext cx="357075" cy="586225"/>
            </a:xfrm>
            <a:custGeom>
              <a:avLst/>
              <a:gdLst/>
              <a:ahLst/>
              <a:cxnLst/>
              <a:rect l="0" t="0" r="0" b="0"/>
              <a:pathLst>
                <a:path w="14283" h="23449" extrusionOk="0">
                  <a:moveTo>
                    <a:pt x="9217" y="1"/>
                  </a:moveTo>
                  <a:lnTo>
                    <a:pt x="8784" y="102"/>
                  </a:lnTo>
                  <a:lnTo>
                    <a:pt x="8427" y="357"/>
                  </a:lnTo>
                  <a:lnTo>
                    <a:pt x="8173" y="764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60" y="8453"/>
                  </a:lnTo>
                  <a:lnTo>
                    <a:pt x="7587" y="1757"/>
                  </a:lnTo>
                  <a:lnTo>
                    <a:pt x="7638" y="1503"/>
                  </a:lnTo>
                  <a:lnTo>
                    <a:pt x="7587" y="1044"/>
                  </a:lnTo>
                  <a:lnTo>
                    <a:pt x="7384" y="637"/>
                  </a:lnTo>
                  <a:lnTo>
                    <a:pt x="7027" y="357"/>
                  </a:lnTo>
                  <a:lnTo>
                    <a:pt x="6824" y="306"/>
                  </a:lnTo>
                  <a:lnTo>
                    <a:pt x="6620" y="255"/>
                  </a:lnTo>
                  <a:lnTo>
                    <a:pt x="6187" y="357"/>
                  </a:lnTo>
                  <a:lnTo>
                    <a:pt x="5831" y="637"/>
                  </a:lnTo>
                  <a:lnTo>
                    <a:pt x="5576" y="1019"/>
                  </a:lnTo>
                  <a:lnTo>
                    <a:pt x="5500" y="1273"/>
                  </a:lnTo>
                  <a:lnTo>
                    <a:pt x="3387" y="10439"/>
                  </a:lnTo>
                  <a:lnTo>
                    <a:pt x="3157" y="9548"/>
                  </a:lnTo>
                  <a:lnTo>
                    <a:pt x="2648" y="8173"/>
                  </a:lnTo>
                  <a:lnTo>
                    <a:pt x="2139" y="7231"/>
                  </a:lnTo>
                  <a:lnTo>
                    <a:pt x="1630" y="6594"/>
                  </a:lnTo>
                  <a:lnTo>
                    <a:pt x="968" y="6111"/>
                  </a:lnTo>
                  <a:lnTo>
                    <a:pt x="408" y="6034"/>
                  </a:lnTo>
                  <a:lnTo>
                    <a:pt x="332" y="6060"/>
                  </a:lnTo>
                  <a:lnTo>
                    <a:pt x="179" y="6136"/>
                  </a:lnTo>
                  <a:lnTo>
                    <a:pt x="1" y="6442"/>
                  </a:lnTo>
                  <a:lnTo>
                    <a:pt x="1" y="6951"/>
                  </a:lnTo>
                  <a:lnTo>
                    <a:pt x="51" y="7078"/>
                  </a:lnTo>
                  <a:lnTo>
                    <a:pt x="561" y="10006"/>
                  </a:lnTo>
                  <a:lnTo>
                    <a:pt x="1172" y="13494"/>
                  </a:lnTo>
                  <a:lnTo>
                    <a:pt x="1223" y="13901"/>
                  </a:lnTo>
                  <a:lnTo>
                    <a:pt x="1426" y="14563"/>
                  </a:lnTo>
                  <a:lnTo>
                    <a:pt x="1910" y="15327"/>
                  </a:lnTo>
                  <a:lnTo>
                    <a:pt x="2954" y="16116"/>
                  </a:lnTo>
                  <a:lnTo>
                    <a:pt x="3183" y="16192"/>
                  </a:lnTo>
                  <a:lnTo>
                    <a:pt x="1859" y="21844"/>
                  </a:lnTo>
                  <a:lnTo>
                    <a:pt x="8809" y="23448"/>
                  </a:lnTo>
                  <a:lnTo>
                    <a:pt x="10159" y="17694"/>
                  </a:lnTo>
                  <a:lnTo>
                    <a:pt x="10286" y="17694"/>
                  </a:lnTo>
                  <a:lnTo>
                    <a:pt x="10719" y="17618"/>
                  </a:lnTo>
                  <a:lnTo>
                    <a:pt x="11228" y="17338"/>
                  </a:lnTo>
                  <a:lnTo>
                    <a:pt x="11635" y="16803"/>
                  </a:lnTo>
                  <a:lnTo>
                    <a:pt x="11763" y="16396"/>
                  </a:lnTo>
                  <a:lnTo>
                    <a:pt x="12094" y="14970"/>
                  </a:lnTo>
                  <a:lnTo>
                    <a:pt x="12832" y="11737"/>
                  </a:lnTo>
                  <a:lnTo>
                    <a:pt x="13086" y="10617"/>
                  </a:lnTo>
                  <a:lnTo>
                    <a:pt x="13214" y="10108"/>
                  </a:lnTo>
                  <a:lnTo>
                    <a:pt x="14232" y="5652"/>
                  </a:lnTo>
                  <a:lnTo>
                    <a:pt x="14283" y="5423"/>
                  </a:lnTo>
                  <a:lnTo>
                    <a:pt x="14232" y="4965"/>
                  </a:lnTo>
                  <a:lnTo>
                    <a:pt x="14028" y="4609"/>
                  </a:lnTo>
                  <a:lnTo>
                    <a:pt x="13723" y="4354"/>
                  </a:lnTo>
                  <a:lnTo>
                    <a:pt x="13519" y="4303"/>
                  </a:lnTo>
                  <a:lnTo>
                    <a:pt x="13341" y="4252"/>
                  </a:lnTo>
                  <a:lnTo>
                    <a:pt x="12934" y="4354"/>
                  </a:lnTo>
                  <a:lnTo>
                    <a:pt x="12603" y="4609"/>
                  </a:lnTo>
                  <a:lnTo>
                    <a:pt x="12374" y="4965"/>
                  </a:lnTo>
                  <a:lnTo>
                    <a:pt x="12297" y="5194"/>
                  </a:lnTo>
                  <a:lnTo>
                    <a:pt x="11253" y="9675"/>
                  </a:lnTo>
                  <a:lnTo>
                    <a:pt x="10872" y="9573"/>
                  </a:lnTo>
                  <a:lnTo>
                    <a:pt x="12323" y="3285"/>
                  </a:lnTo>
                  <a:lnTo>
                    <a:pt x="12374" y="3030"/>
                  </a:lnTo>
                  <a:lnTo>
                    <a:pt x="12323" y="2572"/>
                  </a:lnTo>
                  <a:lnTo>
                    <a:pt x="12094" y="2165"/>
                  </a:lnTo>
                  <a:lnTo>
                    <a:pt x="11763" y="1884"/>
                  </a:lnTo>
                  <a:lnTo>
                    <a:pt x="11559" y="1834"/>
                  </a:lnTo>
                  <a:lnTo>
                    <a:pt x="11330" y="1783"/>
                  </a:lnTo>
                  <a:lnTo>
                    <a:pt x="10922" y="1884"/>
                  </a:lnTo>
                  <a:lnTo>
                    <a:pt x="10566" y="2165"/>
                  </a:lnTo>
                  <a:lnTo>
                    <a:pt x="10286" y="2546"/>
                  </a:lnTo>
                  <a:lnTo>
                    <a:pt x="10235" y="2801"/>
                  </a:lnTo>
                  <a:lnTo>
                    <a:pt x="8784" y="9089"/>
                  </a:lnTo>
                  <a:lnTo>
                    <a:pt x="8478" y="9013"/>
                  </a:lnTo>
                  <a:lnTo>
                    <a:pt x="10210" y="1503"/>
                  </a:lnTo>
                  <a:lnTo>
                    <a:pt x="10235" y="1248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102"/>
                  </a:lnTo>
                  <a:lnTo>
                    <a:pt x="9420" y="26"/>
                  </a:lnTo>
                  <a:lnTo>
                    <a:pt x="9217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1" name="Shape 521"/>
            <p:cNvSpPr/>
            <p:nvPr/>
          </p:nvSpPr>
          <p:spPr>
            <a:xfrm>
              <a:off x="1365300" y="2714900"/>
              <a:ext cx="25" cy="675"/>
            </a:xfrm>
            <a:custGeom>
              <a:avLst/>
              <a:gdLst/>
              <a:ahLst/>
              <a:cxnLst/>
              <a:rect l="0" t="0" r="0" b="0"/>
              <a:pathLst>
                <a:path w="1" h="27" extrusionOk="0">
                  <a:moveTo>
                    <a:pt x="1" y="1"/>
                  </a:moveTo>
                  <a:lnTo>
                    <a:pt x="1" y="1"/>
                  </a:lnTo>
                  <a:lnTo>
                    <a:pt x="1" y="2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2" name="Shape 522"/>
            <p:cNvSpPr/>
            <p:nvPr/>
          </p:nvSpPr>
          <p:spPr>
            <a:xfrm>
              <a:off x="1398400" y="2659525"/>
              <a:ext cx="190975" cy="55400"/>
            </a:xfrm>
            <a:custGeom>
              <a:avLst/>
              <a:gdLst/>
              <a:ahLst/>
              <a:cxnLst/>
              <a:rect l="0" t="0" r="0" b="0"/>
              <a:pathLst>
                <a:path w="7639" h="2216" extrusionOk="0">
                  <a:moveTo>
                    <a:pt x="102" y="1"/>
                  </a:moveTo>
                  <a:lnTo>
                    <a:pt x="0" y="485"/>
                  </a:lnTo>
                  <a:lnTo>
                    <a:pt x="7536" y="2216"/>
                  </a:lnTo>
                  <a:lnTo>
                    <a:pt x="7638" y="1732"/>
                  </a:lnTo>
                  <a:lnTo>
                    <a:pt x="6569" y="1503"/>
                  </a:lnTo>
                  <a:lnTo>
                    <a:pt x="6543" y="1503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3" name="Shape 523"/>
            <p:cNvSpPr/>
            <p:nvPr/>
          </p:nvSpPr>
          <p:spPr>
            <a:xfrm>
              <a:off x="1365300" y="2708550"/>
              <a:ext cx="105675" cy="159775"/>
            </a:xfrm>
            <a:custGeom>
              <a:avLst/>
              <a:gdLst/>
              <a:ahLst/>
              <a:cxnLst/>
              <a:rect l="0" t="0" r="0" b="0"/>
              <a:pathLst>
                <a:path w="4227" h="6391" extrusionOk="0">
                  <a:moveTo>
                    <a:pt x="77" y="0"/>
                  </a:moveTo>
                  <a:lnTo>
                    <a:pt x="52" y="51"/>
                  </a:lnTo>
                  <a:lnTo>
                    <a:pt x="1" y="280"/>
                  </a:lnTo>
                  <a:lnTo>
                    <a:pt x="230" y="306"/>
                  </a:lnTo>
                  <a:lnTo>
                    <a:pt x="1121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8" y="3794"/>
                  </a:lnTo>
                  <a:lnTo>
                    <a:pt x="3896" y="5372"/>
                  </a:lnTo>
                  <a:lnTo>
                    <a:pt x="3819" y="6314"/>
                  </a:lnTo>
                  <a:lnTo>
                    <a:pt x="4099" y="6390"/>
                  </a:lnTo>
                  <a:lnTo>
                    <a:pt x="4150" y="6212"/>
                  </a:lnTo>
                  <a:lnTo>
                    <a:pt x="4227" y="5117"/>
                  </a:lnTo>
                  <a:lnTo>
                    <a:pt x="4176" y="4124"/>
                  </a:lnTo>
                  <a:lnTo>
                    <a:pt x="3896" y="3030"/>
                  </a:lnTo>
                  <a:lnTo>
                    <a:pt x="3336" y="1935"/>
                  </a:lnTo>
                  <a:lnTo>
                    <a:pt x="2394" y="968"/>
                  </a:lnTo>
                  <a:lnTo>
                    <a:pt x="1375" y="407"/>
                  </a:lnTo>
                  <a:lnTo>
                    <a:pt x="535" y="10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4" name="Shape 524"/>
            <p:cNvSpPr/>
            <p:nvPr/>
          </p:nvSpPr>
          <p:spPr>
            <a:xfrm>
              <a:off x="1343025" y="2888650"/>
              <a:ext cx="183975" cy="84675"/>
            </a:xfrm>
            <a:custGeom>
              <a:avLst/>
              <a:gdLst/>
              <a:ahLst/>
              <a:cxnLst/>
              <a:rect l="0" t="0" r="0" b="0"/>
              <a:pathLst>
                <a:path w="7359" h="3387" extrusionOk="0">
                  <a:moveTo>
                    <a:pt x="408" y="1"/>
                  </a:moveTo>
                  <a:lnTo>
                    <a:pt x="1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5" name="Shape 525"/>
            <p:cNvSpPr/>
            <p:nvPr/>
          </p:nvSpPr>
          <p:spPr>
            <a:xfrm>
              <a:off x="1303575" y="2910950"/>
              <a:ext cx="237425" cy="100575"/>
            </a:xfrm>
            <a:custGeom>
              <a:avLst/>
              <a:gdLst/>
              <a:ahLst/>
              <a:cxnLst/>
              <a:rect l="0" t="0" r="0" b="0"/>
              <a:pathLst>
                <a:path w="9497" h="4023" extrusionOk="0">
                  <a:moveTo>
                    <a:pt x="433" y="0"/>
                  </a:moveTo>
                  <a:lnTo>
                    <a:pt x="0" y="1909"/>
                  </a:lnTo>
                  <a:lnTo>
                    <a:pt x="9063" y="4023"/>
                  </a:lnTo>
                  <a:lnTo>
                    <a:pt x="9496" y="208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6" name="Shape 526"/>
            <p:cNvSpPr/>
            <p:nvPr/>
          </p:nvSpPr>
          <p:spPr>
            <a:xfrm>
              <a:off x="1281300" y="2948500"/>
              <a:ext cx="251425" cy="105675"/>
            </a:xfrm>
            <a:custGeom>
              <a:avLst/>
              <a:gdLst/>
              <a:ahLst/>
              <a:cxnLst/>
              <a:rect l="0" t="0" r="0" b="0"/>
              <a:pathLst>
                <a:path w="10057" h="4227" extrusionOk="0">
                  <a:moveTo>
                    <a:pt x="967" y="0"/>
                  </a:moveTo>
                  <a:lnTo>
                    <a:pt x="0" y="4226"/>
                  </a:lnTo>
                  <a:lnTo>
                    <a:pt x="9547" y="4226"/>
                  </a:lnTo>
                  <a:lnTo>
                    <a:pt x="10056" y="2088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F0462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755576" y="1503908"/>
            <a:ext cx="5728419" cy="2847075"/>
            <a:chOff x="107503" y="2931790"/>
            <a:chExt cx="4320481" cy="2237149"/>
          </a:xfrm>
        </p:grpSpPr>
        <p:pic>
          <p:nvPicPr>
            <p:cNvPr id="33794" name="Picture 2" descr="「雅努什．柯札克」的圖片搜尋結果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503" y="2931790"/>
              <a:ext cx="2799711" cy="1869494"/>
            </a:xfrm>
            <a:prstGeom prst="rect">
              <a:avLst/>
            </a:prstGeom>
            <a:noFill/>
          </p:spPr>
        </p:pic>
        <p:sp>
          <p:nvSpPr>
            <p:cNvPr id="41" name="矩形 40"/>
            <p:cNvSpPr/>
            <p:nvPr/>
          </p:nvSpPr>
          <p:spPr>
            <a:xfrm>
              <a:off x="107504" y="4515966"/>
              <a:ext cx="2808312" cy="6529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zh-TW" altLang="en-US" sz="1200" dirty="0" smtClean="0">
                  <a:latin typeface="微軟正黑體" pitchFamily="34" charset="-120"/>
                  <a:ea typeface="微軟正黑體" pitchFamily="34" charset="-120"/>
                </a:rPr>
                <a:t>國立公共資訊圖書館於</a:t>
              </a:r>
              <a:r>
                <a:rPr lang="en-US" altLang="zh-TW" sz="1200" dirty="0" smtClean="0">
                  <a:latin typeface="微軟正黑體" pitchFamily="34" charset="-120"/>
                  <a:ea typeface="微軟正黑體" pitchFamily="34" charset="-120"/>
                </a:rPr>
                <a:t>106</a:t>
              </a:r>
              <a:r>
                <a:rPr lang="zh-TW" altLang="en-US" sz="1200" dirty="0" smtClean="0">
                  <a:latin typeface="微軟正黑體" pitchFamily="34" charset="-120"/>
                  <a:ea typeface="微軟正黑體" pitchFamily="34" charset="-120"/>
                </a:rPr>
                <a:t>年</a:t>
              </a:r>
              <a:r>
                <a:rPr lang="en-US" altLang="zh-TW" sz="1200" dirty="0" smtClean="0">
                  <a:latin typeface="微軟正黑體" pitchFamily="34" charset="-120"/>
                  <a:ea typeface="微軟正黑體" pitchFamily="34" charset="-120"/>
                </a:rPr>
                <a:t>3</a:t>
              </a:r>
              <a:r>
                <a:rPr lang="zh-TW" altLang="en-US" sz="1200" dirty="0" smtClean="0">
                  <a:latin typeface="微軟正黑體" pitchFamily="34" charset="-120"/>
                  <a:ea typeface="微軟正黑體" pitchFamily="34" charset="-120"/>
                </a:rPr>
                <a:t>月舉辦波蘭兒權展，紀念兒童權利之父</a:t>
              </a:r>
              <a:r>
                <a:rPr lang="en-US" altLang="zh-TW" sz="1200" dirty="0" smtClean="0">
                  <a:latin typeface="微軟正黑體" pitchFamily="34" charset="-120"/>
                  <a:ea typeface="微軟正黑體" pitchFamily="34" charset="-120"/>
                </a:rPr>
                <a:t>-</a:t>
              </a:r>
              <a:r>
                <a:rPr lang="zh-TW" altLang="en-US" sz="1200" dirty="0" smtClean="0">
                  <a:latin typeface="微軟正黑體" pitchFamily="34" charset="-120"/>
                  <a:ea typeface="微軟正黑體" pitchFamily="34" charset="-120"/>
                </a:rPr>
                <a:t>雅努什．柯札克</a:t>
              </a:r>
              <a:r>
                <a:rPr lang="en-US" altLang="zh-TW" sz="1200" dirty="0" smtClean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en-US" altLang="zh-TW" sz="1200" dirty="0" err="1" smtClean="0">
                  <a:latin typeface="微軟正黑體" pitchFamily="34" charset="-120"/>
                  <a:ea typeface="微軟正黑體" pitchFamily="34" charset="-120"/>
                </a:rPr>
                <a:t>Janusz</a:t>
              </a:r>
              <a:r>
                <a:rPr lang="en-US" altLang="zh-TW" sz="1200" dirty="0" smtClean="0"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en-US" altLang="zh-TW" sz="1200" dirty="0" err="1" smtClean="0">
                  <a:latin typeface="微軟正黑體" pitchFamily="34" charset="-120"/>
                  <a:ea typeface="微軟正黑體" pitchFamily="34" charset="-120"/>
                </a:rPr>
                <a:t>Korczak</a:t>
              </a:r>
              <a:r>
                <a:rPr lang="en-US" altLang="zh-TW" sz="1200" dirty="0" smtClean="0">
                  <a:latin typeface="微軟正黑體" pitchFamily="34" charset="-120"/>
                  <a:ea typeface="微軟正黑體" pitchFamily="34" charset="-120"/>
                </a:rPr>
                <a:t>)</a:t>
              </a:r>
              <a:r>
                <a:rPr lang="zh-TW" altLang="en-US" sz="1200" dirty="0" smtClean="0">
                  <a:latin typeface="微軟正黑體" pitchFamily="34" charset="-120"/>
                  <a:ea typeface="微軟正黑體" pitchFamily="34" charset="-120"/>
                </a:rPr>
                <a:t>。照片為華沙（波蘭）貿易辦事處代表致詞</a:t>
              </a:r>
              <a:r>
                <a:rPr lang="en-US" altLang="zh-TW" sz="1200" dirty="0" smtClean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1200" dirty="0" smtClean="0">
                  <a:latin typeface="微軟正黑體" pitchFamily="34" charset="-120"/>
                  <a:ea typeface="微軟正黑體" pitchFamily="34" charset="-120"/>
                </a:rPr>
                <a:t>左圖</a:t>
              </a:r>
              <a:r>
                <a:rPr lang="en-US" altLang="zh-TW" sz="1200" dirty="0" smtClean="0">
                  <a:latin typeface="微軟正黑體" pitchFamily="34" charset="-120"/>
                  <a:ea typeface="微軟正黑體" pitchFamily="34" charset="-120"/>
                </a:rPr>
                <a:t>)</a:t>
              </a:r>
              <a:r>
                <a:rPr lang="zh-TW" altLang="en-US" sz="1200" dirty="0" smtClean="0">
                  <a:latin typeface="微軟正黑體" pitchFamily="34" charset="-120"/>
                  <a:ea typeface="微軟正黑體" pitchFamily="34" charset="-120"/>
                </a:rPr>
                <a:t>及展場實況</a:t>
              </a:r>
              <a:r>
                <a:rPr lang="en-US" altLang="zh-TW" sz="1200" dirty="0" smtClean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1200" dirty="0" smtClean="0">
                  <a:latin typeface="微軟正黑體" pitchFamily="34" charset="-120"/>
                  <a:ea typeface="微軟正黑體" pitchFamily="34" charset="-120"/>
                </a:rPr>
                <a:t>右圖</a:t>
              </a:r>
              <a:r>
                <a:rPr lang="en-US" altLang="zh-TW" sz="1200" dirty="0" smtClean="0">
                  <a:latin typeface="微軟正黑體" pitchFamily="34" charset="-120"/>
                  <a:ea typeface="微軟正黑體" pitchFamily="34" charset="-120"/>
                </a:rPr>
                <a:t>)</a:t>
              </a:r>
              <a:r>
                <a:rPr lang="zh-TW" altLang="en-US" sz="1200" dirty="0" smtClean="0">
                  <a:latin typeface="微軟正黑體" pitchFamily="34" charset="-120"/>
                  <a:ea typeface="微軟正黑體" pitchFamily="34" charset="-120"/>
                </a:rPr>
                <a:t>。</a:t>
              </a:r>
              <a:endParaRPr lang="zh-TW" altLang="en-US" sz="12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33802" name="Picture 10" descr="「波蘭兒權展」的圖片搜尋結果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15816" y="3939902"/>
              <a:ext cx="1512168" cy="1009743"/>
            </a:xfrm>
            <a:prstGeom prst="rect">
              <a:avLst/>
            </a:prstGeom>
            <a:noFill/>
          </p:spPr>
        </p:pic>
        <p:pic>
          <p:nvPicPr>
            <p:cNvPr id="33804" name="Picture 12" descr="「波蘭兒權展」的圖片搜尋結果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15816" y="2931790"/>
              <a:ext cx="1512168" cy="10116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222600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-180528" y="771550"/>
            <a:ext cx="5969100" cy="169363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/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繪本共讀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4000" dirty="0"/>
              <a:t/>
            </a:r>
            <a:br>
              <a:rPr lang="en-US" altLang="zh-TW" sz="4000" dirty="0"/>
            </a:br>
            <a:r>
              <a:rPr lang="zh-TW" altLang="zh-TW" sz="6600" b="1" dirty="0" smtClean="0">
                <a:solidFill>
                  <a:srgbClr val="F58617"/>
                </a:solidFill>
              </a:rPr>
              <a:t>好心</a:t>
            </a:r>
            <a:r>
              <a:rPr lang="zh-TW" altLang="zh-TW" sz="6600" b="1" dirty="0">
                <a:solidFill>
                  <a:srgbClr val="F58617"/>
                </a:solidFill>
              </a:rPr>
              <a:t>的國王</a:t>
            </a:r>
            <a:endParaRPr lang="en" sz="6600" b="1" dirty="0">
              <a:solidFill>
                <a:srgbClr val="F58617"/>
              </a:solidFill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ubTitle" idx="4294967295"/>
          </p:nvPr>
        </p:nvSpPr>
        <p:spPr>
          <a:xfrm>
            <a:off x="685800" y="2691414"/>
            <a:ext cx="4822304" cy="225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封面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，你看到了什麼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呢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  <a:p>
            <a:pPr>
              <a:buFont typeface="Wingdings" pitchFamily="2" charset="2"/>
              <a:buChar char="ü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好心的國王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，他做了哪些事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1301">
            <a:off x="5241406" y="476750"/>
            <a:ext cx="3590312" cy="433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title"/>
          </p:nvPr>
        </p:nvSpPr>
        <p:spPr>
          <a:xfrm>
            <a:off x="323528" y="386690"/>
            <a:ext cx="7200800" cy="744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zh-TW" altLang="en-US" sz="3600" dirty="0" smtClean="0"/>
              <a:t>故事主角：</a:t>
            </a:r>
            <a:r>
              <a:rPr lang="zh-TW" altLang="en-US" sz="4400" b="1" dirty="0" smtClean="0">
                <a:solidFill>
                  <a:srgbClr val="F58617"/>
                </a:solidFill>
              </a:rPr>
              <a:t>雅努什．柯札克</a:t>
            </a:r>
            <a:endParaRPr lang="en" sz="4000" b="1" dirty="0">
              <a:solidFill>
                <a:srgbClr val="F58617"/>
              </a:solidFill>
            </a:endParaRPr>
          </a:p>
        </p:txBody>
      </p:sp>
      <p:sp>
        <p:nvSpPr>
          <p:cNvPr id="38" name="文字版面配置區 37"/>
          <p:cNvSpPr>
            <a:spLocks noGrp="1"/>
          </p:cNvSpPr>
          <p:nvPr>
            <p:ph type="body" idx="1"/>
          </p:nvPr>
        </p:nvSpPr>
        <p:spPr>
          <a:xfrm>
            <a:off x="467543" y="1275606"/>
            <a:ext cx="5400601" cy="3672408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dirty="0" smtClean="0"/>
              <a:t>波蘭出生，人稱兒童</a:t>
            </a:r>
            <a:r>
              <a:rPr lang="zh-TW" altLang="en-US" dirty="0"/>
              <a:t>權利之</a:t>
            </a:r>
            <a:r>
              <a:rPr lang="zh-TW" altLang="en-US" dirty="0" smtClean="0"/>
              <a:t>父。</a:t>
            </a:r>
            <a:endParaRPr lang="en-US" altLang="zh-TW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b="1" dirty="0" smtClean="0"/>
              <a:t>小時候：</a:t>
            </a:r>
            <a:r>
              <a:rPr lang="zh-TW" altLang="en-US" dirty="0" smtClean="0"/>
              <a:t>有正義感，遇到受到不公平對待的小孩，會挺身而出。</a:t>
            </a:r>
            <a:endParaRPr lang="en-US" altLang="zh-TW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dirty="0" smtClean="0"/>
              <a:t>帶</a:t>
            </a:r>
            <a:r>
              <a:rPr lang="zh-TW" altLang="en-US" dirty="0"/>
              <a:t>食物去</a:t>
            </a:r>
            <a:r>
              <a:rPr lang="zh-TW" altLang="en-US" dirty="0" smtClean="0"/>
              <a:t>幫助窮苦小孩。</a:t>
            </a:r>
            <a:endParaRPr lang="en-US" altLang="zh-TW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b="1" dirty="0" smtClean="0"/>
              <a:t>長大後：</a:t>
            </a:r>
            <a:r>
              <a:rPr lang="zh-TW" altLang="en-US" dirty="0" smtClean="0"/>
              <a:t>遇到戰爭，決定當</a:t>
            </a:r>
            <a:r>
              <a:rPr lang="zh-TW" altLang="en-US" dirty="0"/>
              <a:t>軍醫</a:t>
            </a:r>
            <a:r>
              <a:rPr lang="zh-TW" altLang="en-US" dirty="0" smtClean="0"/>
              <a:t>，救治那些因為戰爭受傷、無家可歸的</a:t>
            </a:r>
            <a:r>
              <a:rPr lang="zh-TW" altLang="en-US" dirty="0"/>
              <a:t>孩子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b="1" dirty="0" smtClean="0"/>
              <a:t>成就</a:t>
            </a:r>
            <a:r>
              <a:rPr lang="zh-TW" altLang="en-US" b="1" dirty="0"/>
              <a:t>：</a:t>
            </a:r>
            <a:r>
              <a:rPr lang="zh-TW" altLang="en-US" dirty="0" smtClean="0"/>
              <a:t>籌設孤兒院，實踐兒童權利。</a:t>
            </a:r>
            <a:endParaRPr lang="en-US" altLang="zh-TW" dirty="0" smtClean="0"/>
          </a:p>
        </p:txBody>
      </p:sp>
      <p:pic>
        <p:nvPicPr>
          <p:cNvPr id="33798" name="Picture 6" descr="「雅努什．柯札克」的圖片搜尋結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216" y="1851670"/>
            <a:ext cx="2249931" cy="2667903"/>
          </a:xfrm>
          <a:prstGeom prst="ellipse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6208581" y="4659982"/>
            <a:ext cx="29354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454545"/>
                </a:solidFill>
                <a:latin typeface="Times New Roman" panose="02020603050405020304" pitchFamily="18" charset="0"/>
              </a:rPr>
              <a:t>雅努什．柯札克（</a:t>
            </a:r>
            <a:r>
              <a:rPr lang="en-US" altLang="zh-TW" dirty="0" err="1" smtClean="0">
                <a:solidFill>
                  <a:srgbClr val="454545"/>
                </a:solidFill>
                <a:latin typeface="Times New Roman" panose="02020603050405020304" pitchFamily="18" charset="0"/>
              </a:rPr>
              <a:t>Janusz</a:t>
            </a:r>
            <a:r>
              <a:rPr lang="en-US" altLang="zh-TW" dirty="0" smtClean="0">
                <a:solidFill>
                  <a:srgbClr val="4545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dirty="0" err="1" smtClean="0">
                <a:solidFill>
                  <a:srgbClr val="454545"/>
                </a:solidFill>
                <a:latin typeface="Times New Roman" panose="02020603050405020304" pitchFamily="18" charset="0"/>
              </a:rPr>
              <a:t>Korczak</a:t>
            </a:r>
            <a:r>
              <a:rPr lang="zh-TW" altLang="en-US" dirty="0" smtClean="0">
                <a:solidFill>
                  <a:srgbClr val="454545"/>
                </a:solidFill>
                <a:latin typeface="Times New Roman" panose="02020603050405020304" pitchFamily="18" charset="0"/>
              </a:rPr>
              <a:t>）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林真美：守護孩子的星星&amp;HorizontalLine;&amp;HorizontalLine;兒童權利之父柯札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9861"/>
            <a:ext cx="3995936" cy="1920325"/>
          </a:xfrm>
          <a:prstGeom prst="rect">
            <a:avLst/>
          </a:prstGeom>
          <a:noFill/>
        </p:spPr>
      </p:pic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810450" y="2747414"/>
            <a:ext cx="5965209" cy="198457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zh-TW" altLang="zh-TW" sz="2800" i="0" dirty="0" smtClean="0">
                <a:latin typeface="微軟正黑體" pitchFamily="34" charset="-120"/>
                <a:ea typeface="微軟正黑體" pitchFamily="34" charset="-120"/>
              </a:rPr>
              <a:t>讀完繪本</a:t>
            </a:r>
            <a:r>
              <a:rPr lang="zh-TW" altLang="en-US" sz="2800" i="0" dirty="0" smtClean="0">
                <a:latin typeface="微軟正黑體" pitchFamily="34" charset="-120"/>
                <a:ea typeface="微軟正黑體" pitchFamily="34" charset="-120"/>
              </a:rPr>
              <a:t>後</a:t>
            </a:r>
            <a:r>
              <a:rPr lang="en-US" altLang="zh-TW" sz="2800" i="0" dirty="0" smtClean="0">
                <a:latin typeface="微軟正黑體" pitchFamily="34" charset="-120"/>
                <a:ea typeface="微軟正黑體" pitchFamily="34" charset="-120"/>
              </a:rPr>
              <a:t>…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zh-TW" sz="2800" i="0" dirty="0" smtClean="0">
                <a:latin typeface="微軟正黑體" pitchFamily="34" charset="-120"/>
                <a:ea typeface="微軟正黑體" pitchFamily="34" charset="-120"/>
              </a:rPr>
              <a:t>你覺得「</a:t>
            </a:r>
            <a:r>
              <a:rPr lang="zh-TW" altLang="zh-TW" sz="3200" b="1" i="0" dirty="0" smtClean="0">
                <a:solidFill>
                  <a:srgbClr val="F58617"/>
                </a:solidFill>
                <a:latin typeface="微軟正黑體" pitchFamily="34" charset="-120"/>
                <a:ea typeface="微軟正黑體" pitchFamily="34" charset="-120"/>
                <a:cs typeface="Sniglet"/>
                <a:sym typeface="Sniglet"/>
              </a:rPr>
              <a:t>兒童權利</a:t>
            </a:r>
            <a:r>
              <a:rPr lang="zh-TW" altLang="zh-TW" sz="2800" i="0" dirty="0" smtClean="0"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en-US" sz="2800" i="0" dirty="0" smtClean="0">
                <a:latin typeface="微軟正黑體" pitchFamily="34" charset="-120"/>
                <a:ea typeface="微軟正黑體" pitchFamily="34" charset="-120"/>
              </a:rPr>
              <a:t>重要嗎？</a:t>
            </a:r>
            <a:endParaRPr lang="en-US" altLang="zh-TW" sz="2800" i="0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800" i="0" dirty="0" smtClean="0">
                <a:latin typeface="微軟正黑體" pitchFamily="34" charset="-120"/>
                <a:ea typeface="微軟正黑體" pitchFamily="34" charset="-120"/>
              </a:rPr>
              <a:t>如果沒有了兒童</a:t>
            </a:r>
            <a:r>
              <a:rPr lang="zh-TW" altLang="en-US" sz="2800" i="0" dirty="0">
                <a:latin typeface="微軟正黑體" pitchFamily="34" charset="-120"/>
                <a:ea typeface="微軟正黑體" pitchFamily="34" charset="-120"/>
              </a:rPr>
              <a:t>權利</a:t>
            </a:r>
            <a:r>
              <a:rPr lang="zh-TW" altLang="en-US" sz="2800" i="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800" i="0" dirty="0" smtClean="0">
                <a:latin typeface="微軟正黑體" pitchFamily="34" charset="-120"/>
                <a:ea typeface="微軟正黑體" pitchFamily="34" charset="-120"/>
              </a:rPr>
              <a:t>對你</a:t>
            </a:r>
            <a:r>
              <a:rPr lang="zh-TW" altLang="en-US" sz="2800" i="0" dirty="0">
                <a:latin typeface="微軟正黑體" pitchFamily="34" charset="-120"/>
                <a:ea typeface="微軟正黑體" pitchFamily="34" charset="-120"/>
              </a:rPr>
              <a:t>可能</a:t>
            </a:r>
            <a:r>
              <a:rPr lang="zh-TW" altLang="zh-TW" sz="2800" i="0" dirty="0" smtClean="0">
                <a:latin typeface="微軟正黑體" pitchFamily="34" charset="-120"/>
                <a:ea typeface="微軟正黑體" pitchFamily="34" charset="-120"/>
              </a:rPr>
              <a:t>有哪些影響？</a:t>
            </a:r>
            <a:endParaRPr lang="en-US" altLang="zh-TW" sz="2800" i="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86" name="Shape 186"/>
          <p:cNvGrpSpPr/>
          <p:nvPr/>
        </p:nvGrpSpPr>
        <p:grpSpPr>
          <a:xfrm flipH="1">
            <a:off x="7493797" y="3754514"/>
            <a:ext cx="1650213" cy="1388992"/>
            <a:chOff x="5987350" y="1879850"/>
            <a:chExt cx="1395175" cy="1174325"/>
          </a:xfrm>
        </p:grpSpPr>
        <p:sp>
          <p:nvSpPr>
            <p:cNvPr id="187" name="Shape 187"/>
            <p:cNvSpPr/>
            <p:nvPr/>
          </p:nvSpPr>
          <p:spPr>
            <a:xfrm>
              <a:off x="6143300" y="2465400"/>
              <a:ext cx="315075" cy="493925"/>
            </a:xfrm>
            <a:custGeom>
              <a:avLst/>
              <a:gdLst/>
              <a:ahLst/>
              <a:cxnLst/>
              <a:rect l="0" t="0" r="0" b="0"/>
              <a:pathLst>
                <a:path w="12603" h="19757" extrusionOk="0">
                  <a:moveTo>
                    <a:pt x="0" y="1"/>
                  </a:moveTo>
                  <a:lnTo>
                    <a:pt x="0" y="19757"/>
                  </a:lnTo>
                  <a:lnTo>
                    <a:pt x="12602" y="19757"/>
                  </a:lnTo>
                  <a:lnTo>
                    <a:pt x="12602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6555725" y="2465400"/>
              <a:ext cx="315075" cy="493925"/>
            </a:xfrm>
            <a:custGeom>
              <a:avLst/>
              <a:gdLst/>
              <a:ahLst/>
              <a:cxnLst/>
              <a:rect l="0" t="0" r="0" b="0"/>
              <a:pathLst>
                <a:path w="12603" h="19757" extrusionOk="0">
                  <a:moveTo>
                    <a:pt x="0" y="1"/>
                  </a:moveTo>
                  <a:lnTo>
                    <a:pt x="0" y="19757"/>
                  </a:lnTo>
                  <a:lnTo>
                    <a:pt x="12603" y="19757"/>
                  </a:lnTo>
                  <a:lnTo>
                    <a:pt x="12603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6112750" y="2352125"/>
              <a:ext cx="68125" cy="190950"/>
            </a:xfrm>
            <a:custGeom>
              <a:avLst/>
              <a:gdLst/>
              <a:ahLst/>
              <a:cxnLst/>
              <a:rect l="0" t="0" r="0" b="0"/>
              <a:pathLst>
                <a:path w="2725" h="7638" extrusionOk="0">
                  <a:moveTo>
                    <a:pt x="2724" y="0"/>
                  </a:moveTo>
                  <a:lnTo>
                    <a:pt x="2190" y="26"/>
                  </a:lnTo>
                  <a:lnTo>
                    <a:pt x="1197" y="433"/>
                  </a:lnTo>
                  <a:lnTo>
                    <a:pt x="458" y="1197"/>
                  </a:lnTo>
                  <a:lnTo>
                    <a:pt x="51" y="2164"/>
                  </a:lnTo>
                  <a:lnTo>
                    <a:pt x="0" y="2724"/>
                  </a:lnTo>
                  <a:lnTo>
                    <a:pt x="0" y="4914"/>
                  </a:lnTo>
                  <a:lnTo>
                    <a:pt x="51" y="5448"/>
                  </a:lnTo>
                  <a:lnTo>
                    <a:pt x="458" y="6441"/>
                  </a:lnTo>
                  <a:lnTo>
                    <a:pt x="1197" y="7180"/>
                  </a:lnTo>
                  <a:lnTo>
                    <a:pt x="2190" y="7587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6836400" y="2352125"/>
              <a:ext cx="68125" cy="190950"/>
            </a:xfrm>
            <a:custGeom>
              <a:avLst/>
              <a:gdLst/>
              <a:ahLst/>
              <a:cxnLst/>
              <a:rect l="0" t="0" r="0" b="0"/>
              <a:pathLst>
                <a:path w="2725" h="7638" extrusionOk="0">
                  <a:moveTo>
                    <a:pt x="1" y="0"/>
                  </a:moveTo>
                  <a:lnTo>
                    <a:pt x="1" y="7638"/>
                  </a:lnTo>
                  <a:lnTo>
                    <a:pt x="561" y="7587"/>
                  </a:lnTo>
                  <a:lnTo>
                    <a:pt x="1528" y="7180"/>
                  </a:lnTo>
                  <a:lnTo>
                    <a:pt x="2267" y="6441"/>
                  </a:lnTo>
                  <a:lnTo>
                    <a:pt x="2699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699" y="2164"/>
                  </a:lnTo>
                  <a:lnTo>
                    <a:pt x="2267" y="1197"/>
                  </a:lnTo>
                  <a:lnTo>
                    <a:pt x="1528" y="433"/>
                  </a:lnTo>
                  <a:lnTo>
                    <a:pt x="561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6403600" y="2740375"/>
              <a:ext cx="210700" cy="263525"/>
            </a:xfrm>
            <a:custGeom>
              <a:avLst/>
              <a:gdLst/>
              <a:ahLst/>
              <a:cxnLst/>
              <a:rect l="0" t="0" r="0" b="0"/>
              <a:pathLst>
                <a:path w="8428" h="10541" extrusionOk="0">
                  <a:moveTo>
                    <a:pt x="1" y="0"/>
                  </a:moveTo>
                  <a:lnTo>
                    <a:pt x="1" y="10540"/>
                  </a:lnTo>
                  <a:lnTo>
                    <a:pt x="8428" y="10540"/>
                  </a:lnTo>
                  <a:lnTo>
                    <a:pt x="8428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6157925" y="1924400"/>
              <a:ext cx="701425" cy="875825"/>
            </a:xfrm>
            <a:custGeom>
              <a:avLst/>
              <a:gdLst/>
              <a:ahLst/>
              <a:cxnLst/>
              <a:rect l="0" t="0" r="0" b="0"/>
              <a:pathLst>
                <a:path w="28057" h="35033" extrusionOk="0">
                  <a:moveTo>
                    <a:pt x="14028" y="1"/>
                  </a:moveTo>
                  <a:lnTo>
                    <a:pt x="13316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217" y="867"/>
                  </a:lnTo>
                  <a:lnTo>
                    <a:pt x="7944" y="1401"/>
                  </a:lnTo>
                  <a:lnTo>
                    <a:pt x="6747" y="2038"/>
                  </a:lnTo>
                  <a:lnTo>
                    <a:pt x="5627" y="2801"/>
                  </a:lnTo>
                  <a:lnTo>
                    <a:pt x="4609" y="3642"/>
                  </a:lnTo>
                  <a:lnTo>
                    <a:pt x="3641" y="4609"/>
                  </a:lnTo>
                  <a:lnTo>
                    <a:pt x="2801" y="5653"/>
                  </a:lnTo>
                  <a:lnTo>
                    <a:pt x="2037" y="6773"/>
                  </a:lnTo>
                  <a:lnTo>
                    <a:pt x="1375" y="7944"/>
                  </a:lnTo>
                  <a:lnTo>
                    <a:pt x="866" y="9217"/>
                  </a:lnTo>
                  <a:lnTo>
                    <a:pt x="433" y="10541"/>
                  </a:lnTo>
                  <a:lnTo>
                    <a:pt x="153" y="11890"/>
                  </a:lnTo>
                  <a:lnTo>
                    <a:pt x="26" y="13316"/>
                  </a:lnTo>
                  <a:lnTo>
                    <a:pt x="1" y="14029"/>
                  </a:lnTo>
                  <a:lnTo>
                    <a:pt x="1" y="21004"/>
                  </a:lnTo>
                  <a:lnTo>
                    <a:pt x="26" y="21743"/>
                  </a:lnTo>
                  <a:lnTo>
                    <a:pt x="153" y="23143"/>
                  </a:lnTo>
                  <a:lnTo>
                    <a:pt x="433" y="24518"/>
                  </a:lnTo>
                  <a:lnTo>
                    <a:pt x="866" y="25842"/>
                  </a:lnTo>
                  <a:lnTo>
                    <a:pt x="1375" y="27089"/>
                  </a:lnTo>
                  <a:lnTo>
                    <a:pt x="2037" y="28286"/>
                  </a:lnTo>
                  <a:lnTo>
                    <a:pt x="2801" y="29406"/>
                  </a:lnTo>
                  <a:lnTo>
                    <a:pt x="3641" y="30450"/>
                  </a:lnTo>
                  <a:lnTo>
                    <a:pt x="4609" y="31392"/>
                  </a:lnTo>
                  <a:lnTo>
                    <a:pt x="5627" y="32257"/>
                  </a:lnTo>
                  <a:lnTo>
                    <a:pt x="6747" y="33021"/>
                  </a:lnTo>
                  <a:lnTo>
                    <a:pt x="7944" y="33657"/>
                  </a:lnTo>
                  <a:lnTo>
                    <a:pt x="9217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316" y="35032"/>
                  </a:lnTo>
                  <a:lnTo>
                    <a:pt x="14767" y="35032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66" y="34192"/>
                  </a:lnTo>
                  <a:lnTo>
                    <a:pt x="20113" y="33657"/>
                  </a:lnTo>
                  <a:lnTo>
                    <a:pt x="21310" y="33021"/>
                  </a:lnTo>
                  <a:lnTo>
                    <a:pt x="22430" y="32257"/>
                  </a:lnTo>
                  <a:lnTo>
                    <a:pt x="23474" y="31392"/>
                  </a:lnTo>
                  <a:lnTo>
                    <a:pt x="24416" y="30450"/>
                  </a:lnTo>
                  <a:lnTo>
                    <a:pt x="25281" y="29406"/>
                  </a:lnTo>
                  <a:lnTo>
                    <a:pt x="26045" y="28286"/>
                  </a:lnTo>
                  <a:lnTo>
                    <a:pt x="26682" y="27089"/>
                  </a:lnTo>
                  <a:lnTo>
                    <a:pt x="27216" y="25842"/>
                  </a:lnTo>
                  <a:lnTo>
                    <a:pt x="27624" y="24518"/>
                  </a:lnTo>
                  <a:lnTo>
                    <a:pt x="27904" y="23143"/>
                  </a:lnTo>
                  <a:lnTo>
                    <a:pt x="28056" y="21743"/>
                  </a:lnTo>
                  <a:lnTo>
                    <a:pt x="28056" y="21004"/>
                  </a:lnTo>
                  <a:lnTo>
                    <a:pt x="28056" y="14029"/>
                  </a:lnTo>
                  <a:lnTo>
                    <a:pt x="28056" y="13316"/>
                  </a:lnTo>
                  <a:lnTo>
                    <a:pt x="27904" y="11890"/>
                  </a:lnTo>
                  <a:lnTo>
                    <a:pt x="27624" y="10541"/>
                  </a:lnTo>
                  <a:lnTo>
                    <a:pt x="27216" y="9217"/>
                  </a:lnTo>
                  <a:lnTo>
                    <a:pt x="26682" y="7944"/>
                  </a:lnTo>
                  <a:lnTo>
                    <a:pt x="26045" y="6773"/>
                  </a:lnTo>
                  <a:lnTo>
                    <a:pt x="25281" y="5653"/>
                  </a:lnTo>
                  <a:lnTo>
                    <a:pt x="24416" y="4609"/>
                  </a:lnTo>
                  <a:lnTo>
                    <a:pt x="23474" y="3642"/>
                  </a:lnTo>
                  <a:lnTo>
                    <a:pt x="22430" y="2801"/>
                  </a:lnTo>
                  <a:lnTo>
                    <a:pt x="21310" y="2038"/>
                  </a:lnTo>
                  <a:lnTo>
                    <a:pt x="20113" y="1401"/>
                  </a:lnTo>
                  <a:lnTo>
                    <a:pt x="18866" y="867"/>
                  </a:lnTo>
                  <a:lnTo>
                    <a:pt x="17542" y="459"/>
                  </a:lnTo>
                  <a:lnTo>
                    <a:pt x="16167" y="179"/>
                  </a:lnTo>
                  <a:lnTo>
                    <a:pt x="14767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F2D1A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5987350" y="2844100"/>
              <a:ext cx="1042575" cy="210075"/>
            </a:xfrm>
            <a:custGeom>
              <a:avLst/>
              <a:gdLst/>
              <a:ahLst/>
              <a:cxnLst/>
              <a:rect l="0" t="0" r="0" b="0"/>
              <a:pathLst>
                <a:path w="41703" h="8403" extrusionOk="0">
                  <a:moveTo>
                    <a:pt x="16651" y="1"/>
                  </a:moveTo>
                  <a:lnTo>
                    <a:pt x="12323" y="154"/>
                  </a:lnTo>
                  <a:lnTo>
                    <a:pt x="11177" y="179"/>
                  </a:lnTo>
                  <a:lnTo>
                    <a:pt x="9140" y="485"/>
                  </a:lnTo>
                  <a:lnTo>
                    <a:pt x="7307" y="1070"/>
                  </a:lnTo>
                  <a:lnTo>
                    <a:pt x="5703" y="1910"/>
                  </a:lnTo>
                  <a:lnTo>
                    <a:pt x="4227" y="3005"/>
                  </a:lnTo>
                  <a:lnTo>
                    <a:pt x="2903" y="4303"/>
                  </a:lnTo>
                  <a:lnTo>
                    <a:pt x="1706" y="5805"/>
                  </a:lnTo>
                  <a:lnTo>
                    <a:pt x="561" y="7486"/>
                  </a:lnTo>
                  <a:lnTo>
                    <a:pt x="1" y="8402"/>
                  </a:lnTo>
                  <a:lnTo>
                    <a:pt x="41702" y="8402"/>
                  </a:lnTo>
                  <a:lnTo>
                    <a:pt x="41168" y="7486"/>
                  </a:lnTo>
                  <a:lnTo>
                    <a:pt x="40022" y="5805"/>
                  </a:lnTo>
                  <a:lnTo>
                    <a:pt x="38800" y="4303"/>
                  </a:lnTo>
                  <a:lnTo>
                    <a:pt x="37476" y="3005"/>
                  </a:lnTo>
                  <a:lnTo>
                    <a:pt x="36025" y="1910"/>
                  </a:lnTo>
                  <a:lnTo>
                    <a:pt x="34396" y="1070"/>
                  </a:lnTo>
                  <a:lnTo>
                    <a:pt x="32588" y="485"/>
                  </a:lnTo>
                  <a:lnTo>
                    <a:pt x="30526" y="179"/>
                  </a:lnTo>
                  <a:lnTo>
                    <a:pt x="29406" y="154"/>
                  </a:lnTo>
                  <a:lnTo>
                    <a:pt x="25078" y="1"/>
                  </a:lnTo>
                  <a:lnTo>
                    <a:pt x="25052" y="434"/>
                  </a:lnTo>
                  <a:lnTo>
                    <a:pt x="24874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50" y="3260"/>
                  </a:lnTo>
                  <a:lnTo>
                    <a:pt x="22863" y="3718"/>
                  </a:lnTo>
                  <a:lnTo>
                    <a:pt x="22124" y="4023"/>
                  </a:lnTo>
                  <a:lnTo>
                    <a:pt x="21284" y="4202"/>
                  </a:lnTo>
                  <a:lnTo>
                    <a:pt x="20419" y="4202"/>
                  </a:lnTo>
                  <a:lnTo>
                    <a:pt x="19604" y="4023"/>
                  </a:lnTo>
                  <a:lnTo>
                    <a:pt x="18840" y="3718"/>
                  </a:lnTo>
                  <a:lnTo>
                    <a:pt x="18178" y="3260"/>
                  </a:lnTo>
                  <a:lnTo>
                    <a:pt x="17593" y="2674"/>
                  </a:lnTo>
                  <a:lnTo>
                    <a:pt x="17160" y="2012"/>
                  </a:lnTo>
                  <a:lnTo>
                    <a:pt x="16829" y="1248"/>
                  </a:lnTo>
                  <a:lnTo>
                    <a:pt x="16651" y="434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CD367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6364150" y="2844100"/>
              <a:ext cx="288975" cy="149600"/>
            </a:xfrm>
            <a:custGeom>
              <a:avLst/>
              <a:gdLst/>
              <a:ahLst/>
              <a:cxnLst/>
              <a:rect l="0" t="0" r="0" b="0"/>
              <a:pathLst>
                <a:path w="11559" h="5984" extrusionOk="0">
                  <a:moveTo>
                    <a:pt x="1579" y="1"/>
                  </a:moveTo>
                  <a:lnTo>
                    <a:pt x="26" y="52"/>
                  </a:lnTo>
                  <a:lnTo>
                    <a:pt x="0" y="128"/>
                  </a:lnTo>
                  <a:lnTo>
                    <a:pt x="0" y="205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1"/>
                  </a:lnTo>
                  <a:lnTo>
                    <a:pt x="2113" y="4660"/>
                  </a:lnTo>
                  <a:lnTo>
                    <a:pt x="3030" y="5296"/>
                  </a:lnTo>
                  <a:lnTo>
                    <a:pt x="4074" y="5729"/>
                  </a:lnTo>
                  <a:lnTo>
                    <a:pt x="5194" y="5958"/>
                  </a:lnTo>
                  <a:lnTo>
                    <a:pt x="5779" y="5984"/>
                  </a:lnTo>
                  <a:lnTo>
                    <a:pt x="6390" y="5958"/>
                  </a:lnTo>
                  <a:lnTo>
                    <a:pt x="7511" y="5729"/>
                  </a:lnTo>
                  <a:lnTo>
                    <a:pt x="8555" y="5296"/>
                  </a:lnTo>
                  <a:lnTo>
                    <a:pt x="9471" y="4660"/>
                  </a:lnTo>
                  <a:lnTo>
                    <a:pt x="10260" y="3871"/>
                  </a:lnTo>
                  <a:lnTo>
                    <a:pt x="10871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205"/>
                  </a:lnTo>
                  <a:lnTo>
                    <a:pt x="11559" y="128"/>
                  </a:lnTo>
                  <a:lnTo>
                    <a:pt x="11559" y="52"/>
                  </a:lnTo>
                  <a:lnTo>
                    <a:pt x="10006" y="1"/>
                  </a:lnTo>
                  <a:lnTo>
                    <a:pt x="9980" y="434"/>
                  </a:lnTo>
                  <a:lnTo>
                    <a:pt x="9802" y="1248"/>
                  </a:lnTo>
                  <a:lnTo>
                    <a:pt x="9496" y="2012"/>
                  </a:lnTo>
                  <a:lnTo>
                    <a:pt x="9038" y="2674"/>
                  </a:lnTo>
                  <a:lnTo>
                    <a:pt x="8478" y="3260"/>
                  </a:lnTo>
                  <a:lnTo>
                    <a:pt x="7791" y="3718"/>
                  </a:lnTo>
                  <a:lnTo>
                    <a:pt x="7052" y="4023"/>
                  </a:lnTo>
                  <a:lnTo>
                    <a:pt x="6212" y="4202"/>
                  </a:lnTo>
                  <a:lnTo>
                    <a:pt x="5347" y="4202"/>
                  </a:lnTo>
                  <a:lnTo>
                    <a:pt x="4532" y="4023"/>
                  </a:lnTo>
                  <a:lnTo>
                    <a:pt x="3768" y="3718"/>
                  </a:lnTo>
                  <a:lnTo>
                    <a:pt x="3106" y="3260"/>
                  </a:lnTo>
                  <a:lnTo>
                    <a:pt x="2521" y="2674"/>
                  </a:lnTo>
                  <a:lnTo>
                    <a:pt x="2088" y="2012"/>
                  </a:lnTo>
                  <a:lnTo>
                    <a:pt x="1757" y="1248"/>
                  </a:lnTo>
                  <a:lnTo>
                    <a:pt x="1579" y="434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35E9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6457075" y="2459675"/>
              <a:ext cx="99950" cy="119700"/>
            </a:xfrm>
            <a:custGeom>
              <a:avLst/>
              <a:gdLst/>
              <a:ahLst/>
              <a:cxnLst/>
              <a:rect l="0" t="0" r="0" b="0"/>
              <a:pathLst>
                <a:path w="3998" h="4788" extrusionOk="0">
                  <a:moveTo>
                    <a:pt x="1884" y="1"/>
                  </a:moveTo>
                  <a:lnTo>
                    <a:pt x="1655" y="306"/>
                  </a:lnTo>
                  <a:lnTo>
                    <a:pt x="1553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84" y="4558"/>
                  </a:lnTo>
                  <a:lnTo>
                    <a:pt x="1477" y="4787"/>
                  </a:lnTo>
                  <a:lnTo>
                    <a:pt x="2495" y="4787"/>
                  </a:lnTo>
                  <a:lnTo>
                    <a:pt x="3514" y="4558"/>
                  </a:lnTo>
                  <a:lnTo>
                    <a:pt x="3997" y="4354"/>
                  </a:lnTo>
                  <a:lnTo>
                    <a:pt x="3997" y="4303"/>
                  </a:lnTo>
                  <a:lnTo>
                    <a:pt x="3972" y="4252"/>
                  </a:lnTo>
                  <a:lnTo>
                    <a:pt x="2419" y="586"/>
                  </a:lnTo>
                  <a:lnTo>
                    <a:pt x="2343" y="306"/>
                  </a:lnTo>
                  <a:lnTo>
                    <a:pt x="2113" y="1"/>
                  </a:lnTo>
                  <a:close/>
                </a:path>
              </a:pathLst>
            </a:custGeom>
            <a:solidFill>
              <a:srgbClr val="FEEBD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6457075" y="2568525"/>
              <a:ext cx="99950" cy="38200"/>
            </a:xfrm>
            <a:custGeom>
              <a:avLst/>
              <a:gdLst/>
              <a:ahLst/>
              <a:cxnLst/>
              <a:rect l="0" t="0" r="0" b="0"/>
              <a:pathLst>
                <a:path w="3998" h="1528" extrusionOk="0">
                  <a:moveTo>
                    <a:pt x="0" y="0"/>
                  </a:moveTo>
                  <a:lnTo>
                    <a:pt x="0" y="306"/>
                  </a:lnTo>
                  <a:lnTo>
                    <a:pt x="331" y="840"/>
                  </a:lnTo>
                  <a:lnTo>
                    <a:pt x="917" y="1273"/>
                  </a:lnTo>
                  <a:lnTo>
                    <a:pt x="1553" y="1502"/>
                  </a:lnTo>
                  <a:lnTo>
                    <a:pt x="1833" y="1528"/>
                  </a:lnTo>
                  <a:lnTo>
                    <a:pt x="2139" y="1528"/>
                  </a:lnTo>
                  <a:lnTo>
                    <a:pt x="2419" y="1502"/>
                  </a:lnTo>
                  <a:lnTo>
                    <a:pt x="3081" y="1273"/>
                  </a:lnTo>
                  <a:lnTo>
                    <a:pt x="3641" y="840"/>
                  </a:lnTo>
                  <a:lnTo>
                    <a:pt x="3997" y="306"/>
                  </a:lnTo>
                  <a:lnTo>
                    <a:pt x="3997" y="0"/>
                  </a:lnTo>
                  <a:lnTo>
                    <a:pt x="3514" y="204"/>
                  </a:lnTo>
                  <a:lnTo>
                    <a:pt x="2495" y="433"/>
                  </a:lnTo>
                  <a:lnTo>
                    <a:pt x="1477" y="433"/>
                  </a:lnTo>
                  <a:lnTo>
                    <a:pt x="484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6255300" y="2522700"/>
              <a:ext cx="146425" cy="68750"/>
            </a:xfrm>
            <a:custGeom>
              <a:avLst/>
              <a:gdLst/>
              <a:ahLst/>
              <a:cxnLst/>
              <a:rect l="0" t="0" r="0" b="0"/>
              <a:pathLst>
                <a:path w="5857" h="2750" extrusionOk="0">
                  <a:moveTo>
                    <a:pt x="1376" y="0"/>
                  </a:moveTo>
                  <a:lnTo>
                    <a:pt x="1096" y="26"/>
                  </a:lnTo>
                  <a:lnTo>
                    <a:pt x="612" y="229"/>
                  </a:lnTo>
                  <a:lnTo>
                    <a:pt x="230" y="586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39"/>
                  </a:lnTo>
                  <a:lnTo>
                    <a:pt x="612" y="2521"/>
                  </a:lnTo>
                  <a:lnTo>
                    <a:pt x="1096" y="2724"/>
                  </a:lnTo>
                  <a:lnTo>
                    <a:pt x="1376" y="2750"/>
                  </a:lnTo>
                  <a:lnTo>
                    <a:pt x="4482" y="2750"/>
                  </a:lnTo>
                  <a:lnTo>
                    <a:pt x="4762" y="2724"/>
                  </a:lnTo>
                  <a:lnTo>
                    <a:pt x="5245" y="2521"/>
                  </a:lnTo>
                  <a:lnTo>
                    <a:pt x="5627" y="2139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586"/>
                  </a:lnTo>
                  <a:lnTo>
                    <a:pt x="5245" y="229"/>
                  </a:lnTo>
                  <a:lnTo>
                    <a:pt x="4762" y="26"/>
                  </a:lnTo>
                  <a:lnTo>
                    <a:pt x="4482" y="0"/>
                  </a:lnTo>
                  <a:close/>
                </a:path>
              </a:pathLst>
            </a:custGeom>
            <a:solidFill>
              <a:srgbClr val="F1AA9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6616200" y="2522700"/>
              <a:ext cx="145775" cy="68750"/>
            </a:xfrm>
            <a:custGeom>
              <a:avLst/>
              <a:gdLst/>
              <a:ahLst/>
              <a:cxnLst/>
              <a:rect l="0" t="0" r="0" b="0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25" y="1095"/>
                  </a:lnTo>
                  <a:lnTo>
                    <a:pt x="0" y="1375"/>
                  </a:lnTo>
                  <a:lnTo>
                    <a:pt x="25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5" y="2750"/>
                  </a:lnTo>
                  <a:lnTo>
                    <a:pt x="4735" y="2724"/>
                  </a:lnTo>
                  <a:lnTo>
                    <a:pt x="5245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45" y="229"/>
                  </a:lnTo>
                  <a:lnTo>
                    <a:pt x="4735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F1AA9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6112750" y="1879850"/>
              <a:ext cx="791775" cy="541675"/>
            </a:xfrm>
            <a:custGeom>
              <a:avLst/>
              <a:gdLst/>
              <a:ahLst/>
              <a:cxnLst/>
              <a:rect l="0" t="0" r="0" b="0"/>
              <a:pathLst>
                <a:path w="31671" h="21667" extrusionOk="0">
                  <a:moveTo>
                    <a:pt x="15021" y="1"/>
                  </a:moveTo>
                  <a:lnTo>
                    <a:pt x="13442" y="154"/>
                  </a:lnTo>
                  <a:lnTo>
                    <a:pt x="11889" y="485"/>
                  </a:lnTo>
                  <a:lnTo>
                    <a:pt x="10413" y="943"/>
                  </a:lnTo>
                  <a:lnTo>
                    <a:pt x="8987" y="1554"/>
                  </a:lnTo>
                  <a:lnTo>
                    <a:pt x="7638" y="2267"/>
                  </a:lnTo>
                  <a:lnTo>
                    <a:pt x="6365" y="3132"/>
                  </a:lnTo>
                  <a:lnTo>
                    <a:pt x="5194" y="4100"/>
                  </a:lnTo>
                  <a:lnTo>
                    <a:pt x="4124" y="5169"/>
                  </a:lnTo>
                  <a:lnTo>
                    <a:pt x="3157" y="6340"/>
                  </a:lnTo>
                  <a:lnTo>
                    <a:pt x="2291" y="7613"/>
                  </a:lnTo>
                  <a:lnTo>
                    <a:pt x="1579" y="8962"/>
                  </a:lnTo>
                  <a:lnTo>
                    <a:pt x="968" y="10388"/>
                  </a:lnTo>
                  <a:lnTo>
                    <a:pt x="509" y="11865"/>
                  </a:lnTo>
                  <a:lnTo>
                    <a:pt x="178" y="13418"/>
                  </a:lnTo>
                  <a:lnTo>
                    <a:pt x="26" y="14996"/>
                  </a:lnTo>
                  <a:lnTo>
                    <a:pt x="0" y="15811"/>
                  </a:lnTo>
                  <a:lnTo>
                    <a:pt x="0" y="21463"/>
                  </a:lnTo>
                  <a:lnTo>
                    <a:pt x="357" y="21513"/>
                  </a:lnTo>
                  <a:lnTo>
                    <a:pt x="1146" y="21437"/>
                  </a:lnTo>
                  <a:lnTo>
                    <a:pt x="2037" y="21132"/>
                  </a:lnTo>
                  <a:lnTo>
                    <a:pt x="2953" y="20673"/>
                  </a:lnTo>
                  <a:lnTo>
                    <a:pt x="4303" y="19757"/>
                  </a:lnTo>
                  <a:lnTo>
                    <a:pt x="5856" y="18306"/>
                  </a:lnTo>
                  <a:lnTo>
                    <a:pt x="6416" y="17593"/>
                  </a:lnTo>
                  <a:lnTo>
                    <a:pt x="6899" y="10515"/>
                  </a:lnTo>
                  <a:lnTo>
                    <a:pt x="10846" y="16727"/>
                  </a:lnTo>
                  <a:lnTo>
                    <a:pt x="11431" y="17160"/>
                  </a:lnTo>
                  <a:lnTo>
                    <a:pt x="13417" y="18077"/>
                  </a:lnTo>
                  <a:lnTo>
                    <a:pt x="16065" y="19019"/>
                  </a:lnTo>
                  <a:lnTo>
                    <a:pt x="19171" y="19910"/>
                  </a:lnTo>
                  <a:lnTo>
                    <a:pt x="22455" y="20699"/>
                  </a:lnTo>
                  <a:lnTo>
                    <a:pt x="25663" y="21284"/>
                  </a:lnTo>
                  <a:lnTo>
                    <a:pt x="28539" y="21641"/>
                  </a:lnTo>
                  <a:lnTo>
                    <a:pt x="30856" y="21666"/>
                  </a:lnTo>
                  <a:lnTo>
                    <a:pt x="31671" y="21513"/>
                  </a:lnTo>
                  <a:lnTo>
                    <a:pt x="31671" y="15811"/>
                  </a:lnTo>
                  <a:lnTo>
                    <a:pt x="31645" y="14996"/>
                  </a:lnTo>
                  <a:lnTo>
                    <a:pt x="31493" y="13418"/>
                  </a:lnTo>
                  <a:lnTo>
                    <a:pt x="31187" y="11865"/>
                  </a:lnTo>
                  <a:lnTo>
                    <a:pt x="30703" y="10388"/>
                  </a:lnTo>
                  <a:lnTo>
                    <a:pt x="30118" y="8962"/>
                  </a:lnTo>
                  <a:lnTo>
                    <a:pt x="29380" y="7613"/>
                  </a:lnTo>
                  <a:lnTo>
                    <a:pt x="28514" y="6340"/>
                  </a:lnTo>
                  <a:lnTo>
                    <a:pt x="27547" y="5169"/>
                  </a:lnTo>
                  <a:lnTo>
                    <a:pt x="26477" y="4100"/>
                  </a:lnTo>
                  <a:lnTo>
                    <a:pt x="25306" y="3132"/>
                  </a:lnTo>
                  <a:lnTo>
                    <a:pt x="24059" y="2267"/>
                  </a:lnTo>
                  <a:lnTo>
                    <a:pt x="22709" y="1554"/>
                  </a:lnTo>
                  <a:lnTo>
                    <a:pt x="21284" y="943"/>
                  </a:lnTo>
                  <a:lnTo>
                    <a:pt x="19807" y="485"/>
                  </a:lnTo>
                  <a:lnTo>
                    <a:pt x="18254" y="154"/>
                  </a:lnTo>
                  <a:lnTo>
                    <a:pt x="16650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6273125" y="2341925"/>
              <a:ext cx="110775" cy="22300"/>
            </a:xfrm>
            <a:custGeom>
              <a:avLst/>
              <a:gdLst/>
              <a:ahLst/>
              <a:cxnLst/>
              <a:rect l="0" t="0" r="0" b="0"/>
              <a:pathLst>
                <a:path w="4431" h="892" fill="none" extrusionOk="0">
                  <a:moveTo>
                    <a:pt x="4431" y="892"/>
                  </a:moveTo>
                  <a:lnTo>
                    <a:pt x="4176" y="663"/>
                  </a:lnTo>
                  <a:lnTo>
                    <a:pt x="3667" y="332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64" y="332"/>
                  </a:lnTo>
                  <a:lnTo>
                    <a:pt x="230" y="663"/>
                  </a:lnTo>
                  <a:lnTo>
                    <a:pt x="1" y="892"/>
                  </a:lnTo>
                </a:path>
              </a:pathLst>
            </a:custGeom>
            <a:noFill/>
            <a:ln w="21000" cap="rnd" cmpd="sng">
              <a:solidFill>
                <a:srgbClr val="1F2F45"/>
              </a:solidFill>
              <a:prstDash val="solid"/>
              <a:miter lim="254588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6446875" y="2657625"/>
              <a:ext cx="123500" cy="35675"/>
            </a:xfrm>
            <a:custGeom>
              <a:avLst/>
              <a:gdLst/>
              <a:ahLst/>
              <a:cxnLst/>
              <a:rect l="0" t="0" r="0" b="0"/>
              <a:pathLst>
                <a:path w="4940" h="1427" extrusionOk="0">
                  <a:moveTo>
                    <a:pt x="1" y="0"/>
                  </a:moveTo>
                  <a:lnTo>
                    <a:pt x="154" y="306"/>
                  </a:lnTo>
                  <a:lnTo>
                    <a:pt x="612" y="815"/>
                  </a:lnTo>
                  <a:lnTo>
                    <a:pt x="1274" y="1197"/>
                  </a:lnTo>
                  <a:lnTo>
                    <a:pt x="2038" y="1426"/>
                  </a:lnTo>
                  <a:lnTo>
                    <a:pt x="2903" y="1426"/>
                  </a:lnTo>
                  <a:lnTo>
                    <a:pt x="3667" y="1222"/>
                  </a:lnTo>
                  <a:lnTo>
                    <a:pt x="4329" y="841"/>
                  </a:lnTo>
                  <a:lnTo>
                    <a:pt x="4787" y="331"/>
                  </a:lnTo>
                  <a:lnTo>
                    <a:pt x="4940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575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6621925" y="2429125"/>
              <a:ext cx="130500" cy="66850"/>
            </a:xfrm>
            <a:custGeom>
              <a:avLst/>
              <a:gdLst/>
              <a:ahLst/>
              <a:cxnLst/>
              <a:rect l="0" t="0" r="0" b="0"/>
              <a:pathLst>
                <a:path w="5220" h="2674" extrusionOk="0">
                  <a:moveTo>
                    <a:pt x="2852" y="1"/>
                  </a:moveTo>
                  <a:lnTo>
                    <a:pt x="2291" y="103"/>
                  </a:lnTo>
                  <a:lnTo>
                    <a:pt x="1782" y="281"/>
                  </a:lnTo>
                  <a:lnTo>
                    <a:pt x="942" y="866"/>
                  </a:lnTo>
                  <a:lnTo>
                    <a:pt x="102" y="1808"/>
                  </a:lnTo>
                  <a:lnTo>
                    <a:pt x="0" y="1987"/>
                  </a:lnTo>
                  <a:lnTo>
                    <a:pt x="204" y="2114"/>
                  </a:lnTo>
                  <a:lnTo>
                    <a:pt x="1375" y="2547"/>
                  </a:lnTo>
                  <a:lnTo>
                    <a:pt x="2393" y="2674"/>
                  </a:lnTo>
                  <a:lnTo>
                    <a:pt x="2928" y="2572"/>
                  </a:lnTo>
                  <a:lnTo>
                    <a:pt x="3437" y="2394"/>
                  </a:lnTo>
                  <a:lnTo>
                    <a:pt x="4303" y="1808"/>
                  </a:lnTo>
                  <a:lnTo>
                    <a:pt x="5117" y="866"/>
                  </a:lnTo>
                  <a:lnTo>
                    <a:pt x="5219" y="663"/>
                  </a:lnTo>
                  <a:lnTo>
                    <a:pt x="5041" y="561"/>
                  </a:lnTo>
                  <a:lnTo>
                    <a:pt x="3870" y="103"/>
                  </a:lnTo>
                  <a:lnTo>
                    <a:pt x="2852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6261675" y="2429125"/>
              <a:ext cx="129875" cy="66850"/>
            </a:xfrm>
            <a:custGeom>
              <a:avLst/>
              <a:gdLst/>
              <a:ahLst/>
              <a:cxnLst/>
              <a:rect l="0" t="0" r="0" b="0"/>
              <a:pathLst>
                <a:path w="5195" h="2674" extrusionOk="0">
                  <a:moveTo>
                    <a:pt x="2368" y="1"/>
                  </a:moveTo>
                  <a:lnTo>
                    <a:pt x="1350" y="103"/>
                  </a:lnTo>
                  <a:lnTo>
                    <a:pt x="179" y="561"/>
                  </a:lnTo>
                  <a:lnTo>
                    <a:pt x="0" y="663"/>
                  </a:lnTo>
                  <a:lnTo>
                    <a:pt x="102" y="866"/>
                  </a:lnTo>
                  <a:lnTo>
                    <a:pt x="917" y="1808"/>
                  </a:lnTo>
                  <a:lnTo>
                    <a:pt x="1757" y="2394"/>
                  </a:lnTo>
                  <a:lnTo>
                    <a:pt x="2292" y="2572"/>
                  </a:lnTo>
                  <a:lnTo>
                    <a:pt x="2826" y="2674"/>
                  </a:lnTo>
                  <a:lnTo>
                    <a:pt x="3845" y="2547"/>
                  </a:lnTo>
                  <a:lnTo>
                    <a:pt x="5016" y="2114"/>
                  </a:lnTo>
                  <a:lnTo>
                    <a:pt x="5194" y="1987"/>
                  </a:lnTo>
                  <a:lnTo>
                    <a:pt x="5092" y="1808"/>
                  </a:lnTo>
                  <a:lnTo>
                    <a:pt x="4278" y="866"/>
                  </a:lnTo>
                  <a:lnTo>
                    <a:pt x="3437" y="281"/>
                  </a:lnTo>
                  <a:lnTo>
                    <a:pt x="2903" y="103"/>
                  </a:lnTo>
                  <a:lnTo>
                    <a:pt x="2368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6294775" y="2438675"/>
              <a:ext cx="26750" cy="26750"/>
            </a:xfrm>
            <a:custGeom>
              <a:avLst/>
              <a:gdLst/>
              <a:ahLst/>
              <a:cxnLst/>
              <a:rect l="0" t="0" r="0" b="0"/>
              <a:pathLst>
                <a:path w="1070" h="1070" extrusionOk="0">
                  <a:moveTo>
                    <a:pt x="535" y="1"/>
                  </a:moveTo>
                  <a:lnTo>
                    <a:pt x="306" y="26"/>
                  </a:lnTo>
                  <a:lnTo>
                    <a:pt x="26" y="332"/>
                  </a:lnTo>
                  <a:lnTo>
                    <a:pt x="0" y="535"/>
                  </a:lnTo>
                  <a:lnTo>
                    <a:pt x="26" y="739"/>
                  </a:lnTo>
                  <a:lnTo>
                    <a:pt x="306" y="1044"/>
                  </a:lnTo>
                  <a:lnTo>
                    <a:pt x="535" y="1070"/>
                  </a:lnTo>
                  <a:lnTo>
                    <a:pt x="739" y="1044"/>
                  </a:lnTo>
                  <a:lnTo>
                    <a:pt x="1019" y="739"/>
                  </a:lnTo>
                  <a:lnTo>
                    <a:pt x="1070" y="535"/>
                  </a:lnTo>
                  <a:lnTo>
                    <a:pt x="1019" y="332"/>
                  </a:lnTo>
                  <a:lnTo>
                    <a:pt x="739" y="26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6660750" y="2445050"/>
              <a:ext cx="26750" cy="26125"/>
            </a:xfrm>
            <a:custGeom>
              <a:avLst/>
              <a:gdLst/>
              <a:ahLst/>
              <a:cxnLst/>
              <a:rect l="0" t="0" r="0" b="0"/>
              <a:pathLst>
                <a:path w="1070" h="1045" extrusionOk="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35" y="1044"/>
                  </a:lnTo>
                  <a:lnTo>
                    <a:pt x="738" y="1019"/>
                  </a:lnTo>
                  <a:lnTo>
                    <a:pt x="1019" y="739"/>
                  </a:lnTo>
                  <a:lnTo>
                    <a:pt x="1069" y="509"/>
                  </a:lnTo>
                  <a:lnTo>
                    <a:pt x="1019" y="306"/>
                  </a:lnTo>
                  <a:lnTo>
                    <a:pt x="738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7025450" y="2455225"/>
              <a:ext cx="357075" cy="586225"/>
            </a:xfrm>
            <a:custGeom>
              <a:avLst/>
              <a:gdLst/>
              <a:ahLst/>
              <a:cxnLst/>
              <a:rect l="0" t="0" r="0" b="0"/>
              <a:pathLst>
                <a:path w="14283" h="23449" extrusionOk="0">
                  <a:moveTo>
                    <a:pt x="9216" y="1"/>
                  </a:moveTo>
                  <a:lnTo>
                    <a:pt x="8783" y="102"/>
                  </a:lnTo>
                  <a:lnTo>
                    <a:pt x="8427" y="357"/>
                  </a:lnTo>
                  <a:lnTo>
                    <a:pt x="8172" y="764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59" y="8453"/>
                  </a:lnTo>
                  <a:lnTo>
                    <a:pt x="7587" y="1757"/>
                  </a:lnTo>
                  <a:lnTo>
                    <a:pt x="7638" y="1503"/>
                  </a:lnTo>
                  <a:lnTo>
                    <a:pt x="7587" y="1044"/>
                  </a:lnTo>
                  <a:lnTo>
                    <a:pt x="7383" y="637"/>
                  </a:lnTo>
                  <a:lnTo>
                    <a:pt x="7027" y="357"/>
                  </a:lnTo>
                  <a:lnTo>
                    <a:pt x="6823" y="306"/>
                  </a:lnTo>
                  <a:lnTo>
                    <a:pt x="6619" y="255"/>
                  </a:lnTo>
                  <a:lnTo>
                    <a:pt x="6187" y="357"/>
                  </a:lnTo>
                  <a:lnTo>
                    <a:pt x="5830" y="637"/>
                  </a:lnTo>
                  <a:lnTo>
                    <a:pt x="5576" y="1019"/>
                  </a:lnTo>
                  <a:lnTo>
                    <a:pt x="5499" y="1273"/>
                  </a:lnTo>
                  <a:lnTo>
                    <a:pt x="3386" y="10439"/>
                  </a:lnTo>
                  <a:lnTo>
                    <a:pt x="3157" y="9548"/>
                  </a:lnTo>
                  <a:lnTo>
                    <a:pt x="2648" y="8173"/>
                  </a:lnTo>
                  <a:lnTo>
                    <a:pt x="2139" y="7231"/>
                  </a:lnTo>
                  <a:lnTo>
                    <a:pt x="1629" y="6594"/>
                  </a:lnTo>
                  <a:lnTo>
                    <a:pt x="968" y="6111"/>
                  </a:lnTo>
                  <a:lnTo>
                    <a:pt x="382" y="6034"/>
                  </a:lnTo>
                  <a:lnTo>
                    <a:pt x="331" y="6060"/>
                  </a:lnTo>
                  <a:lnTo>
                    <a:pt x="178" y="6136"/>
                  </a:lnTo>
                  <a:lnTo>
                    <a:pt x="0" y="6442"/>
                  </a:lnTo>
                  <a:lnTo>
                    <a:pt x="0" y="6951"/>
                  </a:lnTo>
                  <a:lnTo>
                    <a:pt x="26" y="7078"/>
                  </a:lnTo>
                  <a:lnTo>
                    <a:pt x="560" y="10006"/>
                  </a:lnTo>
                  <a:lnTo>
                    <a:pt x="1171" y="13494"/>
                  </a:lnTo>
                  <a:lnTo>
                    <a:pt x="1222" y="13901"/>
                  </a:lnTo>
                  <a:lnTo>
                    <a:pt x="1426" y="14563"/>
                  </a:lnTo>
                  <a:lnTo>
                    <a:pt x="1909" y="15327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809" y="23448"/>
                  </a:lnTo>
                  <a:lnTo>
                    <a:pt x="10158" y="17694"/>
                  </a:lnTo>
                  <a:lnTo>
                    <a:pt x="10285" y="17694"/>
                  </a:lnTo>
                  <a:lnTo>
                    <a:pt x="10718" y="17618"/>
                  </a:lnTo>
                  <a:lnTo>
                    <a:pt x="11202" y="17338"/>
                  </a:lnTo>
                  <a:lnTo>
                    <a:pt x="11635" y="16803"/>
                  </a:lnTo>
                  <a:lnTo>
                    <a:pt x="11762" y="16396"/>
                  </a:lnTo>
                  <a:lnTo>
                    <a:pt x="12093" y="14970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8"/>
                  </a:lnTo>
                  <a:lnTo>
                    <a:pt x="14232" y="5652"/>
                  </a:lnTo>
                  <a:lnTo>
                    <a:pt x="14282" y="5423"/>
                  </a:lnTo>
                  <a:lnTo>
                    <a:pt x="14232" y="4965"/>
                  </a:lnTo>
                  <a:lnTo>
                    <a:pt x="14028" y="4609"/>
                  </a:lnTo>
                  <a:lnTo>
                    <a:pt x="13722" y="4354"/>
                  </a:lnTo>
                  <a:lnTo>
                    <a:pt x="13519" y="4303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609"/>
                  </a:lnTo>
                  <a:lnTo>
                    <a:pt x="12373" y="4965"/>
                  </a:lnTo>
                  <a:lnTo>
                    <a:pt x="12297" y="5194"/>
                  </a:lnTo>
                  <a:lnTo>
                    <a:pt x="11253" y="9675"/>
                  </a:lnTo>
                  <a:lnTo>
                    <a:pt x="10871" y="9573"/>
                  </a:lnTo>
                  <a:lnTo>
                    <a:pt x="12322" y="3285"/>
                  </a:lnTo>
                  <a:lnTo>
                    <a:pt x="12373" y="3030"/>
                  </a:lnTo>
                  <a:lnTo>
                    <a:pt x="12322" y="2572"/>
                  </a:lnTo>
                  <a:lnTo>
                    <a:pt x="12093" y="2165"/>
                  </a:lnTo>
                  <a:lnTo>
                    <a:pt x="11762" y="1884"/>
                  </a:lnTo>
                  <a:lnTo>
                    <a:pt x="11558" y="1834"/>
                  </a:lnTo>
                  <a:lnTo>
                    <a:pt x="11329" y="1783"/>
                  </a:lnTo>
                  <a:lnTo>
                    <a:pt x="10922" y="1884"/>
                  </a:lnTo>
                  <a:lnTo>
                    <a:pt x="10565" y="2165"/>
                  </a:lnTo>
                  <a:lnTo>
                    <a:pt x="10285" y="2546"/>
                  </a:lnTo>
                  <a:lnTo>
                    <a:pt x="10235" y="2801"/>
                  </a:lnTo>
                  <a:lnTo>
                    <a:pt x="8783" y="9089"/>
                  </a:lnTo>
                  <a:lnTo>
                    <a:pt x="8452" y="9013"/>
                  </a:lnTo>
                  <a:lnTo>
                    <a:pt x="10209" y="1503"/>
                  </a:lnTo>
                  <a:lnTo>
                    <a:pt x="10235" y="1248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102"/>
                  </a:lnTo>
                  <a:lnTo>
                    <a:pt x="9420" y="26"/>
                  </a:lnTo>
                  <a:lnTo>
                    <a:pt x="9216" y="1"/>
                  </a:lnTo>
                  <a:close/>
                </a:path>
              </a:pathLst>
            </a:custGeom>
            <a:solidFill>
              <a:srgbClr val="F2D1A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7109450" y="2714900"/>
              <a:ext cx="675" cy="675"/>
            </a:xfrm>
            <a:custGeom>
              <a:avLst/>
              <a:gdLst/>
              <a:ahLst/>
              <a:cxnLst/>
              <a:rect l="0" t="0" r="0" b="0"/>
              <a:pathLst>
                <a:path w="27" h="27" extrusionOk="0">
                  <a:moveTo>
                    <a:pt x="1" y="1"/>
                  </a:moveTo>
                  <a:lnTo>
                    <a:pt x="1" y="1"/>
                  </a:lnTo>
                  <a:lnTo>
                    <a:pt x="26" y="2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7143175" y="2659525"/>
              <a:ext cx="190975" cy="55400"/>
            </a:xfrm>
            <a:custGeom>
              <a:avLst/>
              <a:gdLst/>
              <a:ahLst/>
              <a:cxnLst/>
              <a:rect l="0" t="0" r="0" b="0"/>
              <a:pathLst>
                <a:path w="7639" h="2216" extrusionOk="0">
                  <a:moveTo>
                    <a:pt x="103" y="1"/>
                  </a:moveTo>
                  <a:lnTo>
                    <a:pt x="1" y="485"/>
                  </a:lnTo>
                  <a:lnTo>
                    <a:pt x="7537" y="2216"/>
                  </a:lnTo>
                  <a:lnTo>
                    <a:pt x="7639" y="1732"/>
                  </a:lnTo>
                  <a:lnTo>
                    <a:pt x="6544" y="1503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43" y="841"/>
                  </a:lnTo>
                  <a:lnTo>
                    <a:pt x="3769" y="841"/>
                  </a:lnTo>
                  <a:lnTo>
                    <a:pt x="1656" y="357"/>
                  </a:lnTo>
                  <a:lnTo>
                    <a:pt x="1350" y="281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7110100" y="2708550"/>
              <a:ext cx="105675" cy="159775"/>
            </a:xfrm>
            <a:custGeom>
              <a:avLst/>
              <a:gdLst/>
              <a:ahLst/>
              <a:cxnLst/>
              <a:rect l="0" t="0" r="0" b="0"/>
              <a:pathLst>
                <a:path w="4227" h="6391" extrusionOk="0">
                  <a:moveTo>
                    <a:pt x="51" y="0"/>
                  </a:moveTo>
                  <a:lnTo>
                    <a:pt x="51" y="51"/>
                  </a:lnTo>
                  <a:lnTo>
                    <a:pt x="0" y="280"/>
                  </a:lnTo>
                  <a:lnTo>
                    <a:pt x="229" y="306"/>
                  </a:lnTo>
                  <a:lnTo>
                    <a:pt x="1120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7" y="3794"/>
                  </a:lnTo>
                  <a:lnTo>
                    <a:pt x="3895" y="5372"/>
                  </a:lnTo>
                  <a:lnTo>
                    <a:pt x="3819" y="6314"/>
                  </a:lnTo>
                  <a:lnTo>
                    <a:pt x="4099" y="6390"/>
                  </a:lnTo>
                  <a:lnTo>
                    <a:pt x="4150" y="6212"/>
                  </a:lnTo>
                  <a:lnTo>
                    <a:pt x="4226" y="5117"/>
                  </a:lnTo>
                  <a:lnTo>
                    <a:pt x="4175" y="4124"/>
                  </a:lnTo>
                  <a:lnTo>
                    <a:pt x="3895" y="3030"/>
                  </a:lnTo>
                  <a:lnTo>
                    <a:pt x="3335" y="1935"/>
                  </a:lnTo>
                  <a:lnTo>
                    <a:pt x="2393" y="968"/>
                  </a:lnTo>
                  <a:lnTo>
                    <a:pt x="1375" y="407"/>
                  </a:lnTo>
                  <a:lnTo>
                    <a:pt x="535" y="10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7087825" y="2888650"/>
              <a:ext cx="183950" cy="84675"/>
            </a:xfrm>
            <a:custGeom>
              <a:avLst/>
              <a:gdLst/>
              <a:ahLst/>
              <a:cxnLst/>
              <a:rect l="0" t="0" r="0" b="0"/>
              <a:pathLst>
                <a:path w="7358" h="3387" extrusionOk="0">
                  <a:moveTo>
                    <a:pt x="407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7048350" y="2910950"/>
              <a:ext cx="237425" cy="100575"/>
            </a:xfrm>
            <a:custGeom>
              <a:avLst/>
              <a:gdLst/>
              <a:ahLst/>
              <a:cxnLst/>
              <a:rect l="0" t="0" r="0" b="0"/>
              <a:pathLst>
                <a:path w="9497" h="4023" extrusionOk="0">
                  <a:moveTo>
                    <a:pt x="433" y="0"/>
                  </a:moveTo>
                  <a:lnTo>
                    <a:pt x="1" y="1909"/>
                  </a:lnTo>
                  <a:lnTo>
                    <a:pt x="9064" y="4023"/>
                  </a:lnTo>
                  <a:lnTo>
                    <a:pt x="9497" y="208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35E9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7026075" y="2948500"/>
              <a:ext cx="251425" cy="105675"/>
            </a:xfrm>
            <a:custGeom>
              <a:avLst/>
              <a:gdLst/>
              <a:ahLst/>
              <a:cxnLst/>
              <a:rect l="0" t="0" r="0" b="0"/>
              <a:pathLst>
                <a:path w="10057" h="4227" extrusionOk="0">
                  <a:moveTo>
                    <a:pt x="968" y="0"/>
                  </a:moveTo>
                  <a:lnTo>
                    <a:pt x="1" y="4226"/>
                  </a:lnTo>
                  <a:lnTo>
                    <a:pt x="9548" y="4226"/>
                  </a:lnTo>
                  <a:lnTo>
                    <a:pt x="10057" y="2088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CD367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1" name="Shape 217"/>
          <p:cNvSpPr txBox="1">
            <a:spLocks/>
          </p:cNvSpPr>
          <p:nvPr/>
        </p:nvSpPr>
        <p:spPr>
          <a:xfrm>
            <a:off x="4355976" y="1106770"/>
            <a:ext cx="4559133" cy="744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b="1" dirty="0" smtClean="0">
                <a:solidFill>
                  <a:srgbClr val="3C78D8"/>
                </a:solidFill>
                <a:latin typeface="Sniglet"/>
                <a:ea typeface="Sniglet"/>
                <a:cs typeface="Sniglet"/>
              </a:rPr>
              <a:t>讀後思考</a:t>
            </a:r>
            <a:endParaRPr lang="en" altLang="en-US" sz="4800" b="1" dirty="0">
              <a:solidFill>
                <a:srgbClr val="3C78D8"/>
              </a:solidFill>
              <a:latin typeface="Sniglet"/>
              <a:ea typeface="Sniglet"/>
              <a:cs typeface="Snigle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note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15566"/>
            <a:ext cx="4151365" cy="3974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179512" y="243342"/>
            <a:ext cx="5969100" cy="744900"/>
          </a:xfrm>
          <a:noFill/>
        </p:spPr>
        <p:txBody>
          <a:bodyPr/>
          <a:lstStyle/>
          <a:p>
            <a:r>
              <a:rPr lang="en-US" altLang="zh-TW" sz="4000" b="1" dirty="0"/>
              <a:t>《</a:t>
            </a:r>
            <a:r>
              <a:rPr lang="zh-TW" altLang="en-US" sz="4000" b="1" dirty="0"/>
              <a:t>兒童權利公約</a:t>
            </a:r>
            <a:r>
              <a:rPr lang="en-US" altLang="zh-TW" sz="4000" b="1" dirty="0"/>
              <a:t>》</a:t>
            </a:r>
            <a:r>
              <a:rPr lang="zh-TW" altLang="en-US" sz="4000" b="1" dirty="0" smtClean="0"/>
              <a:t>的</a:t>
            </a:r>
            <a:r>
              <a:rPr lang="zh-TW" altLang="en-US" sz="4000" b="1" dirty="0"/>
              <a:t>由來</a:t>
            </a:r>
            <a:endParaRPr lang="zh-TW" altLang="en-US" sz="4000" dirty="0"/>
          </a:p>
        </p:txBody>
      </p:sp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787655" y="1400209"/>
            <a:ext cx="3928361" cy="3237000"/>
          </a:xfrm>
        </p:spPr>
        <p:txBody>
          <a:bodyPr/>
          <a:lstStyle/>
          <a:p>
            <a:pPr>
              <a:buNone/>
            </a:pPr>
            <a:r>
              <a:rPr lang="zh-TW" altLang="en-US" sz="3200" b="1" dirty="0" smtClean="0">
                <a:solidFill>
                  <a:schemeClr val="tx1"/>
                </a:solidFill>
              </a:rPr>
              <a:t>兒童權利公約</a:t>
            </a:r>
            <a:endParaRPr lang="en-US" altLang="zh-TW" sz="3200" b="1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zh-TW" altLang="en-US" sz="3200" b="1" dirty="0" smtClean="0">
                <a:solidFill>
                  <a:schemeClr val="tx1"/>
                </a:solidFill>
              </a:rPr>
              <a:t>                小</a:t>
            </a:r>
            <a:r>
              <a:rPr lang="zh-TW" altLang="en-US" sz="3200" b="1" dirty="0">
                <a:solidFill>
                  <a:schemeClr val="tx1"/>
                </a:solidFill>
              </a:rPr>
              <a:t>檔案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dirty="0" smtClean="0">
                <a:solidFill>
                  <a:schemeClr val="tx1"/>
                </a:solidFill>
              </a:rPr>
              <a:t>1989 </a:t>
            </a:r>
            <a:r>
              <a:rPr lang="zh-TW" altLang="en-US" dirty="0">
                <a:solidFill>
                  <a:schemeClr val="tx1"/>
                </a:solidFill>
              </a:rPr>
              <a:t>年</a:t>
            </a:r>
            <a:r>
              <a:rPr lang="en-US" altLang="zh-TW" dirty="0">
                <a:solidFill>
                  <a:schemeClr val="tx1"/>
                </a:solidFill>
              </a:rPr>
              <a:t>11 </a:t>
            </a:r>
            <a:r>
              <a:rPr lang="zh-TW" altLang="en-US" dirty="0">
                <a:solidFill>
                  <a:schemeClr val="tx1"/>
                </a:solidFill>
              </a:rPr>
              <a:t>月</a:t>
            </a:r>
            <a:r>
              <a:rPr lang="en-US" altLang="zh-TW" dirty="0">
                <a:solidFill>
                  <a:schemeClr val="tx1"/>
                </a:solidFill>
              </a:rPr>
              <a:t>20 </a:t>
            </a:r>
            <a:r>
              <a:rPr lang="zh-TW" altLang="en-US" dirty="0">
                <a:solidFill>
                  <a:schemeClr val="tx1"/>
                </a:solidFill>
              </a:rPr>
              <a:t>日</a:t>
            </a:r>
            <a:r>
              <a:rPr lang="zh-TW" altLang="en-US" dirty="0" smtClean="0">
                <a:solidFill>
                  <a:schemeClr val="tx1"/>
                </a:solidFill>
              </a:rPr>
              <a:t>，聯</a:t>
            </a:r>
            <a:r>
              <a:rPr lang="zh-TW" altLang="en-US" dirty="0">
                <a:solidFill>
                  <a:schemeClr val="tx1"/>
                </a:solidFill>
              </a:rPr>
              <a:t>合國通過「兒童權利公約</a:t>
            </a:r>
            <a:r>
              <a:rPr lang="zh-TW" altLang="en-US" dirty="0" smtClean="0">
                <a:solidFill>
                  <a:schemeClr val="tx1"/>
                </a:solidFill>
              </a:rPr>
              <a:t>」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chemeClr val="tx1"/>
                </a:solidFill>
              </a:rPr>
              <a:t>目前</a:t>
            </a:r>
            <a:r>
              <a:rPr lang="zh-TW" altLang="en-US" dirty="0">
                <a:solidFill>
                  <a:schemeClr val="tx1"/>
                </a:solidFill>
              </a:rPr>
              <a:t>共有</a:t>
            </a:r>
            <a:r>
              <a:rPr lang="en-US" altLang="zh-TW" dirty="0">
                <a:solidFill>
                  <a:schemeClr val="tx1"/>
                </a:solidFill>
              </a:rPr>
              <a:t>193</a:t>
            </a:r>
            <a:r>
              <a:rPr lang="zh-TW" altLang="en-US" dirty="0">
                <a:solidFill>
                  <a:schemeClr val="tx1"/>
                </a:solidFill>
              </a:rPr>
              <a:t>個國家成為簽約</a:t>
            </a:r>
            <a:r>
              <a:rPr lang="zh-TW" altLang="en-US" dirty="0" smtClean="0">
                <a:solidFill>
                  <a:schemeClr val="tx1"/>
                </a:solidFill>
              </a:rPr>
              <a:t>國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chemeClr val="tx1"/>
                </a:solidFill>
              </a:rPr>
              <a:t>世界</a:t>
            </a:r>
            <a:r>
              <a:rPr lang="zh-TW" altLang="en-US" dirty="0">
                <a:solidFill>
                  <a:schemeClr val="tx1"/>
                </a:solidFill>
              </a:rPr>
              <a:t>上最多國家簽署的人權</a:t>
            </a:r>
            <a:r>
              <a:rPr lang="zh-TW" altLang="en-US" dirty="0" smtClean="0">
                <a:solidFill>
                  <a:schemeClr val="tx1"/>
                </a:solidFill>
              </a:rPr>
              <a:t>公約</a:t>
            </a:r>
            <a:endParaRPr lang="zh-TW" altLang="en-US" dirty="0">
              <a:solidFill>
                <a:schemeClr val="tx1"/>
              </a:solidFill>
            </a:endParaRPr>
          </a:p>
        </p:txBody>
      </p:sp>
      <p:grpSp>
        <p:nvGrpSpPr>
          <p:cNvPr id="10" name="Shape 252"/>
          <p:cNvGrpSpPr/>
          <p:nvPr/>
        </p:nvGrpSpPr>
        <p:grpSpPr>
          <a:xfrm flipH="1">
            <a:off x="7494560" y="3753778"/>
            <a:ext cx="1649444" cy="1389731"/>
            <a:chOff x="2062875" y="394325"/>
            <a:chExt cx="1394525" cy="1174950"/>
          </a:xfrm>
        </p:grpSpPr>
        <p:sp>
          <p:nvSpPr>
            <p:cNvPr id="11" name="Shape 253"/>
            <p:cNvSpPr/>
            <p:nvPr/>
          </p:nvSpPr>
          <p:spPr>
            <a:xfrm>
              <a:off x="2154525" y="1037175"/>
              <a:ext cx="357725" cy="437275"/>
            </a:xfrm>
            <a:custGeom>
              <a:avLst/>
              <a:gdLst/>
              <a:ahLst/>
              <a:cxnLst/>
              <a:rect l="0" t="0" r="0" b="0"/>
              <a:pathLst>
                <a:path w="14309" h="17491" extrusionOk="0">
                  <a:moveTo>
                    <a:pt x="1706" y="0"/>
                  </a:moveTo>
                  <a:lnTo>
                    <a:pt x="1" y="17491"/>
                  </a:lnTo>
                  <a:lnTo>
                    <a:pt x="14308" y="17491"/>
                  </a:lnTo>
                  <a:lnTo>
                    <a:pt x="14308" y="0"/>
                  </a:lnTo>
                  <a:close/>
                </a:path>
              </a:pathLst>
            </a:custGeom>
            <a:solidFill>
              <a:srgbClr val="542D1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254"/>
            <p:cNvSpPr/>
            <p:nvPr/>
          </p:nvSpPr>
          <p:spPr>
            <a:xfrm>
              <a:off x="2652250" y="1037175"/>
              <a:ext cx="357075" cy="437275"/>
            </a:xfrm>
            <a:custGeom>
              <a:avLst/>
              <a:gdLst/>
              <a:ahLst/>
              <a:cxnLst/>
              <a:rect l="0" t="0" r="0" b="0"/>
              <a:pathLst>
                <a:path w="14283" h="17491" extrusionOk="0">
                  <a:moveTo>
                    <a:pt x="0" y="0"/>
                  </a:moveTo>
                  <a:lnTo>
                    <a:pt x="0" y="17491"/>
                  </a:lnTo>
                  <a:lnTo>
                    <a:pt x="14283" y="17491"/>
                  </a:lnTo>
                  <a:lnTo>
                    <a:pt x="12603" y="0"/>
                  </a:lnTo>
                  <a:close/>
                </a:path>
              </a:pathLst>
            </a:custGeom>
            <a:solidFill>
              <a:srgbClr val="542D1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255"/>
            <p:cNvSpPr/>
            <p:nvPr/>
          </p:nvSpPr>
          <p:spPr>
            <a:xfrm>
              <a:off x="2177450" y="866600"/>
              <a:ext cx="68125" cy="190975"/>
            </a:xfrm>
            <a:custGeom>
              <a:avLst/>
              <a:gdLst/>
              <a:ahLst/>
              <a:cxnLst/>
              <a:rect l="0" t="0" r="0" b="0"/>
              <a:pathLst>
                <a:path w="2725" h="7639" extrusionOk="0">
                  <a:moveTo>
                    <a:pt x="2724" y="0"/>
                  </a:moveTo>
                  <a:lnTo>
                    <a:pt x="2164" y="51"/>
                  </a:lnTo>
                  <a:lnTo>
                    <a:pt x="1197" y="459"/>
                  </a:lnTo>
                  <a:lnTo>
                    <a:pt x="458" y="1197"/>
                  </a:lnTo>
                  <a:lnTo>
                    <a:pt x="26" y="2190"/>
                  </a:lnTo>
                  <a:lnTo>
                    <a:pt x="0" y="2750"/>
                  </a:lnTo>
                  <a:lnTo>
                    <a:pt x="0" y="4914"/>
                  </a:lnTo>
                  <a:lnTo>
                    <a:pt x="26" y="5474"/>
                  </a:lnTo>
                  <a:lnTo>
                    <a:pt x="458" y="6467"/>
                  </a:lnTo>
                  <a:lnTo>
                    <a:pt x="1197" y="7205"/>
                  </a:lnTo>
                  <a:lnTo>
                    <a:pt x="2164" y="7613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256"/>
            <p:cNvSpPr/>
            <p:nvPr/>
          </p:nvSpPr>
          <p:spPr>
            <a:xfrm>
              <a:off x="2922100" y="866600"/>
              <a:ext cx="68150" cy="190975"/>
            </a:xfrm>
            <a:custGeom>
              <a:avLst/>
              <a:gdLst/>
              <a:ahLst/>
              <a:cxnLst/>
              <a:rect l="0" t="0" r="0" b="0"/>
              <a:pathLst>
                <a:path w="2726" h="7639" extrusionOk="0">
                  <a:moveTo>
                    <a:pt x="1" y="0"/>
                  </a:moveTo>
                  <a:lnTo>
                    <a:pt x="1" y="7638"/>
                  </a:lnTo>
                  <a:lnTo>
                    <a:pt x="561" y="7613"/>
                  </a:lnTo>
                  <a:lnTo>
                    <a:pt x="1528" y="7205"/>
                  </a:lnTo>
                  <a:lnTo>
                    <a:pt x="2267" y="6467"/>
                  </a:lnTo>
                  <a:lnTo>
                    <a:pt x="2700" y="5474"/>
                  </a:lnTo>
                  <a:lnTo>
                    <a:pt x="2725" y="4914"/>
                  </a:lnTo>
                  <a:lnTo>
                    <a:pt x="2725" y="2750"/>
                  </a:lnTo>
                  <a:lnTo>
                    <a:pt x="2700" y="2190"/>
                  </a:lnTo>
                  <a:lnTo>
                    <a:pt x="2267" y="1197"/>
                  </a:lnTo>
                  <a:lnTo>
                    <a:pt x="1528" y="459"/>
                  </a:lnTo>
                  <a:lnTo>
                    <a:pt x="561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257"/>
            <p:cNvSpPr/>
            <p:nvPr/>
          </p:nvSpPr>
          <p:spPr>
            <a:xfrm>
              <a:off x="2479125" y="1254850"/>
              <a:ext cx="210050" cy="264150"/>
            </a:xfrm>
            <a:custGeom>
              <a:avLst/>
              <a:gdLst/>
              <a:ahLst/>
              <a:cxnLst/>
              <a:rect l="0" t="0" r="0" b="0"/>
              <a:pathLst>
                <a:path w="8402" h="10566" extrusionOk="0">
                  <a:moveTo>
                    <a:pt x="1" y="0"/>
                  </a:moveTo>
                  <a:lnTo>
                    <a:pt x="1" y="10566"/>
                  </a:lnTo>
                  <a:lnTo>
                    <a:pt x="8402" y="10566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258"/>
            <p:cNvSpPr/>
            <p:nvPr/>
          </p:nvSpPr>
          <p:spPr>
            <a:xfrm>
              <a:off x="2233450" y="439525"/>
              <a:ext cx="700775" cy="875800"/>
            </a:xfrm>
            <a:custGeom>
              <a:avLst/>
              <a:gdLst/>
              <a:ahLst/>
              <a:cxnLst/>
              <a:rect l="0" t="0" r="0" b="0"/>
              <a:pathLst>
                <a:path w="28031" h="35032" extrusionOk="0">
                  <a:moveTo>
                    <a:pt x="14028" y="1"/>
                  </a:moveTo>
                  <a:lnTo>
                    <a:pt x="13290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191" y="841"/>
                  </a:lnTo>
                  <a:lnTo>
                    <a:pt x="7944" y="1375"/>
                  </a:lnTo>
                  <a:lnTo>
                    <a:pt x="6747" y="2037"/>
                  </a:lnTo>
                  <a:lnTo>
                    <a:pt x="5627" y="2776"/>
                  </a:lnTo>
                  <a:lnTo>
                    <a:pt x="4583" y="3641"/>
                  </a:lnTo>
                  <a:lnTo>
                    <a:pt x="3641" y="4583"/>
                  </a:lnTo>
                  <a:lnTo>
                    <a:pt x="2775" y="5627"/>
                  </a:lnTo>
                  <a:lnTo>
                    <a:pt x="2012" y="6747"/>
                  </a:lnTo>
                  <a:lnTo>
                    <a:pt x="1375" y="7944"/>
                  </a:lnTo>
                  <a:lnTo>
                    <a:pt x="841" y="9191"/>
                  </a:lnTo>
                  <a:lnTo>
                    <a:pt x="433" y="10515"/>
                  </a:lnTo>
                  <a:lnTo>
                    <a:pt x="153" y="11890"/>
                  </a:lnTo>
                  <a:lnTo>
                    <a:pt x="0" y="13316"/>
                  </a:lnTo>
                  <a:lnTo>
                    <a:pt x="0" y="14028"/>
                  </a:lnTo>
                  <a:lnTo>
                    <a:pt x="0" y="21004"/>
                  </a:lnTo>
                  <a:lnTo>
                    <a:pt x="0" y="21717"/>
                  </a:lnTo>
                  <a:lnTo>
                    <a:pt x="153" y="23143"/>
                  </a:lnTo>
                  <a:lnTo>
                    <a:pt x="433" y="24517"/>
                  </a:lnTo>
                  <a:lnTo>
                    <a:pt x="841" y="25841"/>
                  </a:lnTo>
                  <a:lnTo>
                    <a:pt x="1375" y="27089"/>
                  </a:lnTo>
                  <a:lnTo>
                    <a:pt x="2012" y="28285"/>
                  </a:lnTo>
                  <a:lnTo>
                    <a:pt x="2775" y="29405"/>
                  </a:lnTo>
                  <a:lnTo>
                    <a:pt x="3641" y="30449"/>
                  </a:lnTo>
                  <a:lnTo>
                    <a:pt x="4583" y="31391"/>
                  </a:lnTo>
                  <a:lnTo>
                    <a:pt x="5627" y="32257"/>
                  </a:lnTo>
                  <a:lnTo>
                    <a:pt x="6747" y="32995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06"/>
                  </a:lnTo>
                  <a:lnTo>
                    <a:pt x="14028" y="35032"/>
                  </a:lnTo>
                  <a:lnTo>
                    <a:pt x="14741" y="35006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7" y="33657"/>
                  </a:lnTo>
                  <a:lnTo>
                    <a:pt x="21284" y="32995"/>
                  </a:lnTo>
                  <a:lnTo>
                    <a:pt x="22404" y="32257"/>
                  </a:lnTo>
                  <a:lnTo>
                    <a:pt x="23448" y="31391"/>
                  </a:lnTo>
                  <a:lnTo>
                    <a:pt x="24390" y="30449"/>
                  </a:lnTo>
                  <a:lnTo>
                    <a:pt x="25256" y="29405"/>
                  </a:lnTo>
                  <a:lnTo>
                    <a:pt x="26019" y="28285"/>
                  </a:lnTo>
                  <a:lnTo>
                    <a:pt x="26656" y="27089"/>
                  </a:lnTo>
                  <a:lnTo>
                    <a:pt x="27191" y="25841"/>
                  </a:lnTo>
                  <a:lnTo>
                    <a:pt x="27598" y="24517"/>
                  </a:lnTo>
                  <a:lnTo>
                    <a:pt x="27878" y="23143"/>
                  </a:lnTo>
                  <a:lnTo>
                    <a:pt x="28031" y="21717"/>
                  </a:lnTo>
                  <a:lnTo>
                    <a:pt x="28031" y="21004"/>
                  </a:lnTo>
                  <a:lnTo>
                    <a:pt x="28031" y="14028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15"/>
                  </a:lnTo>
                  <a:lnTo>
                    <a:pt x="27191" y="9191"/>
                  </a:lnTo>
                  <a:lnTo>
                    <a:pt x="26656" y="7944"/>
                  </a:lnTo>
                  <a:lnTo>
                    <a:pt x="26019" y="6747"/>
                  </a:lnTo>
                  <a:lnTo>
                    <a:pt x="25256" y="5627"/>
                  </a:lnTo>
                  <a:lnTo>
                    <a:pt x="24390" y="4583"/>
                  </a:lnTo>
                  <a:lnTo>
                    <a:pt x="23448" y="3641"/>
                  </a:lnTo>
                  <a:lnTo>
                    <a:pt x="22404" y="2776"/>
                  </a:lnTo>
                  <a:lnTo>
                    <a:pt x="21284" y="2037"/>
                  </a:lnTo>
                  <a:lnTo>
                    <a:pt x="20087" y="1375"/>
                  </a:lnTo>
                  <a:lnTo>
                    <a:pt x="18840" y="841"/>
                  </a:lnTo>
                  <a:lnTo>
                    <a:pt x="17516" y="433"/>
                  </a:lnTo>
                  <a:lnTo>
                    <a:pt x="16167" y="153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C08A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59"/>
            <p:cNvSpPr/>
            <p:nvPr/>
          </p:nvSpPr>
          <p:spPr>
            <a:xfrm>
              <a:off x="2358200" y="933425"/>
              <a:ext cx="91050" cy="90400"/>
            </a:xfrm>
            <a:custGeom>
              <a:avLst/>
              <a:gdLst/>
              <a:ahLst/>
              <a:cxnLst/>
              <a:rect l="0" t="0" r="0" b="0"/>
              <a:pathLst>
                <a:path w="3642" h="3616" extrusionOk="0">
                  <a:moveTo>
                    <a:pt x="1808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08" y="3616"/>
                  </a:lnTo>
                  <a:lnTo>
                    <a:pt x="2190" y="3590"/>
                  </a:lnTo>
                  <a:lnTo>
                    <a:pt x="2826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26" y="281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60"/>
            <p:cNvSpPr/>
            <p:nvPr/>
          </p:nvSpPr>
          <p:spPr>
            <a:xfrm>
              <a:off x="2718450" y="933425"/>
              <a:ext cx="91025" cy="90400"/>
            </a:xfrm>
            <a:custGeom>
              <a:avLst/>
              <a:gdLst/>
              <a:ahLst/>
              <a:cxnLst/>
              <a:rect l="0" t="0" r="0" b="0"/>
              <a:pathLst>
                <a:path w="3641" h="3616" extrusionOk="0">
                  <a:moveTo>
                    <a:pt x="1833" y="1"/>
                  </a:moveTo>
                  <a:lnTo>
                    <a:pt x="1451" y="26"/>
                  </a:lnTo>
                  <a:lnTo>
                    <a:pt x="815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815" y="3310"/>
                  </a:lnTo>
                  <a:lnTo>
                    <a:pt x="1451" y="3590"/>
                  </a:lnTo>
                  <a:lnTo>
                    <a:pt x="1833" y="3616"/>
                  </a:lnTo>
                  <a:lnTo>
                    <a:pt x="2190" y="3590"/>
                  </a:lnTo>
                  <a:lnTo>
                    <a:pt x="2851" y="3310"/>
                  </a:lnTo>
                  <a:lnTo>
                    <a:pt x="3335" y="2827"/>
                  </a:lnTo>
                  <a:lnTo>
                    <a:pt x="3615" y="2165"/>
                  </a:lnTo>
                  <a:lnTo>
                    <a:pt x="3641" y="1808"/>
                  </a:lnTo>
                  <a:lnTo>
                    <a:pt x="3615" y="1426"/>
                  </a:lnTo>
                  <a:lnTo>
                    <a:pt x="3335" y="790"/>
                  </a:lnTo>
                  <a:lnTo>
                    <a:pt x="2851" y="281"/>
                  </a:lnTo>
                  <a:lnTo>
                    <a:pt x="2190" y="2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61"/>
            <p:cNvSpPr/>
            <p:nvPr/>
          </p:nvSpPr>
          <p:spPr>
            <a:xfrm>
              <a:off x="2062875" y="1359225"/>
              <a:ext cx="1041925" cy="210050"/>
            </a:xfrm>
            <a:custGeom>
              <a:avLst/>
              <a:gdLst/>
              <a:ahLst/>
              <a:cxnLst/>
              <a:rect l="0" t="0" r="0" b="0"/>
              <a:pathLst>
                <a:path w="41677" h="8402" extrusionOk="0">
                  <a:moveTo>
                    <a:pt x="16625" y="1"/>
                  </a:moveTo>
                  <a:lnTo>
                    <a:pt x="12297" y="153"/>
                  </a:lnTo>
                  <a:lnTo>
                    <a:pt x="11177" y="179"/>
                  </a:lnTo>
                  <a:lnTo>
                    <a:pt x="9115" y="484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2979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5"/>
                  </a:lnTo>
                  <a:lnTo>
                    <a:pt x="0" y="8402"/>
                  </a:lnTo>
                  <a:lnTo>
                    <a:pt x="41677" y="8402"/>
                  </a:lnTo>
                  <a:lnTo>
                    <a:pt x="41142" y="7485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0" y="2979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2" y="484"/>
                  </a:lnTo>
                  <a:lnTo>
                    <a:pt x="30500" y="179"/>
                  </a:lnTo>
                  <a:lnTo>
                    <a:pt x="29380" y="153"/>
                  </a:lnTo>
                  <a:lnTo>
                    <a:pt x="25052" y="1"/>
                  </a:lnTo>
                  <a:lnTo>
                    <a:pt x="25027" y="433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4" y="3259"/>
                  </a:lnTo>
                  <a:lnTo>
                    <a:pt x="22863" y="3692"/>
                  </a:lnTo>
                  <a:lnTo>
                    <a:pt x="22099" y="4023"/>
                  </a:lnTo>
                  <a:lnTo>
                    <a:pt x="21284" y="4201"/>
                  </a:lnTo>
                  <a:lnTo>
                    <a:pt x="20418" y="4201"/>
                  </a:lnTo>
                  <a:lnTo>
                    <a:pt x="19578" y="4023"/>
                  </a:lnTo>
                  <a:lnTo>
                    <a:pt x="18840" y="3692"/>
                  </a:lnTo>
                  <a:lnTo>
                    <a:pt x="18153" y="3259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3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62"/>
            <p:cNvSpPr/>
            <p:nvPr/>
          </p:nvSpPr>
          <p:spPr>
            <a:xfrm>
              <a:off x="2439675" y="1359225"/>
              <a:ext cx="288325" cy="148950"/>
            </a:xfrm>
            <a:custGeom>
              <a:avLst/>
              <a:gdLst/>
              <a:ahLst/>
              <a:cxnLst/>
              <a:rect l="0" t="0" r="0" b="0"/>
              <a:pathLst>
                <a:path w="11533" h="5958" extrusionOk="0">
                  <a:moveTo>
                    <a:pt x="1553" y="1"/>
                  </a:moveTo>
                  <a:lnTo>
                    <a:pt x="0" y="51"/>
                  </a:lnTo>
                  <a:lnTo>
                    <a:pt x="0" y="128"/>
                  </a:lnTo>
                  <a:lnTo>
                    <a:pt x="0" y="179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0"/>
                  </a:lnTo>
                  <a:lnTo>
                    <a:pt x="2088" y="4659"/>
                  </a:lnTo>
                  <a:lnTo>
                    <a:pt x="3004" y="5270"/>
                  </a:lnTo>
                  <a:lnTo>
                    <a:pt x="4048" y="5703"/>
                  </a:lnTo>
                  <a:lnTo>
                    <a:pt x="5168" y="5958"/>
                  </a:lnTo>
                  <a:lnTo>
                    <a:pt x="6365" y="5958"/>
                  </a:lnTo>
                  <a:lnTo>
                    <a:pt x="7485" y="5703"/>
                  </a:lnTo>
                  <a:lnTo>
                    <a:pt x="8529" y="5270"/>
                  </a:lnTo>
                  <a:lnTo>
                    <a:pt x="9445" y="4659"/>
                  </a:lnTo>
                  <a:lnTo>
                    <a:pt x="10235" y="3870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179"/>
                  </a:lnTo>
                  <a:lnTo>
                    <a:pt x="11533" y="128"/>
                  </a:lnTo>
                  <a:lnTo>
                    <a:pt x="11533" y="51"/>
                  </a:lnTo>
                  <a:lnTo>
                    <a:pt x="9980" y="1"/>
                  </a:lnTo>
                  <a:lnTo>
                    <a:pt x="9955" y="433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2" y="3259"/>
                  </a:lnTo>
                  <a:lnTo>
                    <a:pt x="7791" y="3692"/>
                  </a:lnTo>
                  <a:lnTo>
                    <a:pt x="7027" y="4023"/>
                  </a:lnTo>
                  <a:lnTo>
                    <a:pt x="6212" y="4201"/>
                  </a:lnTo>
                  <a:lnTo>
                    <a:pt x="5346" y="4201"/>
                  </a:lnTo>
                  <a:lnTo>
                    <a:pt x="4506" y="4023"/>
                  </a:lnTo>
                  <a:lnTo>
                    <a:pt x="3768" y="3692"/>
                  </a:lnTo>
                  <a:lnTo>
                    <a:pt x="3081" y="3259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3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E5C11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63"/>
            <p:cNvSpPr/>
            <p:nvPr/>
          </p:nvSpPr>
          <p:spPr>
            <a:xfrm>
              <a:off x="2540875" y="974800"/>
              <a:ext cx="82125" cy="119675"/>
            </a:xfrm>
            <a:custGeom>
              <a:avLst/>
              <a:gdLst/>
              <a:ahLst/>
              <a:cxnLst/>
              <a:rect l="0" t="0" r="0" b="0"/>
              <a:pathLst>
                <a:path w="3285" h="4787" extrusionOk="0">
                  <a:moveTo>
                    <a:pt x="1553" y="0"/>
                  </a:moveTo>
                  <a:lnTo>
                    <a:pt x="1375" y="306"/>
                  </a:lnTo>
                  <a:lnTo>
                    <a:pt x="1298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07" y="4558"/>
                  </a:lnTo>
                  <a:lnTo>
                    <a:pt x="1222" y="4787"/>
                  </a:lnTo>
                  <a:lnTo>
                    <a:pt x="2062" y="4787"/>
                  </a:lnTo>
                  <a:lnTo>
                    <a:pt x="2902" y="4558"/>
                  </a:lnTo>
                  <a:lnTo>
                    <a:pt x="3284" y="4354"/>
                  </a:lnTo>
                  <a:lnTo>
                    <a:pt x="3284" y="4303"/>
                  </a:lnTo>
                  <a:lnTo>
                    <a:pt x="3284" y="4252"/>
                  </a:lnTo>
                  <a:lnTo>
                    <a:pt x="2011" y="586"/>
                  </a:lnTo>
                  <a:lnTo>
                    <a:pt x="1935" y="306"/>
                  </a:lnTo>
                  <a:lnTo>
                    <a:pt x="1731" y="0"/>
                  </a:lnTo>
                  <a:close/>
                </a:path>
              </a:pathLst>
            </a:custGeom>
            <a:solidFill>
              <a:srgbClr val="D3A69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64"/>
            <p:cNvSpPr/>
            <p:nvPr/>
          </p:nvSpPr>
          <p:spPr>
            <a:xfrm>
              <a:off x="2540875" y="1083625"/>
              <a:ext cx="82125" cy="37575"/>
            </a:xfrm>
            <a:custGeom>
              <a:avLst/>
              <a:gdLst/>
              <a:ahLst/>
              <a:cxnLst/>
              <a:rect l="0" t="0" r="0" b="0"/>
              <a:pathLst>
                <a:path w="3285" h="1503" extrusionOk="0">
                  <a:moveTo>
                    <a:pt x="0" y="1"/>
                  </a:moveTo>
                  <a:lnTo>
                    <a:pt x="0" y="306"/>
                  </a:lnTo>
                  <a:lnTo>
                    <a:pt x="280" y="841"/>
                  </a:lnTo>
                  <a:lnTo>
                    <a:pt x="764" y="1248"/>
                  </a:lnTo>
                  <a:lnTo>
                    <a:pt x="1298" y="1477"/>
                  </a:lnTo>
                  <a:lnTo>
                    <a:pt x="1528" y="1503"/>
                  </a:lnTo>
                  <a:lnTo>
                    <a:pt x="1782" y="1503"/>
                  </a:lnTo>
                  <a:lnTo>
                    <a:pt x="2011" y="1477"/>
                  </a:lnTo>
                  <a:lnTo>
                    <a:pt x="2521" y="1248"/>
                  </a:lnTo>
                  <a:lnTo>
                    <a:pt x="3004" y="841"/>
                  </a:lnTo>
                  <a:lnTo>
                    <a:pt x="3284" y="306"/>
                  </a:lnTo>
                  <a:lnTo>
                    <a:pt x="3284" y="1"/>
                  </a:lnTo>
                  <a:lnTo>
                    <a:pt x="2902" y="205"/>
                  </a:lnTo>
                  <a:lnTo>
                    <a:pt x="2062" y="434"/>
                  </a:lnTo>
                  <a:lnTo>
                    <a:pt x="1222" y="434"/>
                  </a:lnTo>
                  <a:lnTo>
                    <a:pt x="407" y="2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5"/>
            <p:cNvSpPr/>
            <p:nvPr/>
          </p:nvSpPr>
          <p:spPr>
            <a:xfrm>
              <a:off x="2377300" y="949350"/>
              <a:ext cx="26100" cy="26100"/>
            </a:xfrm>
            <a:custGeom>
              <a:avLst/>
              <a:gdLst/>
              <a:ahLst/>
              <a:cxnLst/>
              <a:rect l="0" t="0" r="0" b="0"/>
              <a:pathLst>
                <a:path w="1044" h="1044" extrusionOk="0">
                  <a:moveTo>
                    <a:pt x="509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09" y="1044"/>
                  </a:lnTo>
                  <a:lnTo>
                    <a:pt x="738" y="1018"/>
                  </a:lnTo>
                  <a:lnTo>
                    <a:pt x="1019" y="738"/>
                  </a:lnTo>
                  <a:lnTo>
                    <a:pt x="1044" y="509"/>
                  </a:lnTo>
                  <a:lnTo>
                    <a:pt x="1019" y="306"/>
                  </a:lnTo>
                  <a:lnTo>
                    <a:pt x="738" y="26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66"/>
            <p:cNvSpPr/>
            <p:nvPr/>
          </p:nvSpPr>
          <p:spPr>
            <a:xfrm>
              <a:off x="2737525" y="949350"/>
              <a:ext cx="26775" cy="26100"/>
            </a:xfrm>
            <a:custGeom>
              <a:avLst/>
              <a:gdLst/>
              <a:ahLst/>
              <a:cxnLst/>
              <a:rect l="0" t="0" r="0" b="0"/>
              <a:pathLst>
                <a:path w="1071" h="1044" extrusionOk="0">
                  <a:moveTo>
                    <a:pt x="535" y="0"/>
                  </a:moveTo>
                  <a:lnTo>
                    <a:pt x="332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32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45" y="738"/>
                  </a:lnTo>
                  <a:lnTo>
                    <a:pt x="1070" y="509"/>
                  </a:lnTo>
                  <a:lnTo>
                    <a:pt x="1045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67"/>
            <p:cNvSpPr/>
            <p:nvPr/>
          </p:nvSpPr>
          <p:spPr>
            <a:xfrm>
              <a:off x="2330825" y="1037175"/>
              <a:ext cx="145775" cy="68750"/>
            </a:xfrm>
            <a:custGeom>
              <a:avLst/>
              <a:gdLst/>
              <a:ahLst/>
              <a:cxnLst/>
              <a:rect l="0" t="0" r="0" b="0"/>
              <a:pathLst>
                <a:path w="5831" h="2750" extrusionOk="0">
                  <a:moveTo>
                    <a:pt x="1350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30" y="611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6" y="2750"/>
                  </a:lnTo>
                  <a:lnTo>
                    <a:pt x="5220" y="2521"/>
                  </a:lnTo>
                  <a:lnTo>
                    <a:pt x="5602" y="2164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611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68"/>
            <p:cNvSpPr/>
            <p:nvPr/>
          </p:nvSpPr>
          <p:spPr>
            <a:xfrm>
              <a:off x="2691075" y="1037175"/>
              <a:ext cx="146400" cy="68750"/>
            </a:xfrm>
            <a:custGeom>
              <a:avLst/>
              <a:gdLst/>
              <a:ahLst/>
              <a:cxnLst/>
              <a:rect l="0" t="0" r="0" b="0"/>
              <a:pathLst>
                <a:path w="5856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611" y="229"/>
                  </a:lnTo>
                  <a:lnTo>
                    <a:pt x="229" y="611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64"/>
                  </a:lnTo>
                  <a:lnTo>
                    <a:pt x="611" y="2521"/>
                  </a:lnTo>
                  <a:lnTo>
                    <a:pt x="1095" y="2750"/>
                  </a:lnTo>
                  <a:lnTo>
                    <a:pt x="4761" y="2750"/>
                  </a:lnTo>
                  <a:lnTo>
                    <a:pt x="5245" y="2521"/>
                  </a:lnTo>
                  <a:lnTo>
                    <a:pt x="5627" y="2164"/>
                  </a:lnTo>
                  <a:lnTo>
                    <a:pt x="5830" y="1655"/>
                  </a:lnTo>
                  <a:lnTo>
                    <a:pt x="5856" y="1375"/>
                  </a:lnTo>
                  <a:lnTo>
                    <a:pt x="5830" y="1095"/>
                  </a:lnTo>
                  <a:lnTo>
                    <a:pt x="5627" y="611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269"/>
            <p:cNvSpPr/>
            <p:nvPr/>
          </p:nvSpPr>
          <p:spPr>
            <a:xfrm>
              <a:off x="2188250" y="394325"/>
              <a:ext cx="791175" cy="526400"/>
            </a:xfrm>
            <a:custGeom>
              <a:avLst/>
              <a:gdLst/>
              <a:ahLst/>
              <a:cxnLst/>
              <a:rect l="0" t="0" r="0" b="0"/>
              <a:pathLst>
                <a:path w="31647" h="21056" extrusionOk="0">
                  <a:moveTo>
                    <a:pt x="15836" y="1"/>
                  </a:moveTo>
                  <a:lnTo>
                    <a:pt x="15022" y="26"/>
                  </a:lnTo>
                  <a:lnTo>
                    <a:pt x="13418" y="179"/>
                  </a:lnTo>
                  <a:lnTo>
                    <a:pt x="11865" y="510"/>
                  </a:lnTo>
                  <a:lnTo>
                    <a:pt x="10388" y="968"/>
                  </a:lnTo>
                  <a:lnTo>
                    <a:pt x="8962" y="1554"/>
                  </a:lnTo>
                  <a:lnTo>
                    <a:pt x="7613" y="2292"/>
                  </a:lnTo>
                  <a:lnTo>
                    <a:pt x="6366" y="3158"/>
                  </a:lnTo>
                  <a:lnTo>
                    <a:pt x="5194" y="4125"/>
                  </a:lnTo>
                  <a:lnTo>
                    <a:pt x="4100" y="5195"/>
                  </a:lnTo>
                  <a:lnTo>
                    <a:pt x="3132" y="6366"/>
                  </a:lnTo>
                  <a:lnTo>
                    <a:pt x="2292" y="7639"/>
                  </a:lnTo>
                  <a:lnTo>
                    <a:pt x="1554" y="8988"/>
                  </a:lnTo>
                  <a:lnTo>
                    <a:pt x="943" y="10388"/>
                  </a:lnTo>
                  <a:lnTo>
                    <a:pt x="485" y="11890"/>
                  </a:lnTo>
                  <a:lnTo>
                    <a:pt x="179" y="13418"/>
                  </a:lnTo>
                  <a:lnTo>
                    <a:pt x="1" y="15022"/>
                  </a:lnTo>
                  <a:lnTo>
                    <a:pt x="1" y="15836"/>
                  </a:lnTo>
                  <a:lnTo>
                    <a:pt x="1" y="21055"/>
                  </a:lnTo>
                  <a:lnTo>
                    <a:pt x="739" y="20597"/>
                  </a:lnTo>
                  <a:lnTo>
                    <a:pt x="2954" y="19044"/>
                  </a:lnTo>
                  <a:lnTo>
                    <a:pt x="5704" y="16702"/>
                  </a:lnTo>
                  <a:lnTo>
                    <a:pt x="7893" y="14411"/>
                  </a:lnTo>
                  <a:lnTo>
                    <a:pt x="9293" y="12654"/>
                  </a:lnTo>
                  <a:lnTo>
                    <a:pt x="9955" y="11687"/>
                  </a:lnTo>
                  <a:lnTo>
                    <a:pt x="10006" y="11839"/>
                  </a:lnTo>
                  <a:lnTo>
                    <a:pt x="10592" y="12883"/>
                  </a:lnTo>
                  <a:lnTo>
                    <a:pt x="11279" y="13825"/>
                  </a:lnTo>
                  <a:lnTo>
                    <a:pt x="12247" y="14894"/>
                  </a:lnTo>
                  <a:lnTo>
                    <a:pt x="13570" y="15989"/>
                  </a:lnTo>
                  <a:lnTo>
                    <a:pt x="15276" y="17007"/>
                  </a:lnTo>
                  <a:lnTo>
                    <a:pt x="17415" y="17822"/>
                  </a:lnTo>
                  <a:lnTo>
                    <a:pt x="18662" y="18102"/>
                  </a:lnTo>
                  <a:lnTo>
                    <a:pt x="18713" y="17440"/>
                  </a:lnTo>
                  <a:lnTo>
                    <a:pt x="18611" y="14971"/>
                  </a:lnTo>
                  <a:lnTo>
                    <a:pt x="18739" y="15098"/>
                  </a:lnTo>
                  <a:lnTo>
                    <a:pt x="20393" y="16346"/>
                  </a:lnTo>
                  <a:lnTo>
                    <a:pt x="22736" y="17720"/>
                  </a:lnTo>
                  <a:lnTo>
                    <a:pt x="24772" y="18662"/>
                  </a:lnTo>
                  <a:lnTo>
                    <a:pt x="27216" y="19579"/>
                  </a:lnTo>
                  <a:lnTo>
                    <a:pt x="30068" y="20368"/>
                  </a:lnTo>
                  <a:lnTo>
                    <a:pt x="31646" y="20674"/>
                  </a:lnTo>
                  <a:lnTo>
                    <a:pt x="31646" y="15836"/>
                  </a:lnTo>
                  <a:lnTo>
                    <a:pt x="31646" y="15022"/>
                  </a:lnTo>
                  <a:lnTo>
                    <a:pt x="31468" y="13418"/>
                  </a:lnTo>
                  <a:lnTo>
                    <a:pt x="31163" y="11890"/>
                  </a:lnTo>
                  <a:lnTo>
                    <a:pt x="30704" y="10388"/>
                  </a:lnTo>
                  <a:lnTo>
                    <a:pt x="30093" y="8988"/>
                  </a:lnTo>
                  <a:lnTo>
                    <a:pt x="29355" y="7639"/>
                  </a:lnTo>
                  <a:lnTo>
                    <a:pt x="28515" y="6366"/>
                  </a:lnTo>
                  <a:lnTo>
                    <a:pt x="27547" y="5195"/>
                  </a:lnTo>
                  <a:lnTo>
                    <a:pt x="26478" y="4125"/>
                  </a:lnTo>
                  <a:lnTo>
                    <a:pt x="25282" y="3158"/>
                  </a:lnTo>
                  <a:lnTo>
                    <a:pt x="24034" y="2292"/>
                  </a:lnTo>
                  <a:lnTo>
                    <a:pt x="22685" y="1554"/>
                  </a:lnTo>
                  <a:lnTo>
                    <a:pt x="21259" y="968"/>
                  </a:lnTo>
                  <a:lnTo>
                    <a:pt x="19782" y="510"/>
                  </a:lnTo>
                  <a:lnTo>
                    <a:pt x="18229" y="179"/>
                  </a:lnTo>
                  <a:lnTo>
                    <a:pt x="16651" y="26"/>
                  </a:lnTo>
                  <a:lnTo>
                    <a:pt x="15836" y="1"/>
                  </a:lnTo>
                  <a:close/>
                </a:path>
              </a:pathLst>
            </a:custGeom>
            <a:solidFill>
              <a:srgbClr val="542D1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270"/>
            <p:cNvSpPr/>
            <p:nvPr/>
          </p:nvSpPr>
          <p:spPr>
            <a:xfrm>
              <a:off x="2348025" y="857050"/>
              <a:ext cx="110750" cy="21675"/>
            </a:xfrm>
            <a:custGeom>
              <a:avLst/>
              <a:gdLst/>
              <a:ahLst/>
              <a:cxnLst/>
              <a:rect l="0" t="0" r="0" b="0"/>
              <a:pathLst>
                <a:path w="4430" h="867" fill="none" extrusionOk="0">
                  <a:moveTo>
                    <a:pt x="4430" y="866"/>
                  </a:moveTo>
                  <a:lnTo>
                    <a:pt x="4201" y="662"/>
                  </a:lnTo>
                  <a:lnTo>
                    <a:pt x="3666" y="306"/>
                  </a:lnTo>
                  <a:lnTo>
                    <a:pt x="2826" y="1"/>
                  </a:lnTo>
                  <a:lnTo>
                    <a:pt x="1629" y="1"/>
                  </a:lnTo>
                  <a:lnTo>
                    <a:pt x="764" y="306"/>
                  </a:lnTo>
                  <a:lnTo>
                    <a:pt x="255" y="662"/>
                  </a:lnTo>
                  <a:lnTo>
                    <a:pt x="0" y="866"/>
                  </a:lnTo>
                </a:path>
              </a:pathLst>
            </a:custGeom>
            <a:noFill/>
            <a:ln w="21000" cap="rnd" cmpd="sng">
              <a:solidFill>
                <a:srgbClr val="713C23"/>
              </a:solidFill>
              <a:prstDash val="solid"/>
              <a:miter lim="254588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271"/>
            <p:cNvSpPr/>
            <p:nvPr/>
          </p:nvSpPr>
          <p:spPr>
            <a:xfrm>
              <a:off x="2708900" y="857050"/>
              <a:ext cx="110775" cy="21675"/>
            </a:xfrm>
            <a:custGeom>
              <a:avLst/>
              <a:gdLst/>
              <a:ahLst/>
              <a:cxnLst/>
              <a:rect l="0" t="0" r="0" b="0"/>
              <a:pathLst>
                <a:path w="4431" h="867" fill="none" extrusionOk="0">
                  <a:moveTo>
                    <a:pt x="4430" y="866"/>
                  </a:moveTo>
                  <a:lnTo>
                    <a:pt x="4175" y="662"/>
                  </a:lnTo>
                  <a:lnTo>
                    <a:pt x="3666" y="306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06"/>
                  </a:lnTo>
                  <a:lnTo>
                    <a:pt x="229" y="662"/>
                  </a:lnTo>
                  <a:lnTo>
                    <a:pt x="0" y="866"/>
                  </a:lnTo>
                </a:path>
              </a:pathLst>
            </a:custGeom>
            <a:noFill/>
            <a:ln w="21000" cap="rnd" cmpd="sng">
              <a:solidFill>
                <a:srgbClr val="713C23"/>
              </a:solidFill>
              <a:prstDash val="solid"/>
              <a:miter lim="254588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272"/>
            <p:cNvSpPr/>
            <p:nvPr/>
          </p:nvSpPr>
          <p:spPr>
            <a:xfrm>
              <a:off x="2521775" y="1172750"/>
              <a:ext cx="124125" cy="35650"/>
            </a:xfrm>
            <a:custGeom>
              <a:avLst/>
              <a:gdLst/>
              <a:ahLst/>
              <a:cxnLst/>
              <a:rect l="0" t="0" r="0" b="0"/>
              <a:pathLst>
                <a:path w="4965" h="1426" extrusionOk="0">
                  <a:moveTo>
                    <a:pt x="0" y="0"/>
                  </a:moveTo>
                  <a:lnTo>
                    <a:pt x="153" y="306"/>
                  </a:lnTo>
                  <a:lnTo>
                    <a:pt x="637" y="815"/>
                  </a:lnTo>
                  <a:lnTo>
                    <a:pt x="1273" y="1197"/>
                  </a:lnTo>
                  <a:lnTo>
                    <a:pt x="2062" y="1400"/>
                  </a:lnTo>
                  <a:lnTo>
                    <a:pt x="2495" y="1426"/>
                  </a:lnTo>
                  <a:lnTo>
                    <a:pt x="2903" y="1400"/>
                  </a:lnTo>
                  <a:lnTo>
                    <a:pt x="3692" y="1197"/>
                  </a:lnTo>
                  <a:lnTo>
                    <a:pt x="4328" y="815"/>
                  </a:lnTo>
                  <a:lnTo>
                    <a:pt x="4812" y="306"/>
                  </a:lnTo>
                  <a:lnTo>
                    <a:pt x="4965" y="0"/>
                  </a:lnTo>
                  <a:close/>
                </a:path>
              </a:pathLst>
            </a:custGeom>
            <a:solidFill>
              <a:srgbClr val="AE4C3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273"/>
            <p:cNvSpPr/>
            <p:nvPr/>
          </p:nvSpPr>
          <p:spPr>
            <a:xfrm>
              <a:off x="3100950" y="970350"/>
              <a:ext cx="356450" cy="585575"/>
            </a:xfrm>
            <a:custGeom>
              <a:avLst/>
              <a:gdLst/>
              <a:ahLst/>
              <a:cxnLst/>
              <a:rect l="0" t="0" r="0" b="0"/>
              <a:pathLst>
                <a:path w="14258" h="23423" extrusionOk="0">
                  <a:moveTo>
                    <a:pt x="9192" y="0"/>
                  </a:moveTo>
                  <a:lnTo>
                    <a:pt x="8784" y="77"/>
                  </a:lnTo>
                  <a:lnTo>
                    <a:pt x="8402" y="357"/>
                  </a:lnTo>
                  <a:lnTo>
                    <a:pt x="8148" y="738"/>
                  </a:lnTo>
                  <a:lnTo>
                    <a:pt x="8071" y="993"/>
                  </a:lnTo>
                  <a:lnTo>
                    <a:pt x="6340" y="8529"/>
                  </a:lnTo>
                  <a:lnTo>
                    <a:pt x="6035" y="8453"/>
                  </a:lnTo>
                  <a:lnTo>
                    <a:pt x="7588" y="1757"/>
                  </a:lnTo>
                  <a:lnTo>
                    <a:pt x="7613" y="1502"/>
                  </a:lnTo>
                  <a:lnTo>
                    <a:pt x="7562" y="1019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798" y="280"/>
                  </a:lnTo>
                  <a:lnTo>
                    <a:pt x="6595" y="255"/>
                  </a:lnTo>
                  <a:lnTo>
                    <a:pt x="6162" y="357"/>
                  </a:lnTo>
                  <a:lnTo>
                    <a:pt x="5805" y="611"/>
                  </a:lnTo>
                  <a:lnTo>
                    <a:pt x="5551" y="1019"/>
                  </a:lnTo>
                  <a:lnTo>
                    <a:pt x="5475" y="1273"/>
                  </a:lnTo>
                  <a:lnTo>
                    <a:pt x="3361" y="10413"/>
                  </a:lnTo>
                  <a:lnTo>
                    <a:pt x="3132" y="9547"/>
                  </a:lnTo>
                  <a:lnTo>
                    <a:pt x="2623" y="8172"/>
                  </a:lnTo>
                  <a:lnTo>
                    <a:pt x="2114" y="7205"/>
                  </a:lnTo>
                  <a:lnTo>
                    <a:pt x="1630" y="6594"/>
                  </a:lnTo>
                  <a:lnTo>
                    <a:pt x="943" y="6110"/>
                  </a:lnTo>
                  <a:lnTo>
                    <a:pt x="383" y="6034"/>
                  </a:lnTo>
                  <a:lnTo>
                    <a:pt x="332" y="6059"/>
                  </a:lnTo>
                  <a:lnTo>
                    <a:pt x="154" y="6136"/>
                  </a:lnTo>
                  <a:lnTo>
                    <a:pt x="1" y="6441"/>
                  </a:lnTo>
                  <a:lnTo>
                    <a:pt x="1" y="6950"/>
                  </a:lnTo>
                  <a:lnTo>
                    <a:pt x="26" y="7052"/>
                  </a:lnTo>
                  <a:lnTo>
                    <a:pt x="561" y="9980"/>
                  </a:lnTo>
                  <a:lnTo>
                    <a:pt x="1147" y="13493"/>
                  </a:lnTo>
                  <a:lnTo>
                    <a:pt x="1197" y="13875"/>
                  </a:lnTo>
                  <a:lnTo>
                    <a:pt x="1427" y="14537"/>
                  </a:lnTo>
                  <a:lnTo>
                    <a:pt x="1885" y="15301"/>
                  </a:lnTo>
                  <a:lnTo>
                    <a:pt x="2929" y="16116"/>
                  </a:lnTo>
                  <a:lnTo>
                    <a:pt x="3158" y="16192"/>
                  </a:lnTo>
                  <a:lnTo>
                    <a:pt x="1859" y="21844"/>
                  </a:lnTo>
                  <a:lnTo>
                    <a:pt x="8784" y="23422"/>
                  </a:lnTo>
                  <a:lnTo>
                    <a:pt x="10133" y="17669"/>
                  </a:lnTo>
                  <a:lnTo>
                    <a:pt x="10261" y="17694"/>
                  </a:lnTo>
                  <a:lnTo>
                    <a:pt x="10694" y="17592"/>
                  </a:lnTo>
                  <a:lnTo>
                    <a:pt x="11203" y="17312"/>
                  </a:lnTo>
                  <a:lnTo>
                    <a:pt x="11610" y="16778"/>
                  </a:lnTo>
                  <a:lnTo>
                    <a:pt x="11737" y="16396"/>
                  </a:lnTo>
                  <a:lnTo>
                    <a:pt x="12068" y="14944"/>
                  </a:lnTo>
                  <a:lnTo>
                    <a:pt x="12832" y="11737"/>
                  </a:lnTo>
                  <a:lnTo>
                    <a:pt x="13087" y="10617"/>
                  </a:lnTo>
                  <a:lnTo>
                    <a:pt x="13189" y="10107"/>
                  </a:lnTo>
                  <a:lnTo>
                    <a:pt x="14232" y="5627"/>
                  </a:lnTo>
                  <a:lnTo>
                    <a:pt x="14258" y="5397"/>
                  </a:lnTo>
                  <a:lnTo>
                    <a:pt x="14207" y="4965"/>
                  </a:lnTo>
                  <a:lnTo>
                    <a:pt x="14029" y="4608"/>
                  </a:lnTo>
                  <a:lnTo>
                    <a:pt x="13698" y="4354"/>
                  </a:lnTo>
                  <a:lnTo>
                    <a:pt x="13520" y="4277"/>
                  </a:lnTo>
                  <a:lnTo>
                    <a:pt x="13316" y="4252"/>
                  </a:lnTo>
                  <a:lnTo>
                    <a:pt x="12908" y="4354"/>
                  </a:lnTo>
                  <a:lnTo>
                    <a:pt x="12578" y="4583"/>
                  </a:lnTo>
                  <a:lnTo>
                    <a:pt x="12348" y="4965"/>
                  </a:lnTo>
                  <a:lnTo>
                    <a:pt x="12272" y="5194"/>
                  </a:lnTo>
                  <a:lnTo>
                    <a:pt x="11254" y="9649"/>
                  </a:lnTo>
                  <a:lnTo>
                    <a:pt x="10872" y="9573"/>
                  </a:lnTo>
                  <a:lnTo>
                    <a:pt x="12323" y="3284"/>
                  </a:lnTo>
                  <a:lnTo>
                    <a:pt x="12348" y="3030"/>
                  </a:lnTo>
                  <a:lnTo>
                    <a:pt x="12297" y="2546"/>
                  </a:lnTo>
                  <a:lnTo>
                    <a:pt x="12094" y="2164"/>
                  </a:lnTo>
                  <a:lnTo>
                    <a:pt x="11763" y="1884"/>
                  </a:lnTo>
                  <a:lnTo>
                    <a:pt x="11534" y="1808"/>
                  </a:lnTo>
                  <a:lnTo>
                    <a:pt x="11330" y="1782"/>
                  </a:lnTo>
                  <a:lnTo>
                    <a:pt x="10897" y="1884"/>
                  </a:lnTo>
                  <a:lnTo>
                    <a:pt x="10541" y="2139"/>
                  </a:lnTo>
                  <a:lnTo>
                    <a:pt x="10286" y="2546"/>
                  </a:lnTo>
                  <a:lnTo>
                    <a:pt x="10210" y="2801"/>
                  </a:lnTo>
                  <a:lnTo>
                    <a:pt x="8759" y="9089"/>
                  </a:lnTo>
                  <a:lnTo>
                    <a:pt x="8453" y="9013"/>
                  </a:lnTo>
                  <a:lnTo>
                    <a:pt x="10184" y="1477"/>
                  </a:lnTo>
                  <a:lnTo>
                    <a:pt x="10235" y="1222"/>
                  </a:lnTo>
                  <a:lnTo>
                    <a:pt x="10159" y="764"/>
                  </a:lnTo>
                  <a:lnTo>
                    <a:pt x="9955" y="357"/>
                  </a:lnTo>
                  <a:lnTo>
                    <a:pt x="9624" y="77"/>
                  </a:lnTo>
                  <a:lnTo>
                    <a:pt x="9421" y="26"/>
                  </a:lnTo>
                  <a:lnTo>
                    <a:pt x="9192" y="0"/>
                  </a:lnTo>
                  <a:close/>
                </a:path>
              </a:pathLst>
            </a:custGeom>
            <a:solidFill>
              <a:srgbClr val="C08A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274"/>
            <p:cNvSpPr/>
            <p:nvPr/>
          </p:nvSpPr>
          <p:spPr>
            <a:xfrm>
              <a:off x="3184975" y="12300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275"/>
            <p:cNvSpPr/>
            <p:nvPr/>
          </p:nvSpPr>
          <p:spPr>
            <a:xfrm>
              <a:off x="3218075" y="1174650"/>
              <a:ext cx="190950" cy="55400"/>
            </a:xfrm>
            <a:custGeom>
              <a:avLst/>
              <a:gdLst/>
              <a:ahLst/>
              <a:cxnLst/>
              <a:rect l="0" t="0" r="0" b="0"/>
              <a:pathLst>
                <a:path w="7638" h="2216" extrusionOk="0">
                  <a:moveTo>
                    <a:pt x="102" y="0"/>
                  </a:moveTo>
                  <a:lnTo>
                    <a:pt x="0" y="484"/>
                  </a:lnTo>
                  <a:lnTo>
                    <a:pt x="7536" y="2215"/>
                  </a:lnTo>
                  <a:lnTo>
                    <a:pt x="7638" y="1732"/>
                  </a:lnTo>
                  <a:lnTo>
                    <a:pt x="6569" y="1477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276"/>
            <p:cNvSpPr/>
            <p:nvPr/>
          </p:nvSpPr>
          <p:spPr>
            <a:xfrm>
              <a:off x="3184975" y="1223650"/>
              <a:ext cx="105675" cy="159150"/>
            </a:xfrm>
            <a:custGeom>
              <a:avLst/>
              <a:gdLst/>
              <a:ahLst/>
              <a:cxnLst/>
              <a:rect l="0" t="0" r="0" b="0"/>
              <a:pathLst>
                <a:path w="4227" h="6366" extrusionOk="0">
                  <a:moveTo>
                    <a:pt x="77" y="1"/>
                  </a:moveTo>
                  <a:lnTo>
                    <a:pt x="51" y="26"/>
                  </a:lnTo>
                  <a:lnTo>
                    <a:pt x="0" y="255"/>
                  </a:lnTo>
                  <a:lnTo>
                    <a:pt x="230" y="306"/>
                  </a:lnTo>
                  <a:lnTo>
                    <a:pt x="1121" y="612"/>
                  </a:lnTo>
                  <a:lnTo>
                    <a:pt x="1859" y="1019"/>
                  </a:lnTo>
                  <a:lnTo>
                    <a:pt x="2597" y="1656"/>
                  </a:lnTo>
                  <a:lnTo>
                    <a:pt x="3259" y="2572"/>
                  </a:lnTo>
                  <a:lnTo>
                    <a:pt x="3717" y="3794"/>
                  </a:lnTo>
                  <a:lnTo>
                    <a:pt x="3896" y="5347"/>
                  </a:lnTo>
                  <a:lnTo>
                    <a:pt x="3819" y="6315"/>
                  </a:lnTo>
                  <a:lnTo>
                    <a:pt x="4125" y="6365"/>
                  </a:lnTo>
                  <a:lnTo>
                    <a:pt x="4150" y="6213"/>
                  </a:lnTo>
                  <a:lnTo>
                    <a:pt x="4227" y="5118"/>
                  </a:lnTo>
                  <a:lnTo>
                    <a:pt x="4176" y="4125"/>
                  </a:lnTo>
                  <a:lnTo>
                    <a:pt x="3896" y="3005"/>
                  </a:lnTo>
                  <a:lnTo>
                    <a:pt x="3361" y="1936"/>
                  </a:lnTo>
                  <a:lnTo>
                    <a:pt x="2419" y="968"/>
                  </a:lnTo>
                  <a:lnTo>
                    <a:pt x="1401" y="383"/>
                  </a:lnTo>
                  <a:lnTo>
                    <a:pt x="561" y="103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277"/>
            <p:cNvSpPr/>
            <p:nvPr/>
          </p:nvSpPr>
          <p:spPr>
            <a:xfrm>
              <a:off x="3162700" y="1403775"/>
              <a:ext cx="183950" cy="84675"/>
            </a:xfrm>
            <a:custGeom>
              <a:avLst/>
              <a:gdLst/>
              <a:ahLst/>
              <a:cxnLst/>
              <a:rect l="0" t="0" r="0" b="0"/>
              <a:pathLst>
                <a:path w="7358" h="3387" extrusionOk="0">
                  <a:moveTo>
                    <a:pt x="408" y="1"/>
                  </a:moveTo>
                  <a:lnTo>
                    <a:pt x="0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278"/>
            <p:cNvSpPr/>
            <p:nvPr/>
          </p:nvSpPr>
          <p:spPr>
            <a:xfrm>
              <a:off x="3123225" y="1425425"/>
              <a:ext cx="238075" cy="100575"/>
            </a:xfrm>
            <a:custGeom>
              <a:avLst/>
              <a:gdLst/>
              <a:ahLst/>
              <a:cxnLst/>
              <a:rect l="0" t="0" r="0" b="0"/>
              <a:pathLst>
                <a:path w="9523" h="4023" extrusionOk="0">
                  <a:moveTo>
                    <a:pt x="434" y="0"/>
                  </a:moveTo>
                  <a:lnTo>
                    <a:pt x="1" y="1935"/>
                  </a:lnTo>
                  <a:lnTo>
                    <a:pt x="9064" y="4023"/>
                  </a:lnTo>
                  <a:lnTo>
                    <a:pt x="9523" y="2113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E5C11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279"/>
            <p:cNvSpPr/>
            <p:nvPr/>
          </p:nvSpPr>
          <p:spPr>
            <a:xfrm>
              <a:off x="3100950" y="1463600"/>
              <a:ext cx="251450" cy="105675"/>
            </a:xfrm>
            <a:custGeom>
              <a:avLst/>
              <a:gdLst/>
              <a:ahLst/>
              <a:cxnLst/>
              <a:rect l="0" t="0" r="0" b="0"/>
              <a:pathLst>
                <a:path w="10058" h="4227" extrusionOk="0">
                  <a:moveTo>
                    <a:pt x="994" y="1"/>
                  </a:moveTo>
                  <a:lnTo>
                    <a:pt x="1" y="4227"/>
                  </a:lnTo>
                  <a:lnTo>
                    <a:pt x="9573" y="4227"/>
                  </a:lnTo>
                  <a:lnTo>
                    <a:pt x="10057" y="2088"/>
                  </a:lnTo>
                  <a:lnTo>
                    <a:pt x="994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4" name="矩形 53"/>
          <p:cNvSpPr/>
          <p:nvPr/>
        </p:nvSpPr>
        <p:spPr>
          <a:xfrm>
            <a:off x="4809946" y="1555768"/>
            <a:ext cx="34178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spcAft>
                <a:spcPts val="1000"/>
              </a:spcAft>
              <a:buClr>
                <a:srgbClr val="6D9EEB"/>
              </a:buClr>
              <a:buSzPct val="100000"/>
              <a:buFont typeface="Wingdings" pitchFamily="2" charset="2"/>
              <a:buChar char="l"/>
              <a:defRPr/>
            </a:pPr>
            <a:r>
              <a:rPr lang="en-US" altLang="zh-TW" sz="2400" dirty="0" smtClean="0">
                <a:solidFill>
                  <a:srgbClr val="474F67"/>
                </a:solidFill>
                <a:latin typeface="微軟正黑體" pitchFamily="34" charset="-120"/>
                <a:ea typeface="微軟正黑體" pitchFamily="34" charset="-120"/>
                <a:cs typeface="ABeeZee"/>
                <a:sym typeface="ABeeZee"/>
              </a:rPr>
              <a:t>11</a:t>
            </a:r>
            <a:r>
              <a:rPr lang="zh-TW" altLang="en-US" sz="2400" dirty="0" smtClean="0">
                <a:solidFill>
                  <a:srgbClr val="474F67"/>
                </a:solidFill>
                <a:latin typeface="微軟正黑體" pitchFamily="34" charset="-120"/>
                <a:ea typeface="微軟正黑體" pitchFamily="34" charset="-120"/>
                <a:cs typeface="ABeeZee"/>
                <a:sym typeface="ABeeZee"/>
              </a:rPr>
              <a:t>月</a:t>
            </a:r>
            <a:r>
              <a:rPr lang="en-US" altLang="zh-TW" sz="2400" dirty="0" smtClean="0">
                <a:solidFill>
                  <a:srgbClr val="474F67"/>
                </a:solidFill>
                <a:latin typeface="微軟正黑體" pitchFamily="34" charset="-120"/>
                <a:ea typeface="微軟正黑體" pitchFamily="34" charset="-120"/>
                <a:cs typeface="ABeeZee"/>
                <a:sym typeface="ABeeZee"/>
              </a:rPr>
              <a:t>20</a:t>
            </a:r>
            <a:r>
              <a:rPr lang="zh-TW" altLang="en-US" sz="2400" dirty="0" smtClean="0">
                <a:solidFill>
                  <a:srgbClr val="474F67"/>
                </a:solidFill>
                <a:latin typeface="微軟正黑體" pitchFamily="34" charset="-120"/>
                <a:ea typeface="微軟正黑體" pitchFamily="34" charset="-120"/>
                <a:cs typeface="ABeeZee"/>
                <a:sym typeface="ABeeZee"/>
              </a:rPr>
              <a:t>日成為</a:t>
            </a:r>
            <a:r>
              <a:rPr lang="en-US" altLang="zh-TW" sz="2000" dirty="0" smtClean="0">
                <a:solidFill>
                  <a:srgbClr val="474F67"/>
                </a:solidFill>
                <a:latin typeface="微軟正黑體" pitchFamily="34" charset="-120"/>
                <a:ea typeface="微軟正黑體" pitchFamily="34" charset="-120"/>
                <a:cs typeface="ABeeZee"/>
                <a:sym typeface="ABeeZee"/>
              </a:rPr>
              <a:t/>
            </a:r>
            <a:br>
              <a:rPr lang="en-US" altLang="zh-TW" sz="2000" dirty="0" smtClean="0">
                <a:solidFill>
                  <a:srgbClr val="474F67"/>
                </a:solidFill>
                <a:latin typeface="微軟正黑體" pitchFamily="34" charset="-120"/>
                <a:ea typeface="微軟正黑體" pitchFamily="34" charset="-120"/>
                <a:cs typeface="ABeeZee"/>
                <a:sym typeface="ABeeZee"/>
              </a:rPr>
            </a:br>
            <a:r>
              <a:rPr lang="zh-TW" altLang="en-US" sz="2400" dirty="0" smtClean="0">
                <a:solidFill>
                  <a:srgbClr val="474F67"/>
                </a:solidFill>
                <a:latin typeface="微軟正黑體" pitchFamily="34" charset="-120"/>
                <a:ea typeface="微軟正黑體" pitchFamily="34" charset="-120"/>
                <a:cs typeface="ABeeZee"/>
                <a:sym typeface="ABeeZee"/>
              </a:rPr>
              <a:t> </a:t>
            </a:r>
            <a:r>
              <a:rPr lang="zh-TW" altLang="zh-TW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BeeZee"/>
                <a:sym typeface="ABeeZee"/>
              </a:rPr>
              <a:t>國際兒童人權日</a:t>
            </a:r>
            <a:r>
              <a:rPr lang="en-US" altLang="zh-TW" sz="3200" b="1" dirty="0" smtClean="0">
                <a:solidFill>
                  <a:srgbClr val="F58617"/>
                </a:solidFill>
                <a:latin typeface="微軟正黑體" pitchFamily="34" charset="-120"/>
                <a:ea typeface="微軟正黑體" pitchFamily="34" charset="-120"/>
                <a:cs typeface="ABeeZee"/>
                <a:sym typeface="ABeeZee"/>
              </a:rPr>
              <a:t> </a:t>
            </a:r>
            <a:endParaRPr lang="zh-TW" altLang="zh-TW" sz="2000" dirty="0" smtClean="0">
              <a:solidFill>
                <a:srgbClr val="474F67"/>
              </a:solidFill>
              <a:latin typeface="微軟正黑體" pitchFamily="34" charset="-120"/>
              <a:ea typeface="微軟正黑體" pitchFamily="34" charset="-120"/>
              <a:cs typeface="ABeeZee"/>
              <a:sym typeface="ABeeZe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15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12872">
            <a:off x="1747986" y="1111468"/>
            <a:ext cx="1184044" cy="13565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41351">
            <a:off x="4317645" y="1033093"/>
            <a:ext cx="1251095" cy="125109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13278">
            <a:off x="6888953" y="1021608"/>
            <a:ext cx="1025900" cy="1200430"/>
          </a:xfrm>
          <a:prstGeom prst="rect">
            <a:avLst/>
          </a:prstGeom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267582"/>
            <a:ext cx="5969100" cy="744900"/>
          </a:xfrm>
        </p:spPr>
        <p:txBody>
          <a:bodyPr/>
          <a:lstStyle/>
          <a:p>
            <a:r>
              <a:rPr lang="en-US" altLang="zh-TW" sz="4000" b="1" dirty="0"/>
              <a:t>《</a:t>
            </a:r>
            <a:r>
              <a:rPr lang="zh-TW" altLang="en-US" sz="4000" b="1" dirty="0"/>
              <a:t>兒童權利公約</a:t>
            </a:r>
            <a:r>
              <a:rPr lang="en-US" altLang="zh-TW" sz="4000" b="1" dirty="0"/>
              <a:t>》</a:t>
            </a:r>
            <a:r>
              <a:rPr lang="zh-TW" altLang="en-US" sz="4000" b="1" dirty="0"/>
              <a:t>的</a:t>
            </a:r>
            <a:r>
              <a:rPr lang="zh-TW" altLang="en-US" sz="4000" b="1" dirty="0" smtClean="0"/>
              <a:t>精神</a:t>
            </a:r>
            <a:endParaRPr lang="zh-TW" altLang="en-US" sz="4000" dirty="0"/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="" xmlns:p14="http://schemas.microsoft.com/office/powerpoint/2010/main" val="108184438"/>
              </p:ext>
            </p:extLst>
          </p:nvPr>
        </p:nvGraphicFramePr>
        <p:xfrm>
          <a:off x="827584" y="1684549"/>
          <a:ext cx="7160192" cy="3356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653624" y="411510"/>
            <a:ext cx="6726687" cy="1072765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sz="4000" b="1" dirty="0" smtClean="0"/>
              <a:t>《</a:t>
            </a:r>
            <a:r>
              <a:rPr lang="zh-TW" altLang="en-US" sz="4000" b="1" dirty="0" smtClean="0"/>
              <a:t>兒童權利公約</a:t>
            </a:r>
            <a:r>
              <a:rPr lang="en-US" altLang="zh-TW" sz="4000" b="1" dirty="0" smtClean="0"/>
              <a:t>》</a:t>
            </a:r>
            <a:r>
              <a:rPr lang="zh-TW" altLang="en-US" sz="4000" b="1" dirty="0" smtClean="0"/>
              <a:t>四大權利</a:t>
            </a:r>
            <a:endParaRPr lang="en" sz="4000" dirty="0"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53625" y="1491630"/>
            <a:ext cx="5969100" cy="57606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l"/>
            </a:pPr>
            <a:r>
              <a:rPr lang="zh-TW" altLang="en-US" sz="2800" dirty="0" smtClean="0"/>
              <a:t>全世界兒童都應該享有的權利：</a:t>
            </a:r>
            <a:endParaRPr lang="en-US" altLang="zh-TW" sz="2800" dirty="0" smtClean="0"/>
          </a:p>
        </p:txBody>
      </p:sp>
      <p:sp>
        <p:nvSpPr>
          <p:cNvPr id="39" name="文字版面配置區 38"/>
          <p:cNvSpPr>
            <a:spLocks noGrp="1"/>
          </p:cNvSpPr>
          <p:nvPr>
            <p:ph type="body" idx="4294967295"/>
          </p:nvPr>
        </p:nvSpPr>
        <p:spPr>
          <a:xfrm>
            <a:off x="4319588" y="123825"/>
            <a:ext cx="4824412" cy="719138"/>
          </a:xfrm>
        </p:spPr>
        <p:txBody>
          <a:bodyPr/>
          <a:lstStyle/>
          <a:p>
            <a:pPr>
              <a:buNone/>
            </a:pPr>
            <a:r>
              <a:rPr lang="zh-TW" altLang="en-US" sz="1000" dirty="0" smtClean="0"/>
              <a:t>資料來源：兒福聯盟</a:t>
            </a:r>
            <a:r>
              <a:rPr lang="en-US" altLang="zh-TW" sz="1000" dirty="0" smtClean="0"/>
              <a:t>-</a:t>
            </a:r>
            <a:r>
              <a:rPr lang="zh-TW" altLang="en-US" sz="1000" dirty="0" smtClean="0"/>
              <a:t>兒少權益網 </a:t>
            </a:r>
            <a:r>
              <a:rPr lang="en-US" altLang="zh-TW" sz="1000" dirty="0" smtClean="0">
                <a:hlinkClick r:id="rId3"/>
              </a:rPr>
              <a:t>http://www.cylaw.org.tw/</a:t>
            </a:r>
            <a:endParaRPr lang="en-US" altLang="zh-TW" sz="1000" dirty="0" smtClean="0"/>
          </a:p>
          <a:p>
            <a:pPr>
              <a:buNone/>
            </a:pPr>
            <a:endParaRPr lang="zh-TW" altLang="en-US" sz="1000" dirty="0"/>
          </a:p>
        </p:txBody>
      </p:sp>
      <p:sp>
        <p:nvSpPr>
          <p:cNvPr id="32" name="Shape 431"/>
          <p:cNvSpPr/>
          <p:nvPr/>
        </p:nvSpPr>
        <p:spPr>
          <a:xfrm>
            <a:off x="467544" y="2355886"/>
            <a:ext cx="1800040" cy="1800040"/>
          </a:xfrm>
          <a:prstGeom prst="ellipse">
            <a:avLst/>
          </a:prstGeom>
          <a:solidFill>
            <a:srgbClr val="993CA3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/>
            <a:r>
              <a:rPr lang="zh-TW" altLang="en-US" sz="28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BeeZee"/>
                <a:sym typeface="ABeeZee"/>
              </a:rPr>
              <a:t>生存權</a:t>
            </a:r>
            <a:endParaRPr lang="en" sz="28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BeeZee"/>
              <a:sym typeface="ABeeZee"/>
            </a:endParaRPr>
          </a:p>
        </p:txBody>
      </p:sp>
      <p:sp>
        <p:nvSpPr>
          <p:cNvPr id="33" name="Shape 432"/>
          <p:cNvSpPr/>
          <p:nvPr/>
        </p:nvSpPr>
        <p:spPr>
          <a:xfrm>
            <a:off x="3708064" y="2355886"/>
            <a:ext cx="1800040" cy="1800040"/>
          </a:xfrm>
          <a:prstGeom prst="ellipse">
            <a:avLst/>
          </a:prstGeom>
          <a:solidFill>
            <a:srgbClr val="52C5BF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zh-TW" altLang="en-US" sz="28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BeeZee"/>
                <a:sym typeface="ABeeZee"/>
              </a:rPr>
              <a:t>受保護權</a:t>
            </a:r>
            <a:endParaRPr lang="en" sz="28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BeeZee"/>
              <a:sym typeface="ABeeZee"/>
            </a:endParaRPr>
          </a:p>
        </p:txBody>
      </p:sp>
      <p:sp>
        <p:nvSpPr>
          <p:cNvPr id="34" name="Shape 460"/>
          <p:cNvSpPr/>
          <p:nvPr/>
        </p:nvSpPr>
        <p:spPr>
          <a:xfrm>
            <a:off x="2051880" y="2355886"/>
            <a:ext cx="1800040" cy="1800040"/>
          </a:xfrm>
          <a:prstGeom prst="ellipse">
            <a:avLst/>
          </a:prstGeom>
          <a:solidFill>
            <a:srgbClr val="F58617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zh-TW" altLang="en-US" sz="28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BeeZee"/>
                <a:sym typeface="ABeeZee"/>
              </a:rPr>
              <a:t>發展權</a:t>
            </a:r>
            <a:endParaRPr lang="en" sz="28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BeeZee"/>
              <a:sym typeface="ABeeZee"/>
            </a:endParaRPr>
          </a:p>
        </p:txBody>
      </p:sp>
      <p:sp>
        <p:nvSpPr>
          <p:cNvPr id="35" name="Shape 460"/>
          <p:cNvSpPr/>
          <p:nvPr/>
        </p:nvSpPr>
        <p:spPr>
          <a:xfrm>
            <a:off x="5292240" y="2355886"/>
            <a:ext cx="1800040" cy="1800040"/>
          </a:xfrm>
          <a:prstGeom prst="ellipse">
            <a:avLst/>
          </a:prstGeom>
          <a:solidFill>
            <a:srgbClr val="F58617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zh-TW" altLang="en-US" sz="28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BeeZee"/>
                <a:sym typeface="ABeeZee"/>
              </a:rPr>
              <a:t>參與權</a:t>
            </a:r>
            <a:endParaRPr lang="en" sz="28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BeeZee"/>
              <a:sym typeface="ABeeZee"/>
            </a:endParaRPr>
          </a:p>
        </p:txBody>
      </p:sp>
      <p:grpSp>
        <p:nvGrpSpPr>
          <p:cNvPr id="36" name="Shape 433"/>
          <p:cNvGrpSpPr/>
          <p:nvPr/>
        </p:nvGrpSpPr>
        <p:grpSpPr>
          <a:xfrm flipH="1">
            <a:off x="7488534" y="3637864"/>
            <a:ext cx="1655476" cy="1505645"/>
            <a:chOff x="4163225" y="296325"/>
            <a:chExt cx="1399625" cy="1272950"/>
          </a:xfrm>
        </p:grpSpPr>
        <p:sp>
          <p:nvSpPr>
            <p:cNvPr id="37" name="Shape 434"/>
            <p:cNvSpPr/>
            <p:nvPr/>
          </p:nvSpPr>
          <p:spPr>
            <a:xfrm>
              <a:off x="4209700" y="296325"/>
              <a:ext cx="949000" cy="996100"/>
            </a:xfrm>
            <a:custGeom>
              <a:avLst/>
              <a:gdLst/>
              <a:ahLst/>
              <a:cxnLst/>
              <a:rect l="0" t="0" r="0" b="0"/>
              <a:pathLst>
                <a:path w="37960" h="39844" extrusionOk="0">
                  <a:moveTo>
                    <a:pt x="16727" y="0"/>
                  </a:moveTo>
                  <a:lnTo>
                    <a:pt x="16345" y="26"/>
                  </a:lnTo>
                  <a:lnTo>
                    <a:pt x="15963" y="102"/>
                  </a:lnTo>
                  <a:lnTo>
                    <a:pt x="15275" y="382"/>
                  </a:lnTo>
                  <a:lnTo>
                    <a:pt x="14715" y="815"/>
                  </a:lnTo>
                  <a:lnTo>
                    <a:pt x="14308" y="1401"/>
                  </a:lnTo>
                  <a:lnTo>
                    <a:pt x="14155" y="1706"/>
                  </a:lnTo>
                  <a:lnTo>
                    <a:pt x="13850" y="1502"/>
                  </a:lnTo>
                  <a:lnTo>
                    <a:pt x="13188" y="1222"/>
                  </a:lnTo>
                  <a:lnTo>
                    <a:pt x="12450" y="1146"/>
                  </a:lnTo>
                  <a:lnTo>
                    <a:pt x="11711" y="1222"/>
                  </a:lnTo>
                  <a:lnTo>
                    <a:pt x="11355" y="1375"/>
                  </a:lnTo>
                  <a:lnTo>
                    <a:pt x="10998" y="1528"/>
                  </a:lnTo>
                  <a:lnTo>
                    <a:pt x="10413" y="1986"/>
                  </a:lnTo>
                  <a:lnTo>
                    <a:pt x="10005" y="2546"/>
                  </a:lnTo>
                  <a:lnTo>
                    <a:pt x="9776" y="3183"/>
                  </a:lnTo>
                  <a:lnTo>
                    <a:pt x="9725" y="3539"/>
                  </a:lnTo>
                  <a:lnTo>
                    <a:pt x="9394" y="3412"/>
                  </a:lnTo>
                  <a:lnTo>
                    <a:pt x="8656" y="3310"/>
                  </a:lnTo>
                  <a:lnTo>
                    <a:pt x="7943" y="3412"/>
                  </a:lnTo>
                  <a:lnTo>
                    <a:pt x="7256" y="3692"/>
                  </a:lnTo>
                  <a:lnTo>
                    <a:pt x="6925" y="3921"/>
                  </a:lnTo>
                  <a:lnTo>
                    <a:pt x="6645" y="4150"/>
                  </a:lnTo>
                  <a:lnTo>
                    <a:pt x="6212" y="4736"/>
                  </a:lnTo>
                  <a:lnTo>
                    <a:pt x="5983" y="5398"/>
                  </a:lnTo>
                  <a:lnTo>
                    <a:pt x="5932" y="6060"/>
                  </a:lnTo>
                  <a:lnTo>
                    <a:pt x="6008" y="6416"/>
                  </a:lnTo>
                  <a:lnTo>
                    <a:pt x="5627" y="6390"/>
                  </a:lnTo>
                  <a:lnTo>
                    <a:pt x="4914" y="6467"/>
                  </a:lnTo>
                  <a:lnTo>
                    <a:pt x="4226" y="6747"/>
                  </a:lnTo>
                  <a:lnTo>
                    <a:pt x="3641" y="7180"/>
                  </a:lnTo>
                  <a:lnTo>
                    <a:pt x="3412" y="7485"/>
                  </a:lnTo>
                  <a:lnTo>
                    <a:pt x="3208" y="7791"/>
                  </a:lnTo>
                  <a:lnTo>
                    <a:pt x="2953" y="8453"/>
                  </a:lnTo>
                  <a:lnTo>
                    <a:pt x="2928" y="9140"/>
                  </a:lnTo>
                  <a:lnTo>
                    <a:pt x="3081" y="9802"/>
                  </a:lnTo>
                  <a:lnTo>
                    <a:pt x="3233" y="10133"/>
                  </a:lnTo>
                  <a:lnTo>
                    <a:pt x="2877" y="10184"/>
                  </a:lnTo>
                  <a:lnTo>
                    <a:pt x="2215" y="10464"/>
                  </a:lnTo>
                  <a:lnTo>
                    <a:pt x="1630" y="10897"/>
                  </a:lnTo>
                  <a:lnTo>
                    <a:pt x="1197" y="11482"/>
                  </a:lnTo>
                  <a:lnTo>
                    <a:pt x="1044" y="11813"/>
                  </a:lnTo>
                  <a:lnTo>
                    <a:pt x="942" y="12170"/>
                  </a:lnTo>
                  <a:lnTo>
                    <a:pt x="891" y="12857"/>
                  </a:lnTo>
                  <a:lnTo>
                    <a:pt x="1069" y="13544"/>
                  </a:lnTo>
                  <a:lnTo>
                    <a:pt x="1400" y="14130"/>
                  </a:lnTo>
                  <a:lnTo>
                    <a:pt x="1655" y="14410"/>
                  </a:lnTo>
                  <a:lnTo>
                    <a:pt x="1324" y="14563"/>
                  </a:lnTo>
                  <a:lnTo>
                    <a:pt x="764" y="14996"/>
                  </a:lnTo>
                  <a:lnTo>
                    <a:pt x="331" y="15556"/>
                  </a:lnTo>
                  <a:lnTo>
                    <a:pt x="77" y="16218"/>
                  </a:lnTo>
                  <a:lnTo>
                    <a:pt x="51" y="16574"/>
                  </a:lnTo>
                  <a:lnTo>
                    <a:pt x="26" y="16930"/>
                  </a:lnTo>
                  <a:lnTo>
                    <a:pt x="178" y="17567"/>
                  </a:lnTo>
                  <a:lnTo>
                    <a:pt x="484" y="18127"/>
                  </a:lnTo>
                  <a:lnTo>
                    <a:pt x="917" y="18611"/>
                  </a:lnTo>
                  <a:lnTo>
                    <a:pt x="1197" y="18814"/>
                  </a:lnTo>
                  <a:lnTo>
                    <a:pt x="917" y="18993"/>
                  </a:lnTo>
                  <a:lnTo>
                    <a:pt x="484" y="19451"/>
                  </a:lnTo>
                  <a:lnTo>
                    <a:pt x="178" y="19985"/>
                  </a:lnTo>
                  <a:lnTo>
                    <a:pt x="26" y="20596"/>
                  </a:lnTo>
                  <a:lnTo>
                    <a:pt x="0" y="20902"/>
                  </a:lnTo>
                  <a:lnTo>
                    <a:pt x="26" y="21258"/>
                  </a:lnTo>
                  <a:lnTo>
                    <a:pt x="204" y="21895"/>
                  </a:lnTo>
                  <a:lnTo>
                    <a:pt x="560" y="22455"/>
                  </a:lnTo>
                  <a:lnTo>
                    <a:pt x="1044" y="22913"/>
                  </a:lnTo>
                  <a:lnTo>
                    <a:pt x="1324" y="23091"/>
                  </a:lnTo>
                  <a:lnTo>
                    <a:pt x="1044" y="23321"/>
                  </a:lnTo>
                  <a:lnTo>
                    <a:pt x="637" y="23881"/>
                  </a:lnTo>
                  <a:lnTo>
                    <a:pt x="382" y="24517"/>
                  </a:lnTo>
                  <a:lnTo>
                    <a:pt x="306" y="25205"/>
                  </a:lnTo>
                  <a:lnTo>
                    <a:pt x="382" y="25561"/>
                  </a:lnTo>
                  <a:lnTo>
                    <a:pt x="458" y="25917"/>
                  </a:lnTo>
                  <a:lnTo>
                    <a:pt x="815" y="26554"/>
                  </a:lnTo>
                  <a:lnTo>
                    <a:pt x="1324" y="27063"/>
                  </a:lnTo>
                  <a:lnTo>
                    <a:pt x="1960" y="27419"/>
                  </a:lnTo>
                  <a:lnTo>
                    <a:pt x="2291" y="27521"/>
                  </a:lnTo>
                  <a:lnTo>
                    <a:pt x="2088" y="27801"/>
                  </a:lnTo>
                  <a:lnTo>
                    <a:pt x="1859" y="28463"/>
                  </a:lnTo>
                  <a:lnTo>
                    <a:pt x="1782" y="29151"/>
                  </a:lnTo>
                  <a:lnTo>
                    <a:pt x="1935" y="29838"/>
                  </a:lnTo>
                  <a:lnTo>
                    <a:pt x="2088" y="30169"/>
                  </a:lnTo>
                  <a:lnTo>
                    <a:pt x="2291" y="30475"/>
                  </a:lnTo>
                  <a:lnTo>
                    <a:pt x="2801" y="30984"/>
                  </a:lnTo>
                  <a:lnTo>
                    <a:pt x="3437" y="31340"/>
                  </a:lnTo>
                  <a:lnTo>
                    <a:pt x="4150" y="31518"/>
                  </a:lnTo>
                  <a:lnTo>
                    <a:pt x="4506" y="31544"/>
                  </a:lnTo>
                  <a:lnTo>
                    <a:pt x="4405" y="31875"/>
                  </a:lnTo>
                  <a:lnTo>
                    <a:pt x="4354" y="32562"/>
                  </a:lnTo>
                  <a:lnTo>
                    <a:pt x="4481" y="33224"/>
                  </a:lnTo>
                  <a:lnTo>
                    <a:pt x="4812" y="33861"/>
                  </a:lnTo>
                  <a:lnTo>
                    <a:pt x="5066" y="34141"/>
                  </a:lnTo>
                  <a:lnTo>
                    <a:pt x="5347" y="34395"/>
                  </a:lnTo>
                  <a:lnTo>
                    <a:pt x="5983" y="34752"/>
                  </a:lnTo>
                  <a:lnTo>
                    <a:pt x="6696" y="34955"/>
                  </a:lnTo>
                  <a:lnTo>
                    <a:pt x="7434" y="34955"/>
                  </a:lnTo>
                  <a:lnTo>
                    <a:pt x="7791" y="34879"/>
                  </a:lnTo>
                  <a:lnTo>
                    <a:pt x="7791" y="35210"/>
                  </a:lnTo>
                  <a:lnTo>
                    <a:pt x="7918" y="35872"/>
                  </a:lnTo>
                  <a:lnTo>
                    <a:pt x="8249" y="36508"/>
                  </a:lnTo>
                  <a:lnTo>
                    <a:pt x="8758" y="37017"/>
                  </a:lnTo>
                  <a:lnTo>
                    <a:pt x="9089" y="37221"/>
                  </a:lnTo>
                  <a:lnTo>
                    <a:pt x="9420" y="37399"/>
                  </a:lnTo>
                  <a:lnTo>
                    <a:pt x="10158" y="37578"/>
                  </a:lnTo>
                  <a:lnTo>
                    <a:pt x="10871" y="37578"/>
                  </a:lnTo>
                  <a:lnTo>
                    <a:pt x="11584" y="37399"/>
                  </a:lnTo>
                  <a:lnTo>
                    <a:pt x="11915" y="37247"/>
                  </a:lnTo>
                  <a:lnTo>
                    <a:pt x="11991" y="37578"/>
                  </a:lnTo>
                  <a:lnTo>
                    <a:pt x="12322" y="38189"/>
                  </a:lnTo>
                  <a:lnTo>
                    <a:pt x="12831" y="38698"/>
                  </a:lnTo>
                  <a:lnTo>
                    <a:pt x="13468" y="39054"/>
                  </a:lnTo>
                  <a:lnTo>
                    <a:pt x="13824" y="39181"/>
                  </a:lnTo>
                  <a:lnTo>
                    <a:pt x="14206" y="39258"/>
                  </a:lnTo>
                  <a:lnTo>
                    <a:pt x="14970" y="39258"/>
                  </a:lnTo>
                  <a:lnTo>
                    <a:pt x="15683" y="39054"/>
                  </a:lnTo>
                  <a:lnTo>
                    <a:pt x="16294" y="38698"/>
                  </a:lnTo>
                  <a:lnTo>
                    <a:pt x="16574" y="38469"/>
                  </a:lnTo>
                  <a:lnTo>
                    <a:pt x="16752" y="38749"/>
                  </a:lnTo>
                  <a:lnTo>
                    <a:pt x="17236" y="39258"/>
                  </a:lnTo>
                  <a:lnTo>
                    <a:pt x="17872" y="39614"/>
                  </a:lnTo>
                  <a:lnTo>
                    <a:pt x="18585" y="39818"/>
                  </a:lnTo>
                  <a:lnTo>
                    <a:pt x="18992" y="39843"/>
                  </a:lnTo>
                  <a:lnTo>
                    <a:pt x="19069" y="39843"/>
                  </a:lnTo>
                  <a:lnTo>
                    <a:pt x="19451" y="39818"/>
                  </a:lnTo>
                  <a:lnTo>
                    <a:pt x="20164" y="39614"/>
                  </a:lnTo>
                  <a:lnTo>
                    <a:pt x="20800" y="39258"/>
                  </a:lnTo>
                  <a:lnTo>
                    <a:pt x="21284" y="38749"/>
                  </a:lnTo>
                  <a:lnTo>
                    <a:pt x="21462" y="38443"/>
                  </a:lnTo>
                  <a:lnTo>
                    <a:pt x="21742" y="38698"/>
                  </a:lnTo>
                  <a:lnTo>
                    <a:pt x="22353" y="39054"/>
                  </a:lnTo>
                  <a:lnTo>
                    <a:pt x="23066" y="39232"/>
                  </a:lnTo>
                  <a:lnTo>
                    <a:pt x="23804" y="39232"/>
                  </a:lnTo>
                  <a:lnTo>
                    <a:pt x="24186" y="39156"/>
                  </a:lnTo>
                  <a:lnTo>
                    <a:pt x="24568" y="39029"/>
                  </a:lnTo>
                  <a:lnTo>
                    <a:pt x="25204" y="38672"/>
                  </a:lnTo>
                  <a:lnTo>
                    <a:pt x="25688" y="38163"/>
                  </a:lnTo>
                  <a:lnTo>
                    <a:pt x="26019" y="37527"/>
                  </a:lnTo>
                  <a:lnTo>
                    <a:pt x="26121" y="37196"/>
                  </a:lnTo>
                  <a:lnTo>
                    <a:pt x="26452" y="37374"/>
                  </a:lnTo>
                  <a:lnTo>
                    <a:pt x="27139" y="37552"/>
                  </a:lnTo>
                  <a:lnTo>
                    <a:pt x="27878" y="37552"/>
                  </a:lnTo>
                  <a:lnTo>
                    <a:pt x="28616" y="37374"/>
                  </a:lnTo>
                  <a:lnTo>
                    <a:pt x="28947" y="37196"/>
                  </a:lnTo>
                  <a:lnTo>
                    <a:pt x="29278" y="36966"/>
                  </a:lnTo>
                  <a:lnTo>
                    <a:pt x="29762" y="36457"/>
                  </a:lnTo>
                  <a:lnTo>
                    <a:pt x="30093" y="35846"/>
                  </a:lnTo>
                  <a:lnTo>
                    <a:pt x="30245" y="35159"/>
                  </a:lnTo>
                  <a:lnTo>
                    <a:pt x="30220" y="34828"/>
                  </a:lnTo>
                  <a:lnTo>
                    <a:pt x="30576" y="34904"/>
                  </a:lnTo>
                  <a:lnTo>
                    <a:pt x="31315" y="34904"/>
                  </a:lnTo>
                  <a:lnTo>
                    <a:pt x="32027" y="34701"/>
                  </a:lnTo>
                  <a:lnTo>
                    <a:pt x="32664" y="34344"/>
                  </a:lnTo>
                  <a:lnTo>
                    <a:pt x="32944" y="34090"/>
                  </a:lnTo>
                  <a:lnTo>
                    <a:pt x="33198" y="33810"/>
                  </a:lnTo>
                  <a:lnTo>
                    <a:pt x="33529" y="33173"/>
                  </a:lnTo>
                  <a:lnTo>
                    <a:pt x="33657" y="32511"/>
                  </a:lnTo>
                  <a:lnTo>
                    <a:pt x="33606" y="31824"/>
                  </a:lnTo>
                  <a:lnTo>
                    <a:pt x="33504" y="31493"/>
                  </a:lnTo>
                  <a:lnTo>
                    <a:pt x="33860" y="31467"/>
                  </a:lnTo>
                  <a:lnTo>
                    <a:pt x="34573" y="31289"/>
                  </a:lnTo>
                  <a:lnTo>
                    <a:pt x="35184" y="30933"/>
                  </a:lnTo>
                  <a:lnTo>
                    <a:pt x="35719" y="30424"/>
                  </a:lnTo>
                  <a:lnTo>
                    <a:pt x="35897" y="30093"/>
                  </a:lnTo>
                  <a:lnTo>
                    <a:pt x="36075" y="29762"/>
                  </a:lnTo>
                  <a:lnTo>
                    <a:pt x="36203" y="29074"/>
                  </a:lnTo>
                  <a:lnTo>
                    <a:pt x="36152" y="28387"/>
                  </a:lnTo>
                  <a:lnTo>
                    <a:pt x="35897" y="27750"/>
                  </a:lnTo>
                  <a:lnTo>
                    <a:pt x="35693" y="27445"/>
                  </a:lnTo>
                  <a:lnTo>
                    <a:pt x="36024" y="27343"/>
                  </a:lnTo>
                  <a:lnTo>
                    <a:pt x="36661" y="26987"/>
                  </a:lnTo>
                  <a:lnTo>
                    <a:pt x="37170" y="26477"/>
                  </a:lnTo>
                  <a:lnTo>
                    <a:pt x="37501" y="25841"/>
                  </a:lnTo>
                  <a:lnTo>
                    <a:pt x="37603" y="25510"/>
                  </a:lnTo>
                  <a:lnTo>
                    <a:pt x="37654" y="25128"/>
                  </a:lnTo>
                  <a:lnTo>
                    <a:pt x="37603" y="24441"/>
                  </a:lnTo>
                  <a:lnTo>
                    <a:pt x="37348" y="23804"/>
                  </a:lnTo>
                  <a:lnTo>
                    <a:pt x="36915" y="23244"/>
                  </a:lnTo>
                  <a:lnTo>
                    <a:pt x="36635" y="23041"/>
                  </a:lnTo>
                  <a:lnTo>
                    <a:pt x="36941" y="22837"/>
                  </a:lnTo>
                  <a:lnTo>
                    <a:pt x="37399" y="22379"/>
                  </a:lnTo>
                  <a:lnTo>
                    <a:pt x="37756" y="21819"/>
                  </a:lnTo>
                  <a:lnTo>
                    <a:pt x="37934" y="21182"/>
                  </a:lnTo>
                  <a:lnTo>
                    <a:pt x="37959" y="20851"/>
                  </a:lnTo>
                  <a:lnTo>
                    <a:pt x="37934" y="20520"/>
                  </a:lnTo>
                  <a:lnTo>
                    <a:pt x="37781" y="19909"/>
                  </a:lnTo>
                  <a:lnTo>
                    <a:pt x="37476" y="19374"/>
                  </a:lnTo>
                  <a:lnTo>
                    <a:pt x="37043" y="18916"/>
                  </a:lnTo>
                  <a:lnTo>
                    <a:pt x="36788" y="18738"/>
                  </a:lnTo>
                  <a:lnTo>
                    <a:pt x="37043" y="18560"/>
                  </a:lnTo>
                  <a:lnTo>
                    <a:pt x="37476" y="18076"/>
                  </a:lnTo>
                  <a:lnTo>
                    <a:pt x="37781" y="17491"/>
                  </a:lnTo>
                  <a:lnTo>
                    <a:pt x="37934" y="16854"/>
                  </a:lnTo>
                  <a:lnTo>
                    <a:pt x="37908" y="16523"/>
                  </a:lnTo>
                  <a:lnTo>
                    <a:pt x="37883" y="16141"/>
                  </a:lnTo>
                  <a:lnTo>
                    <a:pt x="37628" y="15479"/>
                  </a:lnTo>
                  <a:lnTo>
                    <a:pt x="37196" y="14919"/>
                  </a:lnTo>
                  <a:lnTo>
                    <a:pt x="36635" y="14486"/>
                  </a:lnTo>
                  <a:lnTo>
                    <a:pt x="36304" y="14334"/>
                  </a:lnTo>
                  <a:lnTo>
                    <a:pt x="36534" y="14079"/>
                  </a:lnTo>
                  <a:lnTo>
                    <a:pt x="36890" y="13468"/>
                  </a:lnTo>
                  <a:lnTo>
                    <a:pt x="37043" y="12806"/>
                  </a:lnTo>
                  <a:lnTo>
                    <a:pt x="36992" y="12093"/>
                  </a:lnTo>
                  <a:lnTo>
                    <a:pt x="36890" y="11737"/>
                  </a:lnTo>
                  <a:lnTo>
                    <a:pt x="36737" y="11406"/>
                  </a:lnTo>
                  <a:lnTo>
                    <a:pt x="36304" y="10820"/>
                  </a:lnTo>
                  <a:lnTo>
                    <a:pt x="35719" y="10388"/>
                  </a:lnTo>
                  <a:lnTo>
                    <a:pt x="35057" y="10133"/>
                  </a:lnTo>
                  <a:lnTo>
                    <a:pt x="34701" y="10057"/>
                  </a:lnTo>
                  <a:lnTo>
                    <a:pt x="34853" y="9751"/>
                  </a:lnTo>
                  <a:lnTo>
                    <a:pt x="35006" y="9089"/>
                  </a:lnTo>
                  <a:lnTo>
                    <a:pt x="34955" y="8402"/>
                  </a:lnTo>
                  <a:lnTo>
                    <a:pt x="34701" y="7740"/>
                  </a:lnTo>
                  <a:lnTo>
                    <a:pt x="34497" y="7434"/>
                  </a:lnTo>
                  <a:lnTo>
                    <a:pt x="34268" y="7129"/>
                  </a:lnTo>
                  <a:lnTo>
                    <a:pt x="33682" y="6696"/>
                  </a:lnTo>
                  <a:lnTo>
                    <a:pt x="32995" y="6416"/>
                  </a:lnTo>
                  <a:lnTo>
                    <a:pt x="32282" y="6340"/>
                  </a:lnTo>
                  <a:lnTo>
                    <a:pt x="31900" y="6365"/>
                  </a:lnTo>
                  <a:lnTo>
                    <a:pt x="31976" y="6034"/>
                  </a:lnTo>
                  <a:lnTo>
                    <a:pt x="31926" y="5347"/>
                  </a:lnTo>
                  <a:lnTo>
                    <a:pt x="31696" y="4685"/>
                  </a:lnTo>
                  <a:lnTo>
                    <a:pt x="31264" y="4099"/>
                  </a:lnTo>
                  <a:lnTo>
                    <a:pt x="30958" y="3870"/>
                  </a:lnTo>
                  <a:lnTo>
                    <a:pt x="30653" y="3641"/>
                  </a:lnTo>
                  <a:lnTo>
                    <a:pt x="29965" y="3361"/>
                  </a:lnTo>
                  <a:lnTo>
                    <a:pt x="29227" y="3285"/>
                  </a:lnTo>
                  <a:lnTo>
                    <a:pt x="28514" y="3386"/>
                  </a:lnTo>
                  <a:lnTo>
                    <a:pt x="28158" y="3514"/>
                  </a:lnTo>
                  <a:lnTo>
                    <a:pt x="28132" y="3157"/>
                  </a:lnTo>
                  <a:lnTo>
                    <a:pt x="27878" y="2521"/>
                  </a:lnTo>
                  <a:lnTo>
                    <a:pt x="27470" y="1935"/>
                  </a:lnTo>
                  <a:lnTo>
                    <a:pt x="26885" y="1502"/>
                  </a:lnTo>
                  <a:lnTo>
                    <a:pt x="26528" y="1324"/>
                  </a:lnTo>
                  <a:lnTo>
                    <a:pt x="26172" y="1197"/>
                  </a:lnTo>
                  <a:lnTo>
                    <a:pt x="25434" y="1121"/>
                  </a:lnTo>
                  <a:lnTo>
                    <a:pt x="24695" y="1222"/>
                  </a:lnTo>
                  <a:lnTo>
                    <a:pt x="24033" y="1477"/>
                  </a:lnTo>
                  <a:lnTo>
                    <a:pt x="23728" y="1706"/>
                  </a:lnTo>
                  <a:lnTo>
                    <a:pt x="23601" y="1375"/>
                  </a:lnTo>
                  <a:lnTo>
                    <a:pt x="23168" y="815"/>
                  </a:lnTo>
                  <a:lnTo>
                    <a:pt x="22608" y="382"/>
                  </a:lnTo>
                  <a:lnTo>
                    <a:pt x="21920" y="77"/>
                  </a:lnTo>
                  <a:lnTo>
                    <a:pt x="21538" y="26"/>
                  </a:lnTo>
                  <a:lnTo>
                    <a:pt x="21156" y="0"/>
                  </a:lnTo>
                  <a:lnTo>
                    <a:pt x="20393" y="102"/>
                  </a:lnTo>
                  <a:lnTo>
                    <a:pt x="19731" y="382"/>
                  </a:lnTo>
                  <a:lnTo>
                    <a:pt x="19171" y="815"/>
                  </a:lnTo>
                  <a:lnTo>
                    <a:pt x="18942" y="1095"/>
                  </a:lnTo>
                  <a:lnTo>
                    <a:pt x="18712" y="815"/>
                  </a:lnTo>
                  <a:lnTo>
                    <a:pt x="18152" y="382"/>
                  </a:lnTo>
                  <a:lnTo>
                    <a:pt x="17490" y="102"/>
                  </a:lnTo>
                  <a:lnTo>
                    <a:pt x="16727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435"/>
            <p:cNvSpPr/>
            <p:nvPr/>
          </p:nvSpPr>
          <p:spPr>
            <a:xfrm>
              <a:off x="4277800" y="866600"/>
              <a:ext cx="68125" cy="190975"/>
            </a:xfrm>
            <a:custGeom>
              <a:avLst/>
              <a:gdLst/>
              <a:ahLst/>
              <a:cxnLst/>
              <a:rect l="0" t="0" r="0" b="0"/>
              <a:pathLst>
                <a:path w="2725" h="7639" extrusionOk="0">
                  <a:moveTo>
                    <a:pt x="2724" y="0"/>
                  </a:moveTo>
                  <a:lnTo>
                    <a:pt x="2164" y="51"/>
                  </a:lnTo>
                  <a:lnTo>
                    <a:pt x="1197" y="459"/>
                  </a:lnTo>
                  <a:lnTo>
                    <a:pt x="459" y="1197"/>
                  </a:lnTo>
                  <a:lnTo>
                    <a:pt x="26" y="2190"/>
                  </a:lnTo>
                  <a:lnTo>
                    <a:pt x="0" y="2750"/>
                  </a:lnTo>
                  <a:lnTo>
                    <a:pt x="0" y="4914"/>
                  </a:lnTo>
                  <a:lnTo>
                    <a:pt x="26" y="5474"/>
                  </a:lnTo>
                  <a:lnTo>
                    <a:pt x="459" y="6467"/>
                  </a:lnTo>
                  <a:lnTo>
                    <a:pt x="1197" y="7205"/>
                  </a:lnTo>
                  <a:lnTo>
                    <a:pt x="2164" y="7613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36"/>
            <p:cNvSpPr/>
            <p:nvPr/>
          </p:nvSpPr>
          <p:spPr>
            <a:xfrm>
              <a:off x="5022475" y="866600"/>
              <a:ext cx="68125" cy="190975"/>
            </a:xfrm>
            <a:custGeom>
              <a:avLst/>
              <a:gdLst/>
              <a:ahLst/>
              <a:cxnLst/>
              <a:rect l="0" t="0" r="0" b="0"/>
              <a:pathLst>
                <a:path w="2725" h="7639" extrusionOk="0">
                  <a:moveTo>
                    <a:pt x="0" y="0"/>
                  </a:moveTo>
                  <a:lnTo>
                    <a:pt x="0" y="7638"/>
                  </a:lnTo>
                  <a:lnTo>
                    <a:pt x="560" y="7613"/>
                  </a:lnTo>
                  <a:lnTo>
                    <a:pt x="1528" y="7205"/>
                  </a:lnTo>
                  <a:lnTo>
                    <a:pt x="2266" y="6467"/>
                  </a:lnTo>
                  <a:lnTo>
                    <a:pt x="2699" y="5474"/>
                  </a:lnTo>
                  <a:lnTo>
                    <a:pt x="2724" y="4914"/>
                  </a:lnTo>
                  <a:lnTo>
                    <a:pt x="2724" y="2750"/>
                  </a:lnTo>
                  <a:lnTo>
                    <a:pt x="2699" y="2190"/>
                  </a:lnTo>
                  <a:lnTo>
                    <a:pt x="2266" y="1197"/>
                  </a:lnTo>
                  <a:lnTo>
                    <a:pt x="1528" y="459"/>
                  </a:lnTo>
                  <a:lnTo>
                    <a:pt x="56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37"/>
            <p:cNvSpPr/>
            <p:nvPr/>
          </p:nvSpPr>
          <p:spPr>
            <a:xfrm>
              <a:off x="4579475" y="1254850"/>
              <a:ext cx="210075" cy="264150"/>
            </a:xfrm>
            <a:custGeom>
              <a:avLst/>
              <a:gdLst/>
              <a:ahLst/>
              <a:cxnLst/>
              <a:rect l="0" t="0" r="0" b="0"/>
              <a:pathLst>
                <a:path w="8403" h="10566" extrusionOk="0">
                  <a:moveTo>
                    <a:pt x="1" y="0"/>
                  </a:moveTo>
                  <a:lnTo>
                    <a:pt x="1" y="10566"/>
                  </a:lnTo>
                  <a:lnTo>
                    <a:pt x="8402" y="10566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38"/>
            <p:cNvSpPr/>
            <p:nvPr/>
          </p:nvSpPr>
          <p:spPr>
            <a:xfrm>
              <a:off x="4333800" y="439525"/>
              <a:ext cx="700775" cy="875800"/>
            </a:xfrm>
            <a:custGeom>
              <a:avLst/>
              <a:gdLst/>
              <a:ahLst/>
              <a:cxnLst/>
              <a:rect l="0" t="0" r="0" b="0"/>
              <a:pathLst>
                <a:path w="28031" h="35032" extrusionOk="0">
                  <a:moveTo>
                    <a:pt x="14028" y="1"/>
                  </a:moveTo>
                  <a:lnTo>
                    <a:pt x="13290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191" y="841"/>
                  </a:lnTo>
                  <a:lnTo>
                    <a:pt x="7944" y="1375"/>
                  </a:lnTo>
                  <a:lnTo>
                    <a:pt x="6747" y="2037"/>
                  </a:lnTo>
                  <a:lnTo>
                    <a:pt x="5627" y="2776"/>
                  </a:lnTo>
                  <a:lnTo>
                    <a:pt x="4583" y="3641"/>
                  </a:lnTo>
                  <a:lnTo>
                    <a:pt x="3641" y="4583"/>
                  </a:lnTo>
                  <a:lnTo>
                    <a:pt x="2776" y="5627"/>
                  </a:lnTo>
                  <a:lnTo>
                    <a:pt x="2012" y="6747"/>
                  </a:lnTo>
                  <a:lnTo>
                    <a:pt x="1375" y="7944"/>
                  </a:lnTo>
                  <a:lnTo>
                    <a:pt x="841" y="9191"/>
                  </a:lnTo>
                  <a:lnTo>
                    <a:pt x="433" y="10515"/>
                  </a:lnTo>
                  <a:lnTo>
                    <a:pt x="153" y="11890"/>
                  </a:lnTo>
                  <a:lnTo>
                    <a:pt x="1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1" y="21717"/>
                  </a:lnTo>
                  <a:lnTo>
                    <a:pt x="153" y="23143"/>
                  </a:lnTo>
                  <a:lnTo>
                    <a:pt x="433" y="24517"/>
                  </a:lnTo>
                  <a:lnTo>
                    <a:pt x="841" y="25841"/>
                  </a:lnTo>
                  <a:lnTo>
                    <a:pt x="1375" y="27089"/>
                  </a:lnTo>
                  <a:lnTo>
                    <a:pt x="2012" y="28285"/>
                  </a:lnTo>
                  <a:lnTo>
                    <a:pt x="2776" y="29405"/>
                  </a:lnTo>
                  <a:lnTo>
                    <a:pt x="3641" y="30449"/>
                  </a:lnTo>
                  <a:lnTo>
                    <a:pt x="4583" y="31391"/>
                  </a:lnTo>
                  <a:lnTo>
                    <a:pt x="5627" y="32257"/>
                  </a:lnTo>
                  <a:lnTo>
                    <a:pt x="6747" y="32995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06"/>
                  </a:lnTo>
                  <a:lnTo>
                    <a:pt x="14028" y="35032"/>
                  </a:lnTo>
                  <a:lnTo>
                    <a:pt x="14741" y="35006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8" y="33657"/>
                  </a:lnTo>
                  <a:lnTo>
                    <a:pt x="21284" y="32995"/>
                  </a:lnTo>
                  <a:lnTo>
                    <a:pt x="22404" y="32257"/>
                  </a:lnTo>
                  <a:lnTo>
                    <a:pt x="23448" y="31391"/>
                  </a:lnTo>
                  <a:lnTo>
                    <a:pt x="24390" y="30449"/>
                  </a:lnTo>
                  <a:lnTo>
                    <a:pt x="25256" y="29405"/>
                  </a:lnTo>
                  <a:lnTo>
                    <a:pt x="26020" y="28285"/>
                  </a:lnTo>
                  <a:lnTo>
                    <a:pt x="26656" y="27089"/>
                  </a:lnTo>
                  <a:lnTo>
                    <a:pt x="27191" y="25841"/>
                  </a:lnTo>
                  <a:lnTo>
                    <a:pt x="27598" y="24517"/>
                  </a:lnTo>
                  <a:lnTo>
                    <a:pt x="27878" y="23143"/>
                  </a:lnTo>
                  <a:lnTo>
                    <a:pt x="28031" y="21717"/>
                  </a:lnTo>
                  <a:lnTo>
                    <a:pt x="28031" y="21004"/>
                  </a:lnTo>
                  <a:lnTo>
                    <a:pt x="28031" y="14028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15"/>
                  </a:lnTo>
                  <a:lnTo>
                    <a:pt x="27191" y="9191"/>
                  </a:lnTo>
                  <a:lnTo>
                    <a:pt x="26656" y="7944"/>
                  </a:lnTo>
                  <a:lnTo>
                    <a:pt x="26020" y="6747"/>
                  </a:lnTo>
                  <a:lnTo>
                    <a:pt x="25256" y="5627"/>
                  </a:lnTo>
                  <a:lnTo>
                    <a:pt x="24390" y="4583"/>
                  </a:lnTo>
                  <a:lnTo>
                    <a:pt x="23448" y="3641"/>
                  </a:lnTo>
                  <a:lnTo>
                    <a:pt x="22404" y="2776"/>
                  </a:lnTo>
                  <a:lnTo>
                    <a:pt x="21284" y="2037"/>
                  </a:lnTo>
                  <a:lnTo>
                    <a:pt x="20088" y="1375"/>
                  </a:lnTo>
                  <a:lnTo>
                    <a:pt x="18840" y="841"/>
                  </a:lnTo>
                  <a:lnTo>
                    <a:pt x="17516" y="433"/>
                  </a:lnTo>
                  <a:lnTo>
                    <a:pt x="16167" y="153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9"/>
            <p:cNvSpPr/>
            <p:nvPr/>
          </p:nvSpPr>
          <p:spPr>
            <a:xfrm>
              <a:off x="4458550" y="933425"/>
              <a:ext cx="91050" cy="90400"/>
            </a:xfrm>
            <a:custGeom>
              <a:avLst/>
              <a:gdLst/>
              <a:ahLst/>
              <a:cxnLst/>
              <a:rect l="0" t="0" r="0" b="0"/>
              <a:pathLst>
                <a:path w="3642" h="3616" extrusionOk="0">
                  <a:moveTo>
                    <a:pt x="1808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08" y="3616"/>
                  </a:lnTo>
                  <a:lnTo>
                    <a:pt x="2190" y="3590"/>
                  </a:lnTo>
                  <a:lnTo>
                    <a:pt x="2826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26" y="281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0"/>
            <p:cNvSpPr/>
            <p:nvPr/>
          </p:nvSpPr>
          <p:spPr>
            <a:xfrm>
              <a:off x="4818800" y="933425"/>
              <a:ext cx="91025" cy="90400"/>
            </a:xfrm>
            <a:custGeom>
              <a:avLst/>
              <a:gdLst/>
              <a:ahLst/>
              <a:cxnLst/>
              <a:rect l="0" t="0" r="0" b="0"/>
              <a:pathLst>
                <a:path w="3641" h="3616" extrusionOk="0">
                  <a:moveTo>
                    <a:pt x="1833" y="1"/>
                  </a:moveTo>
                  <a:lnTo>
                    <a:pt x="1451" y="26"/>
                  </a:lnTo>
                  <a:lnTo>
                    <a:pt x="815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815" y="3310"/>
                  </a:lnTo>
                  <a:lnTo>
                    <a:pt x="1451" y="3590"/>
                  </a:lnTo>
                  <a:lnTo>
                    <a:pt x="1833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5" y="2827"/>
                  </a:lnTo>
                  <a:lnTo>
                    <a:pt x="3615" y="2165"/>
                  </a:lnTo>
                  <a:lnTo>
                    <a:pt x="3641" y="1808"/>
                  </a:lnTo>
                  <a:lnTo>
                    <a:pt x="3615" y="1426"/>
                  </a:lnTo>
                  <a:lnTo>
                    <a:pt x="3335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41"/>
            <p:cNvSpPr/>
            <p:nvPr/>
          </p:nvSpPr>
          <p:spPr>
            <a:xfrm>
              <a:off x="4163225" y="1359225"/>
              <a:ext cx="1041925" cy="210050"/>
            </a:xfrm>
            <a:custGeom>
              <a:avLst/>
              <a:gdLst/>
              <a:ahLst/>
              <a:cxnLst/>
              <a:rect l="0" t="0" r="0" b="0"/>
              <a:pathLst>
                <a:path w="41677" h="8402" extrusionOk="0">
                  <a:moveTo>
                    <a:pt x="16625" y="1"/>
                  </a:moveTo>
                  <a:lnTo>
                    <a:pt x="12297" y="153"/>
                  </a:lnTo>
                  <a:lnTo>
                    <a:pt x="11177" y="179"/>
                  </a:lnTo>
                  <a:lnTo>
                    <a:pt x="9115" y="484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2979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5"/>
                  </a:lnTo>
                  <a:lnTo>
                    <a:pt x="1" y="8402"/>
                  </a:lnTo>
                  <a:lnTo>
                    <a:pt x="41677" y="8402"/>
                  </a:lnTo>
                  <a:lnTo>
                    <a:pt x="41142" y="7485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1" y="2979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3" y="484"/>
                  </a:lnTo>
                  <a:lnTo>
                    <a:pt x="30500" y="179"/>
                  </a:lnTo>
                  <a:lnTo>
                    <a:pt x="29380" y="153"/>
                  </a:lnTo>
                  <a:lnTo>
                    <a:pt x="25052" y="1"/>
                  </a:lnTo>
                  <a:lnTo>
                    <a:pt x="25027" y="433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5" y="3259"/>
                  </a:lnTo>
                  <a:lnTo>
                    <a:pt x="22863" y="3692"/>
                  </a:lnTo>
                  <a:lnTo>
                    <a:pt x="22099" y="4023"/>
                  </a:lnTo>
                  <a:lnTo>
                    <a:pt x="21284" y="4201"/>
                  </a:lnTo>
                  <a:lnTo>
                    <a:pt x="20419" y="4201"/>
                  </a:lnTo>
                  <a:lnTo>
                    <a:pt x="19579" y="4023"/>
                  </a:lnTo>
                  <a:lnTo>
                    <a:pt x="18840" y="3692"/>
                  </a:lnTo>
                  <a:lnTo>
                    <a:pt x="18153" y="3259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3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4679C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42"/>
            <p:cNvSpPr/>
            <p:nvPr/>
          </p:nvSpPr>
          <p:spPr>
            <a:xfrm>
              <a:off x="4540025" y="1359225"/>
              <a:ext cx="288350" cy="148950"/>
            </a:xfrm>
            <a:custGeom>
              <a:avLst/>
              <a:gdLst/>
              <a:ahLst/>
              <a:cxnLst/>
              <a:rect l="0" t="0" r="0" b="0"/>
              <a:pathLst>
                <a:path w="11534" h="5958" extrusionOk="0">
                  <a:moveTo>
                    <a:pt x="1553" y="1"/>
                  </a:moveTo>
                  <a:lnTo>
                    <a:pt x="0" y="51"/>
                  </a:lnTo>
                  <a:lnTo>
                    <a:pt x="0" y="128"/>
                  </a:lnTo>
                  <a:lnTo>
                    <a:pt x="0" y="179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0"/>
                  </a:lnTo>
                  <a:lnTo>
                    <a:pt x="2088" y="4659"/>
                  </a:lnTo>
                  <a:lnTo>
                    <a:pt x="3004" y="5270"/>
                  </a:lnTo>
                  <a:lnTo>
                    <a:pt x="4048" y="5703"/>
                  </a:lnTo>
                  <a:lnTo>
                    <a:pt x="5168" y="5958"/>
                  </a:lnTo>
                  <a:lnTo>
                    <a:pt x="6365" y="5958"/>
                  </a:lnTo>
                  <a:lnTo>
                    <a:pt x="7485" y="5703"/>
                  </a:lnTo>
                  <a:lnTo>
                    <a:pt x="8529" y="5270"/>
                  </a:lnTo>
                  <a:lnTo>
                    <a:pt x="9446" y="4659"/>
                  </a:lnTo>
                  <a:lnTo>
                    <a:pt x="10235" y="3870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179"/>
                  </a:lnTo>
                  <a:lnTo>
                    <a:pt x="11533" y="128"/>
                  </a:lnTo>
                  <a:lnTo>
                    <a:pt x="11533" y="51"/>
                  </a:lnTo>
                  <a:lnTo>
                    <a:pt x="9980" y="1"/>
                  </a:lnTo>
                  <a:lnTo>
                    <a:pt x="9955" y="433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3" y="3259"/>
                  </a:lnTo>
                  <a:lnTo>
                    <a:pt x="7791" y="3692"/>
                  </a:lnTo>
                  <a:lnTo>
                    <a:pt x="7027" y="4023"/>
                  </a:lnTo>
                  <a:lnTo>
                    <a:pt x="6212" y="4201"/>
                  </a:lnTo>
                  <a:lnTo>
                    <a:pt x="5347" y="4201"/>
                  </a:lnTo>
                  <a:lnTo>
                    <a:pt x="4507" y="4023"/>
                  </a:lnTo>
                  <a:lnTo>
                    <a:pt x="3768" y="3692"/>
                  </a:lnTo>
                  <a:lnTo>
                    <a:pt x="3081" y="3259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3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6CAEE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43"/>
            <p:cNvSpPr/>
            <p:nvPr/>
          </p:nvSpPr>
          <p:spPr>
            <a:xfrm>
              <a:off x="4632300" y="974800"/>
              <a:ext cx="99950" cy="119675"/>
            </a:xfrm>
            <a:custGeom>
              <a:avLst/>
              <a:gdLst/>
              <a:ahLst/>
              <a:cxnLst/>
              <a:rect l="0" t="0" r="0" b="0"/>
              <a:pathLst>
                <a:path w="3998" h="4787" extrusionOk="0">
                  <a:moveTo>
                    <a:pt x="1885" y="0"/>
                  </a:moveTo>
                  <a:lnTo>
                    <a:pt x="1656" y="306"/>
                  </a:lnTo>
                  <a:lnTo>
                    <a:pt x="157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85" y="4558"/>
                  </a:lnTo>
                  <a:lnTo>
                    <a:pt x="1503" y="4787"/>
                  </a:lnTo>
                  <a:lnTo>
                    <a:pt x="2521" y="4787"/>
                  </a:lnTo>
                  <a:lnTo>
                    <a:pt x="3514" y="4558"/>
                  </a:lnTo>
                  <a:lnTo>
                    <a:pt x="3998" y="4354"/>
                  </a:lnTo>
                  <a:lnTo>
                    <a:pt x="3998" y="4303"/>
                  </a:lnTo>
                  <a:lnTo>
                    <a:pt x="3998" y="4252"/>
                  </a:lnTo>
                  <a:lnTo>
                    <a:pt x="2445" y="586"/>
                  </a:lnTo>
                  <a:lnTo>
                    <a:pt x="2343" y="306"/>
                  </a:lnTo>
                  <a:lnTo>
                    <a:pt x="2114" y="0"/>
                  </a:lnTo>
                  <a:close/>
                </a:path>
              </a:pathLst>
            </a:custGeom>
            <a:solidFill>
              <a:srgbClr val="82554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44"/>
            <p:cNvSpPr/>
            <p:nvPr/>
          </p:nvSpPr>
          <p:spPr>
            <a:xfrm>
              <a:off x="4632300" y="1083625"/>
              <a:ext cx="99950" cy="37575"/>
            </a:xfrm>
            <a:custGeom>
              <a:avLst/>
              <a:gdLst/>
              <a:ahLst/>
              <a:cxnLst/>
              <a:rect l="0" t="0" r="0" b="0"/>
              <a:pathLst>
                <a:path w="3998" h="1503" extrusionOk="0">
                  <a:moveTo>
                    <a:pt x="1" y="1"/>
                  </a:moveTo>
                  <a:lnTo>
                    <a:pt x="1" y="306"/>
                  </a:lnTo>
                  <a:lnTo>
                    <a:pt x="357" y="841"/>
                  </a:lnTo>
                  <a:lnTo>
                    <a:pt x="917" y="1248"/>
                  </a:lnTo>
                  <a:lnTo>
                    <a:pt x="1579" y="1477"/>
                  </a:lnTo>
                  <a:lnTo>
                    <a:pt x="1834" y="1503"/>
                  </a:lnTo>
                  <a:lnTo>
                    <a:pt x="2165" y="1503"/>
                  </a:lnTo>
                  <a:lnTo>
                    <a:pt x="2445" y="1477"/>
                  </a:lnTo>
                  <a:lnTo>
                    <a:pt x="3081" y="1248"/>
                  </a:lnTo>
                  <a:lnTo>
                    <a:pt x="3667" y="841"/>
                  </a:lnTo>
                  <a:lnTo>
                    <a:pt x="3998" y="306"/>
                  </a:lnTo>
                  <a:lnTo>
                    <a:pt x="3998" y="1"/>
                  </a:lnTo>
                  <a:lnTo>
                    <a:pt x="3514" y="205"/>
                  </a:lnTo>
                  <a:lnTo>
                    <a:pt x="2521" y="434"/>
                  </a:lnTo>
                  <a:lnTo>
                    <a:pt x="1503" y="434"/>
                  </a:lnTo>
                  <a:lnTo>
                    <a:pt x="485" y="2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45"/>
            <p:cNvSpPr/>
            <p:nvPr/>
          </p:nvSpPr>
          <p:spPr>
            <a:xfrm>
              <a:off x="4477650" y="949350"/>
              <a:ext cx="26125" cy="26100"/>
            </a:xfrm>
            <a:custGeom>
              <a:avLst/>
              <a:gdLst/>
              <a:ahLst/>
              <a:cxnLst/>
              <a:rect l="0" t="0" r="0" b="0"/>
              <a:pathLst>
                <a:path w="1045" h="1044" extrusionOk="0">
                  <a:moveTo>
                    <a:pt x="510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10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44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446"/>
            <p:cNvSpPr/>
            <p:nvPr/>
          </p:nvSpPr>
          <p:spPr>
            <a:xfrm>
              <a:off x="4837900" y="949350"/>
              <a:ext cx="26750" cy="26100"/>
            </a:xfrm>
            <a:custGeom>
              <a:avLst/>
              <a:gdLst/>
              <a:ahLst/>
              <a:cxnLst/>
              <a:rect l="0" t="0" r="0" b="0"/>
              <a:pathLst>
                <a:path w="1070" h="1044" extrusionOk="0">
                  <a:moveTo>
                    <a:pt x="535" y="0"/>
                  </a:moveTo>
                  <a:lnTo>
                    <a:pt x="331" y="26"/>
                  </a:lnTo>
                  <a:lnTo>
                    <a:pt x="25" y="306"/>
                  </a:lnTo>
                  <a:lnTo>
                    <a:pt x="0" y="509"/>
                  </a:lnTo>
                  <a:lnTo>
                    <a:pt x="25" y="738"/>
                  </a:lnTo>
                  <a:lnTo>
                    <a:pt x="331" y="1018"/>
                  </a:lnTo>
                  <a:lnTo>
                    <a:pt x="535" y="1044"/>
                  </a:lnTo>
                  <a:lnTo>
                    <a:pt x="738" y="1018"/>
                  </a:lnTo>
                  <a:lnTo>
                    <a:pt x="1044" y="738"/>
                  </a:lnTo>
                  <a:lnTo>
                    <a:pt x="1069" y="509"/>
                  </a:lnTo>
                  <a:lnTo>
                    <a:pt x="1044" y="306"/>
                  </a:lnTo>
                  <a:lnTo>
                    <a:pt x="738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447"/>
            <p:cNvSpPr/>
            <p:nvPr/>
          </p:nvSpPr>
          <p:spPr>
            <a:xfrm>
              <a:off x="4431175" y="1037175"/>
              <a:ext cx="145775" cy="68750"/>
            </a:xfrm>
            <a:custGeom>
              <a:avLst/>
              <a:gdLst/>
              <a:ahLst/>
              <a:cxnLst/>
              <a:rect l="0" t="0" r="0" b="0"/>
              <a:pathLst>
                <a:path w="5831" h="2750" extrusionOk="0">
                  <a:moveTo>
                    <a:pt x="1350" y="0"/>
                  </a:moveTo>
                  <a:lnTo>
                    <a:pt x="1096" y="26"/>
                  </a:lnTo>
                  <a:lnTo>
                    <a:pt x="586" y="229"/>
                  </a:lnTo>
                  <a:lnTo>
                    <a:pt x="230" y="611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64"/>
                  </a:lnTo>
                  <a:lnTo>
                    <a:pt x="586" y="2521"/>
                  </a:lnTo>
                  <a:lnTo>
                    <a:pt x="1096" y="2750"/>
                  </a:lnTo>
                  <a:lnTo>
                    <a:pt x="4736" y="2750"/>
                  </a:lnTo>
                  <a:lnTo>
                    <a:pt x="5220" y="2521"/>
                  </a:lnTo>
                  <a:lnTo>
                    <a:pt x="5602" y="2164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611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448"/>
            <p:cNvSpPr/>
            <p:nvPr/>
          </p:nvSpPr>
          <p:spPr>
            <a:xfrm>
              <a:off x="4791425" y="1037175"/>
              <a:ext cx="146425" cy="68750"/>
            </a:xfrm>
            <a:custGeom>
              <a:avLst/>
              <a:gdLst/>
              <a:ahLst/>
              <a:cxnLst/>
              <a:rect l="0" t="0" r="0" b="0"/>
              <a:pathLst>
                <a:path w="5857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612" y="229"/>
                  </a:lnTo>
                  <a:lnTo>
                    <a:pt x="230" y="611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64"/>
                  </a:lnTo>
                  <a:lnTo>
                    <a:pt x="612" y="2521"/>
                  </a:lnTo>
                  <a:lnTo>
                    <a:pt x="1095" y="2750"/>
                  </a:lnTo>
                  <a:lnTo>
                    <a:pt x="4761" y="2750"/>
                  </a:lnTo>
                  <a:lnTo>
                    <a:pt x="5245" y="2521"/>
                  </a:lnTo>
                  <a:lnTo>
                    <a:pt x="5627" y="2164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611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449"/>
            <p:cNvSpPr/>
            <p:nvPr/>
          </p:nvSpPr>
          <p:spPr>
            <a:xfrm>
              <a:off x="4448375" y="857050"/>
              <a:ext cx="110775" cy="21675"/>
            </a:xfrm>
            <a:custGeom>
              <a:avLst/>
              <a:gdLst/>
              <a:ahLst/>
              <a:cxnLst/>
              <a:rect l="0" t="0" r="0" b="0"/>
              <a:pathLst>
                <a:path w="4431" h="867" fill="none" extrusionOk="0">
                  <a:moveTo>
                    <a:pt x="4430" y="866"/>
                  </a:moveTo>
                  <a:lnTo>
                    <a:pt x="4201" y="662"/>
                  </a:lnTo>
                  <a:lnTo>
                    <a:pt x="3666" y="306"/>
                  </a:lnTo>
                  <a:lnTo>
                    <a:pt x="2826" y="1"/>
                  </a:lnTo>
                  <a:lnTo>
                    <a:pt x="1630" y="1"/>
                  </a:lnTo>
                  <a:lnTo>
                    <a:pt x="764" y="306"/>
                  </a:lnTo>
                  <a:lnTo>
                    <a:pt x="255" y="662"/>
                  </a:lnTo>
                  <a:lnTo>
                    <a:pt x="0" y="866"/>
                  </a:lnTo>
                </a:path>
              </a:pathLst>
            </a:custGeom>
            <a:noFill/>
            <a:ln w="21000" cap="rnd" cmpd="sng">
              <a:solidFill>
                <a:srgbClr val="14090B"/>
              </a:solidFill>
              <a:prstDash val="solid"/>
              <a:miter lim="254588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450"/>
            <p:cNvSpPr/>
            <p:nvPr/>
          </p:nvSpPr>
          <p:spPr>
            <a:xfrm>
              <a:off x="4809250" y="857050"/>
              <a:ext cx="110775" cy="21675"/>
            </a:xfrm>
            <a:custGeom>
              <a:avLst/>
              <a:gdLst/>
              <a:ahLst/>
              <a:cxnLst/>
              <a:rect l="0" t="0" r="0" b="0"/>
              <a:pathLst>
                <a:path w="4431" h="867" fill="none" extrusionOk="0">
                  <a:moveTo>
                    <a:pt x="4430" y="866"/>
                  </a:moveTo>
                  <a:lnTo>
                    <a:pt x="4176" y="662"/>
                  </a:lnTo>
                  <a:lnTo>
                    <a:pt x="3666" y="306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06"/>
                  </a:lnTo>
                  <a:lnTo>
                    <a:pt x="230" y="662"/>
                  </a:lnTo>
                  <a:lnTo>
                    <a:pt x="0" y="866"/>
                  </a:lnTo>
                </a:path>
              </a:pathLst>
            </a:custGeom>
            <a:noFill/>
            <a:ln w="21000" cap="rnd" cmpd="sng">
              <a:solidFill>
                <a:srgbClr val="14090B"/>
              </a:solidFill>
              <a:prstDash val="solid"/>
              <a:miter lim="254588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451"/>
            <p:cNvSpPr/>
            <p:nvPr/>
          </p:nvSpPr>
          <p:spPr>
            <a:xfrm>
              <a:off x="4622125" y="1161925"/>
              <a:ext cx="124125" cy="35650"/>
            </a:xfrm>
            <a:custGeom>
              <a:avLst/>
              <a:gdLst/>
              <a:ahLst/>
              <a:cxnLst/>
              <a:rect l="0" t="0" r="0" b="0"/>
              <a:pathLst>
                <a:path w="4965" h="1426" fill="none" extrusionOk="0">
                  <a:moveTo>
                    <a:pt x="0" y="0"/>
                  </a:moveTo>
                  <a:lnTo>
                    <a:pt x="153" y="306"/>
                  </a:lnTo>
                  <a:lnTo>
                    <a:pt x="637" y="815"/>
                  </a:lnTo>
                  <a:lnTo>
                    <a:pt x="1273" y="1197"/>
                  </a:lnTo>
                  <a:lnTo>
                    <a:pt x="2063" y="1426"/>
                  </a:lnTo>
                  <a:lnTo>
                    <a:pt x="2495" y="1426"/>
                  </a:lnTo>
                  <a:lnTo>
                    <a:pt x="2903" y="1426"/>
                  </a:lnTo>
                  <a:lnTo>
                    <a:pt x="3692" y="1222"/>
                  </a:lnTo>
                  <a:lnTo>
                    <a:pt x="4328" y="840"/>
                  </a:lnTo>
                  <a:lnTo>
                    <a:pt x="4812" y="331"/>
                  </a:lnTo>
                  <a:lnTo>
                    <a:pt x="4965" y="26"/>
                  </a:lnTo>
                </a:path>
              </a:pathLst>
            </a:custGeom>
            <a:noFill/>
            <a:ln w="21000" cap="rnd" cmpd="sng">
              <a:solidFill>
                <a:srgbClr val="5A1016"/>
              </a:solidFill>
              <a:prstDash val="solid"/>
              <a:miter lim="254588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452"/>
            <p:cNvSpPr/>
            <p:nvPr/>
          </p:nvSpPr>
          <p:spPr>
            <a:xfrm>
              <a:off x="4258075" y="405800"/>
              <a:ext cx="852250" cy="528300"/>
            </a:xfrm>
            <a:custGeom>
              <a:avLst/>
              <a:gdLst/>
              <a:ahLst/>
              <a:cxnLst/>
              <a:rect l="0" t="0" r="0" b="0"/>
              <a:pathLst>
                <a:path w="34090" h="21132" extrusionOk="0">
                  <a:moveTo>
                    <a:pt x="17185" y="0"/>
                  </a:moveTo>
                  <a:lnTo>
                    <a:pt x="16370" y="51"/>
                  </a:lnTo>
                  <a:lnTo>
                    <a:pt x="14741" y="153"/>
                  </a:lnTo>
                  <a:lnTo>
                    <a:pt x="11864" y="739"/>
                  </a:lnTo>
                  <a:lnTo>
                    <a:pt x="9369" y="1681"/>
                  </a:lnTo>
                  <a:lnTo>
                    <a:pt x="7256" y="2928"/>
                  </a:lnTo>
                  <a:lnTo>
                    <a:pt x="5499" y="4430"/>
                  </a:lnTo>
                  <a:lnTo>
                    <a:pt x="4023" y="6110"/>
                  </a:lnTo>
                  <a:lnTo>
                    <a:pt x="2851" y="7943"/>
                  </a:lnTo>
                  <a:lnTo>
                    <a:pt x="1935" y="9827"/>
                  </a:lnTo>
                  <a:lnTo>
                    <a:pt x="1222" y="11762"/>
                  </a:lnTo>
                  <a:lnTo>
                    <a:pt x="738" y="13621"/>
                  </a:lnTo>
                  <a:lnTo>
                    <a:pt x="255" y="16268"/>
                  </a:lnTo>
                  <a:lnTo>
                    <a:pt x="0" y="20291"/>
                  </a:lnTo>
                  <a:lnTo>
                    <a:pt x="51" y="20902"/>
                  </a:lnTo>
                  <a:lnTo>
                    <a:pt x="407" y="20978"/>
                  </a:lnTo>
                  <a:lnTo>
                    <a:pt x="1171" y="20978"/>
                  </a:lnTo>
                  <a:lnTo>
                    <a:pt x="1909" y="20826"/>
                  </a:lnTo>
                  <a:lnTo>
                    <a:pt x="2622" y="20520"/>
                  </a:lnTo>
                  <a:lnTo>
                    <a:pt x="3259" y="20087"/>
                  </a:lnTo>
                  <a:lnTo>
                    <a:pt x="3768" y="19502"/>
                  </a:lnTo>
                  <a:lnTo>
                    <a:pt x="4175" y="18814"/>
                  </a:lnTo>
                  <a:lnTo>
                    <a:pt x="4379" y="18000"/>
                  </a:lnTo>
                  <a:lnTo>
                    <a:pt x="4379" y="17541"/>
                  </a:lnTo>
                  <a:lnTo>
                    <a:pt x="4812" y="17363"/>
                  </a:lnTo>
                  <a:lnTo>
                    <a:pt x="5499" y="16727"/>
                  </a:lnTo>
                  <a:lnTo>
                    <a:pt x="5703" y="16294"/>
                  </a:lnTo>
                  <a:lnTo>
                    <a:pt x="5830" y="15810"/>
                  </a:lnTo>
                  <a:lnTo>
                    <a:pt x="5728" y="14868"/>
                  </a:lnTo>
                  <a:lnTo>
                    <a:pt x="5525" y="14461"/>
                  </a:lnTo>
                  <a:lnTo>
                    <a:pt x="5983" y="14435"/>
                  </a:lnTo>
                  <a:lnTo>
                    <a:pt x="6848" y="14028"/>
                  </a:lnTo>
                  <a:lnTo>
                    <a:pt x="7205" y="13672"/>
                  </a:lnTo>
                  <a:lnTo>
                    <a:pt x="7485" y="13264"/>
                  </a:lnTo>
                  <a:lnTo>
                    <a:pt x="7689" y="12297"/>
                  </a:lnTo>
                  <a:lnTo>
                    <a:pt x="7612" y="11839"/>
                  </a:lnTo>
                  <a:lnTo>
                    <a:pt x="8070" y="11940"/>
                  </a:lnTo>
                  <a:lnTo>
                    <a:pt x="9038" y="11813"/>
                  </a:lnTo>
                  <a:lnTo>
                    <a:pt x="9496" y="11559"/>
                  </a:lnTo>
                  <a:lnTo>
                    <a:pt x="9700" y="11406"/>
                  </a:lnTo>
                  <a:lnTo>
                    <a:pt x="10031" y="11024"/>
                  </a:lnTo>
                  <a:lnTo>
                    <a:pt x="10362" y="10362"/>
                  </a:lnTo>
                  <a:lnTo>
                    <a:pt x="10413" y="9878"/>
                  </a:lnTo>
                  <a:lnTo>
                    <a:pt x="10820" y="10133"/>
                  </a:lnTo>
                  <a:lnTo>
                    <a:pt x="11558" y="10235"/>
                  </a:lnTo>
                  <a:lnTo>
                    <a:pt x="12068" y="10184"/>
                  </a:lnTo>
                  <a:lnTo>
                    <a:pt x="12322" y="10107"/>
                  </a:lnTo>
                  <a:lnTo>
                    <a:pt x="12551" y="10006"/>
                  </a:lnTo>
                  <a:lnTo>
                    <a:pt x="12984" y="9725"/>
                  </a:lnTo>
                  <a:lnTo>
                    <a:pt x="13468" y="9165"/>
                  </a:lnTo>
                  <a:lnTo>
                    <a:pt x="13621" y="8707"/>
                  </a:lnTo>
                  <a:lnTo>
                    <a:pt x="13977" y="9038"/>
                  </a:lnTo>
                  <a:lnTo>
                    <a:pt x="14664" y="9318"/>
                  </a:lnTo>
                  <a:lnTo>
                    <a:pt x="15173" y="9395"/>
                  </a:lnTo>
                  <a:lnTo>
                    <a:pt x="15454" y="9369"/>
                  </a:lnTo>
                  <a:lnTo>
                    <a:pt x="15708" y="9344"/>
                  </a:lnTo>
                  <a:lnTo>
                    <a:pt x="16192" y="9165"/>
                  </a:lnTo>
                  <a:lnTo>
                    <a:pt x="16777" y="8707"/>
                  </a:lnTo>
                  <a:lnTo>
                    <a:pt x="17057" y="8300"/>
                  </a:lnTo>
                  <a:lnTo>
                    <a:pt x="17337" y="8707"/>
                  </a:lnTo>
                  <a:lnTo>
                    <a:pt x="17949" y="9165"/>
                  </a:lnTo>
                  <a:lnTo>
                    <a:pt x="18432" y="9344"/>
                  </a:lnTo>
                  <a:lnTo>
                    <a:pt x="18687" y="9369"/>
                  </a:lnTo>
                  <a:lnTo>
                    <a:pt x="18941" y="9395"/>
                  </a:lnTo>
                  <a:lnTo>
                    <a:pt x="19451" y="9318"/>
                  </a:lnTo>
                  <a:lnTo>
                    <a:pt x="20138" y="9038"/>
                  </a:lnTo>
                  <a:lnTo>
                    <a:pt x="20494" y="8682"/>
                  </a:lnTo>
                  <a:lnTo>
                    <a:pt x="20673" y="9165"/>
                  </a:lnTo>
                  <a:lnTo>
                    <a:pt x="21156" y="9725"/>
                  </a:lnTo>
                  <a:lnTo>
                    <a:pt x="21564" y="10006"/>
                  </a:lnTo>
                  <a:lnTo>
                    <a:pt x="21818" y="10107"/>
                  </a:lnTo>
                  <a:lnTo>
                    <a:pt x="22073" y="10184"/>
                  </a:lnTo>
                  <a:lnTo>
                    <a:pt x="22557" y="10235"/>
                  </a:lnTo>
                  <a:lnTo>
                    <a:pt x="23295" y="10107"/>
                  </a:lnTo>
                  <a:lnTo>
                    <a:pt x="23728" y="9878"/>
                  </a:lnTo>
                  <a:lnTo>
                    <a:pt x="23779" y="10362"/>
                  </a:lnTo>
                  <a:lnTo>
                    <a:pt x="24110" y="11024"/>
                  </a:lnTo>
                  <a:lnTo>
                    <a:pt x="24441" y="11406"/>
                  </a:lnTo>
                  <a:lnTo>
                    <a:pt x="24644" y="11559"/>
                  </a:lnTo>
                  <a:lnTo>
                    <a:pt x="25077" y="11813"/>
                  </a:lnTo>
                  <a:lnTo>
                    <a:pt x="26044" y="11940"/>
                  </a:lnTo>
                  <a:lnTo>
                    <a:pt x="26528" y="11813"/>
                  </a:lnTo>
                  <a:lnTo>
                    <a:pt x="26452" y="12297"/>
                  </a:lnTo>
                  <a:lnTo>
                    <a:pt x="26655" y="13239"/>
                  </a:lnTo>
                  <a:lnTo>
                    <a:pt x="26935" y="13672"/>
                  </a:lnTo>
                  <a:lnTo>
                    <a:pt x="27292" y="14028"/>
                  </a:lnTo>
                  <a:lnTo>
                    <a:pt x="28158" y="14410"/>
                  </a:lnTo>
                  <a:lnTo>
                    <a:pt x="28616" y="14435"/>
                  </a:lnTo>
                  <a:lnTo>
                    <a:pt x="28412" y="14868"/>
                  </a:lnTo>
                  <a:lnTo>
                    <a:pt x="28310" y="15785"/>
                  </a:lnTo>
                  <a:lnTo>
                    <a:pt x="28438" y="16268"/>
                  </a:lnTo>
                  <a:lnTo>
                    <a:pt x="28667" y="16727"/>
                  </a:lnTo>
                  <a:lnTo>
                    <a:pt x="29329" y="17363"/>
                  </a:lnTo>
                  <a:lnTo>
                    <a:pt x="29761" y="17541"/>
                  </a:lnTo>
                  <a:lnTo>
                    <a:pt x="29787" y="18000"/>
                  </a:lnTo>
                  <a:lnTo>
                    <a:pt x="30016" y="18840"/>
                  </a:lnTo>
                  <a:lnTo>
                    <a:pt x="30398" y="19578"/>
                  </a:lnTo>
                  <a:lnTo>
                    <a:pt x="30933" y="20189"/>
                  </a:lnTo>
                  <a:lnTo>
                    <a:pt x="31569" y="20673"/>
                  </a:lnTo>
                  <a:lnTo>
                    <a:pt x="32282" y="20978"/>
                  </a:lnTo>
                  <a:lnTo>
                    <a:pt x="33020" y="21131"/>
                  </a:lnTo>
                  <a:lnTo>
                    <a:pt x="33733" y="21055"/>
                  </a:lnTo>
                  <a:lnTo>
                    <a:pt x="34089" y="20902"/>
                  </a:lnTo>
                  <a:lnTo>
                    <a:pt x="34089" y="20240"/>
                  </a:lnTo>
                  <a:lnTo>
                    <a:pt x="33580" y="15937"/>
                  </a:lnTo>
                  <a:lnTo>
                    <a:pt x="32918" y="13137"/>
                  </a:lnTo>
                  <a:lnTo>
                    <a:pt x="32282" y="11151"/>
                  </a:lnTo>
                  <a:lnTo>
                    <a:pt x="31442" y="9165"/>
                  </a:lnTo>
                  <a:lnTo>
                    <a:pt x="30398" y="7205"/>
                  </a:lnTo>
                  <a:lnTo>
                    <a:pt x="29099" y="5372"/>
                  </a:lnTo>
                  <a:lnTo>
                    <a:pt x="27521" y="3692"/>
                  </a:lnTo>
                  <a:lnTo>
                    <a:pt x="25663" y="2241"/>
                  </a:lnTo>
                  <a:lnTo>
                    <a:pt x="23448" y="1120"/>
                  </a:lnTo>
                  <a:lnTo>
                    <a:pt x="21564" y="509"/>
                  </a:lnTo>
                  <a:lnTo>
                    <a:pt x="20214" y="229"/>
                  </a:lnTo>
                  <a:lnTo>
                    <a:pt x="18738" y="51"/>
                  </a:lnTo>
                  <a:lnTo>
                    <a:pt x="17185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453"/>
            <p:cNvSpPr/>
            <p:nvPr/>
          </p:nvSpPr>
          <p:spPr>
            <a:xfrm>
              <a:off x="5205775" y="970350"/>
              <a:ext cx="357075" cy="585575"/>
            </a:xfrm>
            <a:custGeom>
              <a:avLst/>
              <a:gdLst/>
              <a:ahLst/>
              <a:cxnLst/>
              <a:rect l="0" t="0" r="0" b="0"/>
              <a:pathLst>
                <a:path w="14283" h="23423" extrusionOk="0">
                  <a:moveTo>
                    <a:pt x="9216" y="0"/>
                  </a:moveTo>
                  <a:lnTo>
                    <a:pt x="8784" y="77"/>
                  </a:lnTo>
                  <a:lnTo>
                    <a:pt x="8427" y="357"/>
                  </a:lnTo>
                  <a:lnTo>
                    <a:pt x="8173" y="738"/>
                  </a:lnTo>
                  <a:lnTo>
                    <a:pt x="8096" y="993"/>
                  </a:lnTo>
                  <a:lnTo>
                    <a:pt x="6339" y="8529"/>
                  </a:lnTo>
                  <a:lnTo>
                    <a:pt x="6034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823" y="280"/>
                  </a:lnTo>
                  <a:lnTo>
                    <a:pt x="6594" y="255"/>
                  </a:lnTo>
                  <a:lnTo>
                    <a:pt x="6187" y="357"/>
                  </a:lnTo>
                  <a:lnTo>
                    <a:pt x="5830" y="611"/>
                  </a:lnTo>
                  <a:lnTo>
                    <a:pt x="5550" y="1019"/>
                  </a:lnTo>
                  <a:lnTo>
                    <a:pt x="5474" y="1273"/>
                  </a:lnTo>
                  <a:lnTo>
                    <a:pt x="3386" y="10413"/>
                  </a:lnTo>
                  <a:lnTo>
                    <a:pt x="3132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30" y="6594"/>
                  </a:lnTo>
                  <a:lnTo>
                    <a:pt x="968" y="6110"/>
                  </a:lnTo>
                  <a:lnTo>
                    <a:pt x="382" y="6034"/>
                  </a:lnTo>
                  <a:lnTo>
                    <a:pt x="331" y="6059"/>
                  </a:lnTo>
                  <a:lnTo>
                    <a:pt x="153" y="6136"/>
                  </a:lnTo>
                  <a:lnTo>
                    <a:pt x="0" y="6441"/>
                  </a:lnTo>
                  <a:lnTo>
                    <a:pt x="0" y="6950"/>
                  </a:lnTo>
                  <a:lnTo>
                    <a:pt x="26" y="7052"/>
                  </a:lnTo>
                  <a:lnTo>
                    <a:pt x="560" y="9980"/>
                  </a:lnTo>
                  <a:lnTo>
                    <a:pt x="1146" y="13493"/>
                  </a:lnTo>
                  <a:lnTo>
                    <a:pt x="1222" y="13875"/>
                  </a:lnTo>
                  <a:lnTo>
                    <a:pt x="1426" y="14537"/>
                  </a:lnTo>
                  <a:lnTo>
                    <a:pt x="1910" y="15301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784" y="23422"/>
                  </a:lnTo>
                  <a:lnTo>
                    <a:pt x="10158" y="17669"/>
                  </a:lnTo>
                  <a:lnTo>
                    <a:pt x="10286" y="17694"/>
                  </a:lnTo>
                  <a:lnTo>
                    <a:pt x="10693" y="17592"/>
                  </a:lnTo>
                  <a:lnTo>
                    <a:pt x="11202" y="17312"/>
                  </a:lnTo>
                  <a:lnTo>
                    <a:pt x="11635" y="16778"/>
                  </a:lnTo>
                  <a:lnTo>
                    <a:pt x="11762" y="16396"/>
                  </a:lnTo>
                  <a:lnTo>
                    <a:pt x="12093" y="14944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7"/>
                  </a:lnTo>
                  <a:lnTo>
                    <a:pt x="14232" y="5627"/>
                  </a:lnTo>
                  <a:lnTo>
                    <a:pt x="14283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3" y="4354"/>
                  </a:lnTo>
                  <a:lnTo>
                    <a:pt x="13519" y="4277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583"/>
                  </a:lnTo>
                  <a:lnTo>
                    <a:pt x="12348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1" y="9573"/>
                  </a:lnTo>
                  <a:lnTo>
                    <a:pt x="12322" y="3284"/>
                  </a:lnTo>
                  <a:lnTo>
                    <a:pt x="12373" y="3030"/>
                  </a:lnTo>
                  <a:lnTo>
                    <a:pt x="12297" y="2546"/>
                  </a:lnTo>
                  <a:lnTo>
                    <a:pt x="12093" y="2164"/>
                  </a:lnTo>
                  <a:lnTo>
                    <a:pt x="11762" y="1884"/>
                  </a:lnTo>
                  <a:lnTo>
                    <a:pt x="11559" y="1808"/>
                  </a:lnTo>
                  <a:lnTo>
                    <a:pt x="11329" y="1782"/>
                  </a:lnTo>
                  <a:lnTo>
                    <a:pt x="10922" y="1884"/>
                  </a:lnTo>
                  <a:lnTo>
                    <a:pt x="10540" y="2139"/>
                  </a:lnTo>
                  <a:lnTo>
                    <a:pt x="10286" y="2546"/>
                  </a:lnTo>
                  <a:lnTo>
                    <a:pt x="10209" y="2801"/>
                  </a:lnTo>
                  <a:lnTo>
                    <a:pt x="8758" y="9089"/>
                  </a:lnTo>
                  <a:lnTo>
                    <a:pt x="8453" y="9013"/>
                  </a:lnTo>
                  <a:lnTo>
                    <a:pt x="10184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24" y="77"/>
                  </a:lnTo>
                  <a:lnTo>
                    <a:pt x="9420" y="26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454"/>
            <p:cNvSpPr/>
            <p:nvPr/>
          </p:nvSpPr>
          <p:spPr>
            <a:xfrm>
              <a:off x="5289775" y="12300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455"/>
            <p:cNvSpPr/>
            <p:nvPr/>
          </p:nvSpPr>
          <p:spPr>
            <a:xfrm>
              <a:off x="5322875" y="1174650"/>
              <a:ext cx="191600" cy="55400"/>
            </a:xfrm>
            <a:custGeom>
              <a:avLst/>
              <a:gdLst/>
              <a:ahLst/>
              <a:cxnLst/>
              <a:rect l="0" t="0" r="0" b="0"/>
              <a:pathLst>
                <a:path w="7664" h="2216" extrusionOk="0">
                  <a:moveTo>
                    <a:pt x="128" y="0"/>
                  </a:moveTo>
                  <a:lnTo>
                    <a:pt x="1" y="484"/>
                  </a:lnTo>
                  <a:lnTo>
                    <a:pt x="7536" y="2215"/>
                  </a:lnTo>
                  <a:lnTo>
                    <a:pt x="7664" y="1732"/>
                  </a:lnTo>
                  <a:lnTo>
                    <a:pt x="6569" y="1477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9" y="841"/>
                  </a:lnTo>
                  <a:lnTo>
                    <a:pt x="1681" y="357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456"/>
            <p:cNvSpPr/>
            <p:nvPr/>
          </p:nvSpPr>
          <p:spPr>
            <a:xfrm>
              <a:off x="5290425" y="1223650"/>
              <a:ext cx="105675" cy="159150"/>
            </a:xfrm>
            <a:custGeom>
              <a:avLst/>
              <a:gdLst/>
              <a:ahLst/>
              <a:cxnLst/>
              <a:rect l="0" t="0" r="0" b="0"/>
              <a:pathLst>
                <a:path w="4227" h="6366" extrusionOk="0">
                  <a:moveTo>
                    <a:pt x="51" y="1"/>
                  </a:moveTo>
                  <a:lnTo>
                    <a:pt x="51" y="26"/>
                  </a:lnTo>
                  <a:lnTo>
                    <a:pt x="0" y="255"/>
                  </a:lnTo>
                  <a:lnTo>
                    <a:pt x="204" y="306"/>
                  </a:lnTo>
                  <a:lnTo>
                    <a:pt x="1120" y="612"/>
                  </a:lnTo>
                  <a:lnTo>
                    <a:pt x="1833" y="1019"/>
                  </a:lnTo>
                  <a:lnTo>
                    <a:pt x="2597" y="1656"/>
                  </a:lnTo>
                  <a:lnTo>
                    <a:pt x="3234" y="2572"/>
                  </a:lnTo>
                  <a:lnTo>
                    <a:pt x="3717" y="3794"/>
                  </a:lnTo>
                  <a:lnTo>
                    <a:pt x="3870" y="5347"/>
                  </a:lnTo>
                  <a:lnTo>
                    <a:pt x="3794" y="6315"/>
                  </a:lnTo>
                  <a:lnTo>
                    <a:pt x="4099" y="6365"/>
                  </a:lnTo>
                  <a:lnTo>
                    <a:pt x="4125" y="6213"/>
                  </a:lnTo>
                  <a:lnTo>
                    <a:pt x="4226" y="5118"/>
                  </a:lnTo>
                  <a:lnTo>
                    <a:pt x="4150" y="4125"/>
                  </a:lnTo>
                  <a:lnTo>
                    <a:pt x="3895" y="3005"/>
                  </a:lnTo>
                  <a:lnTo>
                    <a:pt x="3335" y="1936"/>
                  </a:lnTo>
                  <a:lnTo>
                    <a:pt x="2393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457"/>
            <p:cNvSpPr/>
            <p:nvPr/>
          </p:nvSpPr>
          <p:spPr>
            <a:xfrm>
              <a:off x="5268150" y="1403775"/>
              <a:ext cx="183950" cy="84675"/>
            </a:xfrm>
            <a:custGeom>
              <a:avLst/>
              <a:gdLst/>
              <a:ahLst/>
              <a:cxnLst/>
              <a:rect l="0" t="0" r="0" b="0"/>
              <a:pathLst>
                <a:path w="7358" h="3387" extrusionOk="0">
                  <a:moveTo>
                    <a:pt x="408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458"/>
            <p:cNvSpPr/>
            <p:nvPr/>
          </p:nvSpPr>
          <p:spPr>
            <a:xfrm>
              <a:off x="5228050" y="1425425"/>
              <a:ext cx="238050" cy="100575"/>
            </a:xfrm>
            <a:custGeom>
              <a:avLst/>
              <a:gdLst/>
              <a:ahLst/>
              <a:cxnLst/>
              <a:rect l="0" t="0" r="0" b="0"/>
              <a:pathLst>
                <a:path w="9522" h="4023" extrusionOk="0">
                  <a:moveTo>
                    <a:pt x="459" y="0"/>
                  </a:moveTo>
                  <a:lnTo>
                    <a:pt x="0" y="1935"/>
                  </a:lnTo>
                  <a:lnTo>
                    <a:pt x="9089" y="4023"/>
                  </a:lnTo>
                  <a:lnTo>
                    <a:pt x="9522" y="2113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6CAEE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459"/>
            <p:cNvSpPr/>
            <p:nvPr/>
          </p:nvSpPr>
          <p:spPr>
            <a:xfrm>
              <a:off x="5206400" y="1463600"/>
              <a:ext cx="250800" cy="105675"/>
            </a:xfrm>
            <a:custGeom>
              <a:avLst/>
              <a:gdLst/>
              <a:ahLst/>
              <a:cxnLst/>
              <a:rect l="0" t="0" r="0" b="0"/>
              <a:pathLst>
                <a:path w="10032" h="4227" extrusionOk="0">
                  <a:moveTo>
                    <a:pt x="968" y="1"/>
                  </a:moveTo>
                  <a:lnTo>
                    <a:pt x="1" y="4227"/>
                  </a:lnTo>
                  <a:lnTo>
                    <a:pt x="9548" y="4227"/>
                  </a:lnTo>
                  <a:lnTo>
                    <a:pt x="10031" y="2088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4679C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4100" name="Picture 4" descr="「meal icon png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45" y="3637864"/>
            <a:ext cx="1285084" cy="12850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「blackboard icon png」的圖片搜尋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0389">
            <a:off x="2495260" y="3865374"/>
            <a:ext cx="959727" cy="9597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圖片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7736" y="3753166"/>
            <a:ext cx="1313867" cy="947577"/>
          </a:xfrm>
          <a:prstGeom prst="rect">
            <a:avLst/>
          </a:prstGeom>
        </p:spPr>
      </p:pic>
      <p:pic>
        <p:nvPicPr>
          <p:cNvPr id="4108" name="Picture 12" descr="相關圖片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613" y="3770937"/>
            <a:ext cx="1007698" cy="912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653625" y="195486"/>
            <a:ext cx="6292266" cy="1072765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zh-TW" altLang="en-US" sz="4000" b="1" dirty="0" smtClean="0"/>
              <a:t>我是兒童，我享有兒童權利</a:t>
            </a:r>
            <a:endParaRPr lang="en" sz="4000" dirty="0"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53624" y="1275606"/>
            <a:ext cx="5286528" cy="3237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rgbClr val="FF0000"/>
                </a:solidFill>
              </a:rPr>
              <a:t>權利</a:t>
            </a:r>
            <a:r>
              <a:rPr lang="en-US" altLang="zh-TW" dirty="0" smtClean="0">
                <a:solidFill>
                  <a:srgbClr val="FF0000"/>
                </a:solidFill>
              </a:rPr>
              <a:t>=</a:t>
            </a:r>
            <a:r>
              <a:rPr lang="zh-TW" altLang="en-US" dirty="0" smtClean="0">
                <a:solidFill>
                  <a:srgbClr val="FF0000"/>
                </a:solidFill>
              </a:rPr>
              <a:t>受到法律所保障</a:t>
            </a:r>
            <a:r>
              <a:rPr lang="zh-TW" altLang="en-US" dirty="0">
                <a:solidFill>
                  <a:srgbClr val="FF0000"/>
                </a:solidFill>
              </a:rPr>
              <a:t>的一種</a:t>
            </a:r>
            <a:r>
              <a:rPr lang="zh-TW" altLang="en-US" dirty="0" smtClean="0">
                <a:solidFill>
                  <a:srgbClr val="FF0000"/>
                </a:solidFill>
              </a:rPr>
              <a:t>利益。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dirty="0"/>
              <a:t>大家都應該重視兒童</a:t>
            </a:r>
            <a:r>
              <a:rPr lang="zh-TW" altLang="en-US" dirty="0" smtClean="0"/>
              <a:t>權利，不可以對兒童施以暴力、虐待。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dirty="0" smtClean="0"/>
              <a:t>家庭是保護兒童的避風港，但是如果遇到家庭無法保護兒童的時候，可以尋求老師、社工的幫忙。</a:t>
            </a:r>
            <a:endParaRPr sz="900" dirty="0">
              <a:solidFill>
                <a:srgbClr val="6D9EEB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" name="文字版面配置區 38"/>
          <p:cNvSpPr>
            <a:spLocks noGrp="1"/>
          </p:cNvSpPr>
          <p:nvPr>
            <p:ph type="body" idx="4294967295"/>
          </p:nvPr>
        </p:nvSpPr>
        <p:spPr>
          <a:xfrm>
            <a:off x="4319588" y="123825"/>
            <a:ext cx="4824412" cy="719138"/>
          </a:xfrm>
        </p:spPr>
        <p:txBody>
          <a:bodyPr/>
          <a:lstStyle/>
          <a:p>
            <a:pPr>
              <a:buNone/>
            </a:pPr>
            <a:r>
              <a:rPr lang="zh-TW" altLang="en-US" sz="1000" dirty="0" smtClean="0"/>
              <a:t>資料來源：兒福聯盟</a:t>
            </a:r>
            <a:r>
              <a:rPr lang="en-US" altLang="zh-TW" sz="1000" dirty="0" smtClean="0"/>
              <a:t>-</a:t>
            </a:r>
            <a:r>
              <a:rPr lang="zh-TW" altLang="en-US" sz="1000" dirty="0" smtClean="0"/>
              <a:t>兒少權益網 </a:t>
            </a:r>
            <a:r>
              <a:rPr lang="en-US" altLang="zh-TW" sz="1000" dirty="0" smtClean="0">
                <a:hlinkClick r:id="rId3"/>
              </a:rPr>
              <a:t>http://www.cylaw.org.tw/</a:t>
            </a:r>
            <a:endParaRPr lang="en-US" altLang="zh-TW" sz="1000" dirty="0" smtClean="0"/>
          </a:p>
          <a:p>
            <a:pPr>
              <a:buNone/>
            </a:pPr>
            <a:endParaRPr lang="zh-TW" altLang="en-US" sz="1000" dirty="0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639" y="3681647"/>
            <a:ext cx="3471697" cy="1452179"/>
          </a:xfrm>
          <a:prstGeom prst="rect">
            <a:avLst/>
          </a:prstGeom>
        </p:spPr>
      </p:pic>
      <p:sp>
        <p:nvSpPr>
          <p:cNvPr id="5" name="等腰三角形 4"/>
          <p:cNvSpPr/>
          <p:nvPr/>
        </p:nvSpPr>
        <p:spPr>
          <a:xfrm>
            <a:off x="6948264" y="1131590"/>
            <a:ext cx="1368152" cy="1008112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CC33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237031" y="7318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 smtClean="0">
                <a:solidFill>
                  <a:srgbClr val="FF0000"/>
                </a:solidFill>
              </a:rPr>
              <a:t>權</a:t>
            </a:r>
            <a:r>
              <a:rPr lang="zh-TW" altLang="en-US" sz="1800" dirty="0">
                <a:solidFill>
                  <a:srgbClr val="FF0000"/>
                </a:solidFill>
              </a:rPr>
              <a:t>利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300192" y="189297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>
                <a:solidFill>
                  <a:schemeClr val="tx1"/>
                </a:solidFill>
              </a:rPr>
              <a:t>義務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8318789" y="19143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>
                <a:solidFill>
                  <a:schemeClr val="tx1"/>
                </a:solidFill>
              </a:rPr>
              <a:t>責任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Shape 334"/>
          <p:cNvGrpSpPr/>
          <p:nvPr/>
        </p:nvGrpSpPr>
        <p:grpSpPr>
          <a:xfrm flipH="1">
            <a:off x="7483640" y="3579907"/>
            <a:ext cx="1717219" cy="1563602"/>
            <a:chOff x="5930700" y="247325"/>
            <a:chExt cx="1451825" cy="1321950"/>
          </a:xfrm>
        </p:grpSpPr>
        <p:sp>
          <p:nvSpPr>
            <p:cNvPr id="335" name="Shape 335"/>
            <p:cNvSpPr/>
            <p:nvPr/>
          </p:nvSpPr>
          <p:spPr>
            <a:xfrm>
              <a:off x="5930700" y="247325"/>
              <a:ext cx="1155875" cy="1152650"/>
            </a:xfrm>
            <a:custGeom>
              <a:avLst/>
              <a:gdLst/>
              <a:ahLst/>
              <a:cxnLst/>
              <a:rect l="0" t="0" r="0" b="0"/>
              <a:pathLst>
                <a:path w="46235" h="46106" extrusionOk="0">
                  <a:moveTo>
                    <a:pt x="23448" y="0"/>
                  </a:moveTo>
                  <a:lnTo>
                    <a:pt x="22863" y="25"/>
                  </a:lnTo>
                  <a:lnTo>
                    <a:pt x="21819" y="331"/>
                  </a:lnTo>
                  <a:lnTo>
                    <a:pt x="20903" y="917"/>
                  </a:lnTo>
                  <a:lnTo>
                    <a:pt x="20190" y="1706"/>
                  </a:lnTo>
                  <a:lnTo>
                    <a:pt x="19935" y="2189"/>
                  </a:lnTo>
                  <a:lnTo>
                    <a:pt x="19553" y="1808"/>
                  </a:lnTo>
                  <a:lnTo>
                    <a:pt x="18637" y="1247"/>
                  </a:lnTo>
                  <a:lnTo>
                    <a:pt x="17593" y="967"/>
                  </a:lnTo>
                  <a:lnTo>
                    <a:pt x="16498" y="993"/>
                  </a:lnTo>
                  <a:lnTo>
                    <a:pt x="15964" y="1146"/>
                  </a:lnTo>
                  <a:lnTo>
                    <a:pt x="15429" y="1349"/>
                  </a:lnTo>
                  <a:lnTo>
                    <a:pt x="14512" y="1960"/>
                  </a:lnTo>
                  <a:lnTo>
                    <a:pt x="13850" y="2800"/>
                  </a:lnTo>
                  <a:lnTo>
                    <a:pt x="13418" y="3793"/>
                  </a:lnTo>
                  <a:lnTo>
                    <a:pt x="13341" y="4328"/>
                  </a:lnTo>
                  <a:lnTo>
                    <a:pt x="12858" y="4099"/>
                  </a:lnTo>
                  <a:lnTo>
                    <a:pt x="11814" y="3870"/>
                  </a:lnTo>
                  <a:lnTo>
                    <a:pt x="10719" y="3946"/>
                  </a:lnTo>
                  <a:lnTo>
                    <a:pt x="9701" y="4328"/>
                  </a:lnTo>
                  <a:lnTo>
                    <a:pt x="9217" y="4634"/>
                  </a:lnTo>
                  <a:lnTo>
                    <a:pt x="8784" y="5015"/>
                  </a:lnTo>
                  <a:lnTo>
                    <a:pt x="8122" y="5906"/>
                  </a:lnTo>
                  <a:lnTo>
                    <a:pt x="7766" y="6899"/>
                  </a:lnTo>
                  <a:lnTo>
                    <a:pt x="7689" y="7969"/>
                  </a:lnTo>
                  <a:lnTo>
                    <a:pt x="7791" y="8503"/>
                  </a:lnTo>
                  <a:lnTo>
                    <a:pt x="7257" y="8452"/>
                  </a:lnTo>
                  <a:lnTo>
                    <a:pt x="6187" y="8580"/>
                  </a:lnTo>
                  <a:lnTo>
                    <a:pt x="5194" y="8987"/>
                  </a:lnTo>
                  <a:lnTo>
                    <a:pt x="4329" y="9674"/>
                  </a:lnTo>
                  <a:lnTo>
                    <a:pt x="3998" y="10133"/>
                  </a:lnTo>
                  <a:lnTo>
                    <a:pt x="3692" y="10616"/>
                  </a:lnTo>
                  <a:lnTo>
                    <a:pt x="3361" y="11660"/>
                  </a:lnTo>
                  <a:lnTo>
                    <a:pt x="3336" y="12729"/>
                  </a:lnTo>
                  <a:lnTo>
                    <a:pt x="3616" y="13773"/>
                  </a:lnTo>
                  <a:lnTo>
                    <a:pt x="3871" y="14257"/>
                  </a:lnTo>
                  <a:lnTo>
                    <a:pt x="3336" y="14359"/>
                  </a:lnTo>
                  <a:lnTo>
                    <a:pt x="2369" y="14817"/>
                  </a:lnTo>
                  <a:lnTo>
                    <a:pt x="1554" y="15530"/>
                  </a:lnTo>
                  <a:lnTo>
                    <a:pt x="968" y="16472"/>
                  </a:lnTo>
                  <a:lnTo>
                    <a:pt x="790" y="17006"/>
                  </a:lnTo>
                  <a:lnTo>
                    <a:pt x="663" y="17567"/>
                  </a:lnTo>
                  <a:lnTo>
                    <a:pt x="688" y="18661"/>
                  </a:lnTo>
                  <a:lnTo>
                    <a:pt x="1019" y="19705"/>
                  </a:lnTo>
                  <a:lnTo>
                    <a:pt x="1630" y="20596"/>
                  </a:lnTo>
                  <a:lnTo>
                    <a:pt x="2038" y="20953"/>
                  </a:lnTo>
                  <a:lnTo>
                    <a:pt x="1554" y="21233"/>
                  </a:lnTo>
                  <a:lnTo>
                    <a:pt x="790" y="21971"/>
                  </a:lnTo>
                  <a:lnTo>
                    <a:pt x="255" y="22913"/>
                  </a:lnTo>
                  <a:lnTo>
                    <a:pt x="1" y="23982"/>
                  </a:lnTo>
                  <a:lnTo>
                    <a:pt x="1" y="24568"/>
                  </a:lnTo>
                  <a:lnTo>
                    <a:pt x="26" y="24771"/>
                  </a:lnTo>
                  <a:lnTo>
                    <a:pt x="52" y="24975"/>
                  </a:lnTo>
                  <a:lnTo>
                    <a:pt x="52" y="25153"/>
                  </a:lnTo>
                  <a:lnTo>
                    <a:pt x="77" y="25357"/>
                  </a:lnTo>
                  <a:lnTo>
                    <a:pt x="154" y="25943"/>
                  </a:lnTo>
                  <a:lnTo>
                    <a:pt x="561" y="26961"/>
                  </a:lnTo>
                  <a:lnTo>
                    <a:pt x="1248" y="27801"/>
                  </a:lnTo>
                  <a:lnTo>
                    <a:pt x="2114" y="28412"/>
                  </a:lnTo>
                  <a:lnTo>
                    <a:pt x="2623" y="28616"/>
                  </a:lnTo>
                  <a:lnTo>
                    <a:pt x="2292" y="29048"/>
                  </a:lnTo>
                  <a:lnTo>
                    <a:pt x="1834" y="30016"/>
                  </a:lnTo>
                  <a:lnTo>
                    <a:pt x="1656" y="31085"/>
                  </a:lnTo>
                  <a:lnTo>
                    <a:pt x="1808" y="32180"/>
                  </a:lnTo>
                  <a:lnTo>
                    <a:pt x="2012" y="32715"/>
                  </a:lnTo>
                  <a:lnTo>
                    <a:pt x="2267" y="33224"/>
                  </a:lnTo>
                  <a:lnTo>
                    <a:pt x="3005" y="34038"/>
                  </a:lnTo>
                  <a:lnTo>
                    <a:pt x="3922" y="34624"/>
                  </a:lnTo>
                  <a:lnTo>
                    <a:pt x="4940" y="34929"/>
                  </a:lnTo>
                  <a:lnTo>
                    <a:pt x="5475" y="34955"/>
                  </a:lnTo>
                  <a:lnTo>
                    <a:pt x="5296" y="35464"/>
                  </a:lnTo>
                  <a:lnTo>
                    <a:pt x="5194" y="36533"/>
                  </a:lnTo>
                  <a:lnTo>
                    <a:pt x="5373" y="37577"/>
                  </a:lnTo>
                  <a:lnTo>
                    <a:pt x="5856" y="38570"/>
                  </a:lnTo>
                  <a:lnTo>
                    <a:pt x="6238" y="39003"/>
                  </a:lnTo>
                  <a:lnTo>
                    <a:pt x="6646" y="39410"/>
                  </a:lnTo>
                  <a:lnTo>
                    <a:pt x="7588" y="39945"/>
                  </a:lnTo>
                  <a:lnTo>
                    <a:pt x="8631" y="40199"/>
                  </a:lnTo>
                  <a:lnTo>
                    <a:pt x="9701" y="40174"/>
                  </a:lnTo>
                  <a:lnTo>
                    <a:pt x="10235" y="40021"/>
                  </a:lnTo>
                  <a:lnTo>
                    <a:pt x="10235" y="40556"/>
                  </a:lnTo>
                  <a:lnTo>
                    <a:pt x="10464" y="41600"/>
                  </a:lnTo>
                  <a:lnTo>
                    <a:pt x="10974" y="42542"/>
                  </a:lnTo>
                  <a:lnTo>
                    <a:pt x="11763" y="43331"/>
                  </a:lnTo>
                  <a:lnTo>
                    <a:pt x="12247" y="43611"/>
                  </a:lnTo>
                  <a:lnTo>
                    <a:pt x="12756" y="43865"/>
                  </a:lnTo>
                  <a:lnTo>
                    <a:pt x="13850" y="44069"/>
                  </a:lnTo>
                  <a:lnTo>
                    <a:pt x="14920" y="43967"/>
                  </a:lnTo>
                  <a:lnTo>
                    <a:pt x="15913" y="43585"/>
                  </a:lnTo>
                  <a:lnTo>
                    <a:pt x="16371" y="43280"/>
                  </a:lnTo>
                  <a:lnTo>
                    <a:pt x="16524" y="43789"/>
                  </a:lnTo>
                  <a:lnTo>
                    <a:pt x="17084" y="44706"/>
                  </a:lnTo>
                  <a:lnTo>
                    <a:pt x="17898" y="45444"/>
                  </a:lnTo>
                  <a:lnTo>
                    <a:pt x="18891" y="45928"/>
                  </a:lnTo>
                  <a:lnTo>
                    <a:pt x="19451" y="46055"/>
                  </a:lnTo>
                  <a:lnTo>
                    <a:pt x="20012" y="46106"/>
                  </a:lnTo>
                  <a:lnTo>
                    <a:pt x="21106" y="45953"/>
                  </a:lnTo>
                  <a:lnTo>
                    <a:pt x="22074" y="45520"/>
                  </a:lnTo>
                  <a:lnTo>
                    <a:pt x="22914" y="44833"/>
                  </a:lnTo>
                  <a:lnTo>
                    <a:pt x="23219" y="44400"/>
                  </a:lnTo>
                  <a:lnTo>
                    <a:pt x="23525" y="44782"/>
                  </a:lnTo>
                  <a:lnTo>
                    <a:pt x="24263" y="45418"/>
                  </a:lnTo>
                  <a:lnTo>
                    <a:pt x="25129" y="45851"/>
                  </a:lnTo>
                  <a:lnTo>
                    <a:pt x="26096" y="46055"/>
                  </a:lnTo>
                  <a:lnTo>
                    <a:pt x="26605" y="46055"/>
                  </a:lnTo>
                  <a:lnTo>
                    <a:pt x="26809" y="46029"/>
                  </a:lnTo>
                  <a:lnTo>
                    <a:pt x="27013" y="46004"/>
                  </a:lnTo>
                  <a:lnTo>
                    <a:pt x="27573" y="45877"/>
                  </a:lnTo>
                  <a:lnTo>
                    <a:pt x="28566" y="45393"/>
                  </a:lnTo>
                  <a:lnTo>
                    <a:pt x="29355" y="44655"/>
                  </a:lnTo>
                  <a:lnTo>
                    <a:pt x="29915" y="43738"/>
                  </a:lnTo>
                  <a:lnTo>
                    <a:pt x="30068" y="43229"/>
                  </a:lnTo>
                  <a:lnTo>
                    <a:pt x="30526" y="43535"/>
                  </a:lnTo>
                  <a:lnTo>
                    <a:pt x="31519" y="43916"/>
                  </a:lnTo>
                  <a:lnTo>
                    <a:pt x="32588" y="43993"/>
                  </a:lnTo>
                  <a:lnTo>
                    <a:pt x="33683" y="43789"/>
                  </a:lnTo>
                  <a:lnTo>
                    <a:pt x="34192" y="43535"/>
                  </a:lnTo>
                  <a:lnTo>
                    <a:pt x="34676" y="43229"/>
                  </a:lnTo>
                  <a:lnTo>
                    <a:pt x="35465" y="42440"/>
                  </a:lnTo>
                  <a:lnTo>
                    <a:pt x="35974" y="41498"/>
                  </a:lnTo>
                  <a:lnTo>
                    <a:pt x="36203" y="40454"/>
                  </a:lnTo>
                  <a:lnTo>
                    <a:pt x="36178" y="39919"/>
                  </a:lnTo>
                  <a:lnTo>
                    <a:pt x="36713" y="40047"/>
                  </a:lnTo>
                  <a:lnTo>
                    <a:pt x="37782" y="40098"/>
                  </a:lnTo>
                  <a:lnTo>
                    <a:pt x="38826" y="39818"/>
                  </a:lnTo>
                  <a:lnTo>
                    <a:pt x="39768" y="39257"/>
                  </a:lnTo>
                  <a:lnTo>
                    <a:pt x="40175" y="38876"/>
                  </a:lnTo>
                  <a:lnTo>
                    <a:pt x="40531" y="38417"/>
                  </a:lnTo>
                  <a:lnTo>
                    <a:pt x="41015" y="37450"/>
                  </a:lnTo>
                  <a:lnTo>
                    <a:pt x="41193" y="36381"/>
                  </a:lnTo>
                  <a:lnTo>
                    <a:pt x="41066" y="35311"/>
                  </a:lnTo>
                  <a:lnTo>
                    <a:pt x="40888" y="34802"/>
                  </a:lnTo>
                  <a:lnTo>
                    <a:pt x="41422" y="34777"/>
                  </a:lnTo>
                  <a:lnTo>
                    <a:pt x="42466" y="34471"/>
                  </a:lnTo>
                  <a:lnTo>
                    <a:pt x="43357" y="33886"/>
                  </a:lnTo>
                  <a:lnTo>
                    <a:pt x="44070" y="33046"/>
                  </a:lnTo>
                  <a:lnTo>
                    <a:pt x="44325" y="32536"/>
                  </a:lnTo>
                  <a:lnTo>
                    <a:pt x="44528" y="32002"/>
                  </a:lnTo>
                  <a:lnTo>
                    <a:pt x="44681" y="30907"/>
                  </a:lnTo>
                  <a:lnTo>
                    <a:pt x="44503" y="29838"/>
                  </a:lnTo>
                  <a:lnTo>
                    <a:pt x="44045" y="28870"/>
                  </a:lnTo>
                  <a:lnTo>
                    <a:pt x="43688" y="28437"/>
                  </a:lnTo>
                  <a:lnTo>
                    <a:pt x="44197" y="28234"/>
                  </a:lnTo>
                  <a:lnTo>
                    <a:pt x="45063" y="27623"/>
                  </a:lnTo>
                  <a:lnTo>
                    <a:pt x="45725" y="26757"/>
                  </a:lnTo>
                  <a:lnTo>
                    <a:pt x="46132" y="25739"/>
                  </a:lnTo>
                  <a:lnTo>
                    <a:pt x="46209" y="25179"/>
                  </a:lnTo>
                  <a:lnTo>
                    <a:pt x="46234" y="24593"/>
                  </a:lnTo>
                  <a:lnTo>
                    <a:pt x="46005" y="23524"/>
                  </a:lnTo>
                  <a:lnTo>
                    <a:pt x="45496" y="22582"/>
                  </a:lnTo>
                  <a:lnTo>
                    <a:pt x="44758" y="21818"/>
                  </a:lnTo>
                  <a:lnTo>
                    <a:pt x="44299" y="21538"/>
                  </a:lnTo>
                  <a:lnTo>
                    <a:pt x="44707" y="21182"/>
                  </a:lnTo>
                  <a:lnTo>
                    <a:pt x="45318" y="20291"/>
                  </a:lnTo>
                  <a:lnTo>
                    <a:pt x="45674" y="19272"/>
                  </a:lnTo>
                  <a:lnTo>
                    <a:pt x="45750" y="18178"/>
                  </a:lnTo>
                  <a:lnTo>
                    <a:pt x="45623" y="17617"/>
                  </a:lnTo>
                  <a:lnTo>
                    <a:pt x="45470" y="17083"/>
                  </a:lnTo>
                  <a:lnTo>
                    <a:pt x="44910" y="16115"/>
                  </a:lnTo>
                  <a:lnTo>
                    <a:pt x="44121" y="15403"/>
                  </a:lnTo>
                  <a:lnTo>
                    <a:pt x="43154" y="14919"/>
                  </a:lnTo>
                  <a:lnTo>
                    <a:pt x="42619" y="14792"/>
                  </a:lnTo>
                  <a:lnTo>
                    <a:pt x="42899" y="14308"/>
                  </a:lnTo>
                  <a:lnTo>
                    <a:pt x="43205" y="13289"/>
                  </a:lnTo>
                  <a:lnTo>
                    <a:pt x="43230" y="12195"/>
                  </a:lnTo>
                  <a:lnTo>
                    <a:pt x="42924" y="11151"/>
                  </a:lnTo>
                  <a:lnTo>
                    <a:pt x="42644" y="10642"/>
                  </a:lnTo>
                  <a:lnTo>
                    <a:pt x="42313" y="10184"/>
                  </a:lnTo>
                  <a:lnTo>
                    <a:pt x="41473" y="9471"/>
                  </a:lnTo>
                  <a:lnTo>
                    <a:pt x="40480" y="9038"/>
                  </a:lnTo>
                  <a:lnTo>
                    <a:pt x="39411" y="8885"/>
                  </a:lnTo>
                  <a:lnTo>
                    <a:pt x="38877" y="8936"/>
                  </a:lnTo>
                  <a:lnTo>
                    <a:pt x="38978" y="8401"/>
                  </a:lnTo>
                  <a:lnTo>
                    <a:pt x="38953" y="7332"/>
                  </a:lnTo>
                  <a:lnTo>
                    <a:pt x="38596" y="6314"/>
                  </a:lnTo>
                  <a:lnTo>
                    <a:pt x="37985" y="5397"/>
                  </a:lnTo>
                  <a:lnTo>
                    <a:pt x="37553" y="5041"/>
                  </a:lnTo>
                  <a:lnTo>
                    <a:pt x="37069" y="4710"/>
                  </a:lnTo>
                  <a:lnTo>
                    <a:pt x="36051" y="4303"/>
                  </a:lnTo>
                  <a:lnTo>
                    <a:pt x="34981" y="4201"/>
                  </a:lnTo>
                  <a:lnTo>
                    <a:pt x="33937" y="4404"/>
                  </a:lnTo>
                  <a:lnTo>
                    <a:pt x="33428" y="4608"/>
                  </a:lnTo>
                  <a:lnTo>
                    <a:pt x="33377" y="4073"/>
                  </a:lnTo>
                  <a:lnTo>
                    <a:pt x="32970" y="3081"/>
                  </a:lnTo>
                  <a:lnTo>
                    <a:pt x="32334" y="2215"/>
                  </a:lnTo>
                  <a:lnTo>
                    <a:pt x="31443" y="1553"/>
                  </a:lnTo>
                  <a:lnTo>
                    <a:pt x="30908" y="1349"/>
                  </a:lnTo>
                  <a:lnTo>
                    <a:pt x="30373" y="1171"/>
                  </a:lnTo>
                  <a:lnTo>
                    <a:pt x="29279" y="1120"/>
                  </a:lnTo>
                  <a:lnTo>
                    <a:pt x="28235" y="1375"/>
                  </a:lnTo>
                  <a:lnTo>
                    <a:pt x="27293" y="1909"/>
                  </a:lnTo>
                  <a:lnTo>
                    <a:pt x="26885" y="2266"/>
                  </a:lnTo>
                  <a:lnTo>
                    <a:pt x="26656" y="1782"/>
                  </a:lnTo>
                  <a:lnTo>
                    <a:pt x="25969" y="967"/>
                  </a:lnTo>
                  <a:lnTo>
                    <a:pt x="25078" y="382"/>
                  </a:lnTo>
                  <a:lnTo>
                    <a:pt x="24009" y="51"/>
                  </a:lnTo>
                  <a:lnTo>
                    <a:pt x="23448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6102550" y="866600"/>
              <a:ext cx="68125" cy="190975"/>
            </a:xfrm>
            <a:custGeom>
              <a:avLst/>
              <a:gdLst/>
              <a:ahLst/>
              <a:cxnLst/>
              <a:rect l="0" t="0" r="0" b="0"/>
              <a:pathLst>
                <a:path w="2725" h="7639" extrusionOk="0">
                  <a:moveTo>
                    <a:pt x="2725" y="0"/>
                  </a:moveTo>
                  <a:lnTo>
                    <a:pt x="2165" y="51"/>
                  </a:lnTo>
                  <a:lnTo>
                    <a:pt x="1172" y="459"/>
                  </a:lnTo>
                  <a:lnTo>
                    <a:pt x="434" y="1197"/>
                  </a:lnTo>
                  <a:lnTo>
                    <a:pt x="26" y="2190"/>
                  </a:lnTo>
                  <a:lnTo>
                    <a:pt x="1" y="2750"/>
                  </a:lnTo>
                  <a:lnTo>
                    <a:pt x="1" y="4914"/>
                  </a:lnTo>
                  <a:lnTo>
                    <a:pt x="26" y="5474"/>
                  </a:lnTo>
                  <a:lnTo>
                    <a:pt x="434" y="6467"/>
                  </a:lnTo>
                  <a:lnTo>
                    <a:pt x="1172" y="7205"/>
                  </a:lnTo>
                  <a:lnTo>
                    <a:pt x="2165" y="7613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6847225" y="866600"/>
              <a:ext cx="68125" cy="190975"/>
            </a:xfrm>
            <a:custGeom>
              <a:avLst/>
              <a:gdLst/>
              <a:ahLst/>
              <a:cxnLst/>
              <a:rect l="0" t="0" r="0" b="0"/>
              <a:pathLst>
                <a:path w="2725" h="7639" extrusionOk="0">
                  <a:moveTo>
                    <a:pt x="1" y="0"/>
                  </a:moveTo>
                  <a:lnTo>
                    <a:pt x="1" y="7638"/>
                  </a:lnTo>
                  <a:lnTo>
                    <a:pt x="535" y="7613"/>
                  </a:lnTo>
                  <a:lnTo>
                    <a:pt x="1528" y="7205"/>
                  </a:lnTo>
                  <a:lnTo>
                    <a:pt x="2266" y="6467"/>
                  </a:lnTo>
                  <a:lnTo>
                    <a:pt x="2674" y="5474"/>
                  </a:lnTo>
                  <a:lnTo>
                    <a:pt x="2725" y="4914"/>
                  </a:lnTo>
                  <a:lnTo>
                    <a:pt x="2725" y="2750"/>
                  </a:lnTo>
                  <a:lnTo>
                    <a:pt x="2674" y="2190"/>
                  </a:lnTo>
                  <a:lnTo>
                    <a:pt x="2266" y="1197"/>
                  </a:lnTo>
                  <a:lnTo>
                    <a:pt x="1528" y="459"/>
                  </a:lnTo>
                  <a:lnTo>
                    <a:pt x="535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6403600" y="1254850"/>
              <a:ext cx="210700" cy="264150"/>
            </a:xfrm>
            <a:custGeom>
              <a:avLst/>
              <a:gdLst/>
              <a:ahLst/>
              <a:cxnLst/>
              <a:rect l="0" t="0" r="0" b="0"/>
              <a:pathLst>
                <a:path w="8428" h="10566" extrusionOk="0">
                  <a:moveTo>
                    <a:pt x="1" y="0"/>
                  </a:moveTo>
                  <a:lnTo>
                    <a:pt x="1" y="10566"/>
                  </a:lnTo>
                  <a:lnTo>
                    <a:pt x="8428" y="10566"/>
                  </a:lnTo>
                  <a:lnTo>
                    <a:pt x="8428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6157925" y="439525"/>
              <a:ext cx="701425" cy="875800"/>
            </a:xfrm>
            <a:custGeom>
              <a:avLst/>
              <a:gdLst/>
              <a:ahLst/>
              <a:cxnLst/>
              <a:rect l="0" t="0" r="0" b="0"/>
              <a:pathLst>
                <a:path w="28057" h="35032" extrusionOk="0">
                  <a:moveTo>
                    <a:pt x="14028" y="1"/>
                  </a:moveTo>
                  <a:lnTo>
                    <a:pt x="13316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217" y="841"/>
                  </a:lnTo>
                  <a:lnTo>
                    <a:pt x="7944" y="1375"/>
                  </a:lnTo>
                  <a:lnTo>
                    <a:pt x="6747" y="2037"/>
                  </a:lnTo>
                  <a:lnTo>
                    <a:pt x="5627" y="2776"/>
                  </a:lnTo>
                  <a:lnTo>
                    <a:pt x="4609" y="3641"/>
                  </a:lnTo>
                  <a:lnTo>
                    <a:pt x="3641" y="4583"/>
                  </a:lnTo>
                  <a:lnTo>
                    <a:pt x="2801" y="5627"/>
                  </a:lnTo>
                  <a:lnTo>
                    <a:pt x="2037" y="6747"/>
                  </a:lnTo>
                  <a:lnTo>
                    <a:pt x="1375" y="7944"/>
                  </a:lnTo>
                  <a:lnTo>
                    <a:pt x="866" y="9191"/>
                  </a:lnTo>
                  <a:lnTo>
                    <a:pt x="433" y="10515"/>
                  </a:lnTo>
                  <a:lnTo>
                    <a:pt x="153" y="11890"/>
                  </a:lnTo>
                  <a:lnTo>
                    <a:pt x="26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26" y="21717"/>
                  </a:lnTo>
                  <a:lnTo>
                    <a:pt x="153" y="23143"/>
                  </a:lnTo>
                  <a:lnTo>
                    <a:pt x="433" y="24517"/>
                  </a:lnTo>
                  <a:lnTo>
                    <a:pt x="866" y="25841"/>
                  </a:lnTo>
                  <a:lnTo>
                    <a:pt x="1375" y="27089"/>
                  </a:lnTo>
                  <a:lnTo>
                    <a:pt x="2037" y="28285"/>
                  </a:lnTo>
                  <a:lnTo>
                    <a:pt x="2801" y="29405"/>
                  </a:lnTo>
                  <a:lnTo>
                    <a:pt x="3641" y="30449"/>
                  </a:lnTo>
                  <a:lnTo>
                    <a:pt x="4609" y="31391"/>
                  </a:lnTo>
                  <a:lnTo>
                    <a:pt x="5627" y="32257"/>
                  </a:lnTo>
                  <a:lnTo>
                    <a:pt x="6747" y="32995"/>
                  </a:lnTo>
                  <a:lnTo>
                    <a:pt x="7944" y="33657"/>
                  </a:lnTo>
                  <a:lnTo>
                    <a:pt x="9217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316" y="35006"/>
                  </a:lnTo>
                  <a:lnTo>
                    <a:pt x="14028" y="35032"/>
                  </a:lnTo>
                  <a:lnTo>
                    <a:pt x="14767" y="35006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66" y="34192"/>
                  </a:lnTo>
                  <a:lnTo>
                    <a:pt x="20113" y="33657"/>
                  </a:lnTo>
                  <a:lnTo>
                    <a:pt x="21310" y="32995"/>
                  </a:lnTo>
                  <a:lnTo>
                    <a:pt x="22430" y="32257"/>
                  </a:lnTo>
                  <a:lnTo>
                    <a:pt x="23474" y="31391"/>
                  </a:lnTo>
                  <a:lnTo>
                    <a:pt x="24416" y="30449"/>
                  </a:lnTo>
                  <a:lnTo>
                    <a:pt x="25281" y="29405"/>
                  </a:lnTo>
                  <a:lnTo>
                    <a:pt x="26045" y="28285"/>
                  </a:lnTo>
                  <a:lnTo>
                    <a:pt x="26682" y="27089"/>
                  </a:lnTo>
                  <a:lnTo>
                    <a:pt x="27216" y="25841"/>
                  </a:lnTo>
                  <a:lnTo>
                    <a:pt x="27624" y="24517"/>
                  </a:lnTo>
                  <a:lnTo>
                    <a:pt x="27904" y="23143"/>
                  </a:lnTo>
                  <a:lnTo>
                    <a:pt x="28056" y="21717"/>
                  </a:lnTo>
                  <a:lnTo>
                    <a:pt x="28056" y="21004"/>
                  </a:lnTo>
                  <a:lnTo>
                    <a:pt x="28056" y="14028"/>
                  </a:lnTo>
                  <a:lnTo>
                    <a:pt x="28056" y="13316"/>
                  </a:lnTo>
                  <a:lnTo>
                    <a:pt x="27904" y="11890"/>
                  </a:lnTo>
                  <a:lnTo>
                    <a:pt x="27624" y="10515"/>
                  </a:lnTo>
                  <a:lnTo>
                    <a:pt x="27216" y="9191"/>
                  </a:lnTo>
                  <a:lnTo>
                    <a:pt x="26682" y="7944"/>
                  </a:lnTo>
                  <a:lnTo>
                    <a:pt x="26045" y="6747"/>
                  </a:lnTo>
                  <a:lnTo>
                    <a:pt x="25281" y="5627"/>
                  </a:lnTo>
                  <a:lnTo>
                    <a:pt x="24416" y="4583"/>
                  </a:lnTo>
                  <a:lnTo>
                    <a:pt x="23474" y="3641"/>
                  </a:lnTo>
                  <a:lnTo>
                    <a:pt x="22430" y="2776"/>
                  </a:lnTo>
                  <a:lnTo>
                    <a:pt x="21310" y="2037"/>
                  </a:lnTo>
                  <a:lnTo>
                    <a:pt x="20113" y="1375"/>
                  </a:lnTo>
                  <a:lnTo>
                    <a:pt x="18866" y="841"/>
                  </a:lnTo>
                  <a:lnTo>
                    <a:pt x="17542" y="433"/>
                  </a:lnTo>
                  <a:lnTo>
                    <a:pt x="16167" y="153"/>
                  </a:lnTo>
                  <a:lnTo>
                    <a:pt x="14767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6282675" y="933425"/>
              <a:ext cx="91050" cy="90400"/>
            </a:xfrm>
            <a:custGeom>
              <a:avLst/>
              <a:gdLst/>
              <a:ahLst/>
              <a:cxnLst/>
              <a:rect l="0" t="0" r="0" b="0"/>
              <a:pathLst>
                <a:path w="3642" h="3616" extrusionOk="0">
                  <a:moveTo>
                    <a:pt x="1834" y="1"/>
                  </a:moveTo>
                  <a:lnTo>
                    <a:pt x="1452" y="26"/>
                  </a:lnTo>
                  <a:lnTo>
                    <a:pt x="815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815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6643550" y="933425"/>
              <a:ext cx="91050" cy="90400"/>
            </a:xfrm>
            <a:custGeom>
              <a:avLst/>
              <a:gdLst/>
              <a:ahLst/>
              <a:cxnLst/>
              <a:rect l="0" t="0" r="0" b="0"/>
              <a:pathLst>
                <a:path w="3642" h="3616" extrusionOk="0">
                  <a:moveTo>
                    <a:pt x="1834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5987350" y="1359225"/>
              <a:ext cx="1042575" cy="210050"/>
            </a:xfrm>
            <a:custGeom>
              <a:avLst/>
              <a:gdLst/>
              <a:ahLst/>
              <a:cxnLst/>
              <a:rect l="0" t="0" r="0" b="0"/>
              <a:pathLst>
                <a:path w="41703" h="8402" extrusionOk="0">
                  <a:moveTo>
                    <a:pt x="16651" y="1"/>
                  </a:moveTo>
                  <a:lnTo>
                    <a:pt x="12323" y="153"/>
                  </a:lnTo>
                  <a:lnTo>
                    <a:pt x="11177" y="179"/>
                  </a:lnTo>
                  <a:lnTo>
                    <a:pt x="9140" y="484"/>
                  </a:lnTo>
                  <a:lnTo>
                    <a:pt x="7307" y="1070"/>
                  </a:lnTo>
                  <a:lnTo>
                    <a:pt x="5703" y="1910"/>
                  </a:lnTo>
                  <a:lnTo>
                    <a:pt x="4227" y="2979"/>
                  </a:lnTo>
                  <a:lnTo>
                    <a:pt x="2903" y="4303"/>
                  </a:lnTo>
                  <a:lnTo>
                    <a:pt x="1706" y="5805"/>
                  </a:lnTo>
                  <a:lnTo>
                    <a:pt x="561" y="7485"/>
                  </a:lnTo>
                  <a:lnTo>
                    <a:pt x="1" y="8402"/>
                  </a:lnTo>
                  <a:lnTo>
                    <a:pt x="41702" y="8402"/>
                  </a:lnTo>
                  <a:lnTo>
                    <a:pt x="41168" y="7485"/>
                  </a:lnTo>
                  <a:lnTo>
                    <a:pt x="40022" y="5805"/>
                  </a:lnTo>
                  <a:lnTo>
                    <a:pt x="38800" y="4303"/>
                  </a:lnTo>
                  <a:lnTo>
                    <a:pt x="37476" y="2979"/>
                  </a:lnTo>
                  <a:lnTo>
                    <a:pt x="36025" y="1910"/>
                  </a:lnTo>
                  <a:lnTo>
                    <a:pt x="34396" y="1070"/>
                  </a:lnTo>
                  <a:lnTo>
                    <a:pt x="32588" y="484"/>
                  </a:lnTo>
                  <a:lnTo>
                    <a:pt x="30526" y="179"/>
                  </a:lnTo>
                  <a:lnTo>
                    <a:pt x="29406" y="153"/>
                  </a:lnTo>
                  <a:lnTo>
                    <a:pt x="25078" y="1"/>
                  </a:lnTo>
                  <a:lnTo>
                    <a:pt x="25052" y="433"/>
                  </a:lnTo>
                  <a:lnTo>
                    <a:pt x="24874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50" y="3259"/>
                  </a:lnTo>
                  <a:lnTo>
                    <a:pt x="22863" y="3692"/>
                  </a:lnTo>
                  <a:lnTo>
                    <a:pt x="22124" y="4023"/>
                  </a:lnTo>
                  <a:lnTo>
                    <a:pt x="21284" y="4201"/>
                  </a:lnTo>
                  <a:lnTo>
                    <a:pt x="20419" y="4201"/>
                  </a:lnTo>
                  <a:lnTo>
                    <a:pt x="19604" y="4023"/>
                  </a:lnTo>
                  <a:lnTo>
                    <a:pt x="18840" y="3692"/>
                  </a:lnTo>
                  <a:lnTo>
                    <a:pt x="18178" y="3259"/>
                  </a:lnTo>
                  <a:lnTo>
                    <a:pt x="17593" y="2674"/>
                  </a:lnTo>
                  <a:lnTo>
                    <a:pt x="17160" y="2012"/>
                  </a:lnTo>
                  <a:lnTo>
                    <a:pt x="16829" y="1248"/>
                  </a:lnTo>
                  <a:lnTo>
                    <a:pt x="16651" y="433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F14C4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6364150" y="1359225"/>
              <a:ext cx="288975" cy="148950"/>
            </a:xfrm>
            <a:custGeom>
              <a:avLst/>
              <a:gdLst/>
              <a:ahLst/>
              <a:cxnLst/>
              <a:rect l="0" t="0" r="0" b="0"/>
              <a:pathLst>
                <a:path w="11559" h="5958" extrusionOk="0">
                  <a:moveTo>
                    <a:pt x="1579" y="1"/>
                  </a:moveTo>
                  <a:lnTo>
                    <a:pt x="26" y="51"/>
                  </a:lnTo>
                  <a:lnTo>
                    <a:pt x="0" y="128"/>
                  </a:lnTo>
                  <a:lnTo>
                    <a:pt x="0" y="179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0"/>
                  </a:lnTo>
                  <a:lnTo>
                    <a:pt x="2113" y="4659"/>
                  </a:lnTo>
                  <a:lnTo>
                    <a:pt x="3030" y="5270"/>
                  </a:lnTo>
                  <a:lnTo>
                    <a:pt x="4074" y="5703"/>
                  </a:lnTo>
                  <a:lnTo>
                    <a:pt x="5194" y="5958"/>
                  </a:lnTo>
                  <a:lnTo>
                    <a:pt x="6390" y="5958"/>
                  </a:lnTo>
                  <a:lnTo>
                    <a:pt x="7511" y="5703"/>
                  </a:lnTo>
                  <a:lnTo>
                    <a:pt x="8555" y="5270"/>
                  </a:lnTo>
                  <a:lnTo>
                    <a:pt x="9471" y="4659"/>
                  </a:lnTo>
                  <a:lnTo>
                    <a:pt x="10260" y="3870"/>
                  </a:lnTo>
                  <a:lnTo>
                    <a:pt x="10871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179"/>
                  </a:lnTo>
                  <a:lnTo>
                    <a:pt x="11559" y="128"/>
                  </a:lnTo>
                  <a:lnTo>
                    <a:pt x="11559" y="51"/>
                  </a:lnTo>
                  <a:lnTo>
                    <a:pt x="10006" y="1"/>
                  </a:lnTo>
                  <a:lnTo>
                    <a:pt x="9980" y="433"/>
                  </a:lnTo>
                  <a:lnTo>
                    <a:pt x="9802" y="1248"/>
                  </a:lnTo>
                  <a:lnTo>
                    <a:pt x="9496" y="2012"/>
                  </a:lnTo>
                  <a:lnTo>
                    <a:pt x="9038" y="2674"/>
                  </a:lnTo>
                  <a:lnTo>
                    <a:pt x="8478" y="3259"/>
                  </a:lnTo>
                  <a:lnTo>
                    <a:pt x="7791" y="3692"/>
                  </a:lnTo>
                  <a:lnTo>
                    <a:pt x="7052" y="4023"/>
                  </a:lnTo>
                  <a:lnTo>
                    <a:pt x="6212" y="4201"/>
                  </a:lnTo>
                  <a:lnTo>
                    <a:pt x="5347" y="4201"/>
                  </a:lnTo>
                  <a:lnTo>
                    <a:pt x="4532" y="4023"/>
                  </a:lnTo>
                  <a:lnTo>
                    <a:pt x="3768" y="3692"/>
                  </a:lnTo>
                  <a:lnTo>
                    <a:pt x="3106" y="3259"/>
                  </a:lnTo>
                  <a:lnTo>
                    <a:pt x="2521" y="2674"/>
                  </a:lnTo>
                  <a:lnTo>
                    <a:pt x="2088" y="2012"/>
                  </a:lnTo>
                  <a:lnTo>
                    <a:pt x="1757" y="1248"/>
                  </a:lnTo>
                  <a:lnTo>
                    <a:pt x="1579" y="433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4726D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6457075" y="974800"/>
              <a:ext cx="99950" cy="119675"/>
            </a:xfrm>
            <a:custGeom>
              <a:avLst/>
              <a:gdLst/>
              <a:ahLst/>
              <a:cxnLst/>
              <a:rect l="0" t="0" r="0" b="0"/>
              <a:pathLst>
                <a:path w="3998" h="4787" extrusionOk="0">
                  <a:moveTo>
                    <a:pt x="1884" y="0"/>
                  </a:moveTo>
                  <a:lnTo>
                    <a:pt x="1655" y="306"/>
                  </a:lnTo>
                  <a:lnTo>
                    <a:pt x="1553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84" y="4558"/>
                  </a:lnTo>
                  <a:lnTo>
                    <a:pt x="1477" y="4787"/>
                  </a:lnTo>
                  <a:lnTo>
                    <a:pt x="2495" y="4787"/>
                  </a:lnTo>
                  <a:lnTo>
                    <a:pt x="3514" y="4558"/>
                  </a:lnTo>
                  <a:lnTo>
                    <a:pt x="3997" y="4354"/>
                  </a:lnTo>
                  <a:lnTo>
                    <a:pt x="3997" y="4303"/>
                  </a:lnTo>
                  <a:lnTo>
                    <a:pt x="3972" y="4252"/>
                  </a:lnTo>
                  <a:lnTo>
                    <a:pt x="2419" y="586"/>
                  </a:lnTo>
                  <a:lnTo>
                    <a:pt x="2343" y="306"/>
                  </a:lnTo>
                  <a:lnTo>
                    <a:pt x="2113" y="0"/>
                  </a:lnTo>
                  <a:close/>
                </a:path>
              </a:pathLst>
            </a:custGeom>
            <a:solidFill>
              <a:srgbClr val="82554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6457075" y="1083625"/>
              <a:ext cx="99950" cy="37575"/>
            </a:xfrm>
            <a:custGeom>
              <a:avLst/>
              <a:gdLst/>
              <a:ahLst/>
              <a:cxnLst/>
              <a:rect l="0" t="0" r="0" b="0"/>
              <a:pathLst>
                <a:path w="3998" h="1503" extrusionOk="0">
                  <a:moveTo>
                    <a:pt x="0" y="1"/>
                  </a:moveTo>
                  <a:lnTo>
                    <a:pt x="0" y="306"/>
                  </a:lnTo>
                  <a:lnTo>
                    <a:pt x="331" y="841"/>
                  </a:lnTo>
                  <a:lnTo>
                    <a:pt x="917" y="1248"/>
                  </a:lnTo>
                  <a:lnTo>
                    <a:pt x="1553" y="1477"/>
                  </a:lnTo>
                  <a:lnTo>
                    <a:pt x="1833" y="1503"/>
                  </a:lnTo>
                  <a:lnTo>
                    <a:pt x="2139" y="1503"/>
                  </a:lnTo>
                  <a:lnTo>
                    <a:pt x="2419" y="1477"/>
                  </a:lnTo>
                  <a:lnTo>
                    <a:pt x="3081" y="1248"/>
                  </a:lnTo>
                  <a:lnTo>
                    <a:pt x="3641" y="841"/>
                  </a:lnTo>
                  <a:lnTo>
                    <a:pt x="3997" y="306"/>
                  </a:lnTo>
                  <a:lnTo>
                    <a:pt x="3997" y="1"/>
                  </a:lnTo>
                  <a:lnTo>
                    <a:pt x="3514" y="205"/>
                  </a:lnTo>
                  <a:lnTo>
                    <a:pt x="2495" y="434"/>
                  </a:lnTo>
                  <a:lnTo>
                    <a:pt x="1477" y="434"/>
                  </a:lnTo>
                  <a:lnTo>
                    <a:pt x="484" y="2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6301775" y="949350"/>
              <a:ext cx="26750" cy="26100"/>
            </a:xfrm>
            <a:custGeom>
              <a:avLst/>
              <a:gdLst/>
              <a:ahLst/>
              <a:cxnLst/>
              <a:rect l="0" t="0" r="0" b="0"/>
              <a:pathLst>
                <a:path w="1070" h="1044" extrusionOk="0">
                  <a:moveTo>
                    <a:pt x="535" y="0"/>
                  </a:moveTo>
                  <a:lnTo>
                    <a:pt x="331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8"/>
                  </a:lnTo>
                  <a:lnTo>
                    <a:pt x="331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44" y="738"/>
                  </a:lnTo>
                  <a:lnTo>
                    <a:pt x="1070" y="509"/>
                  </a:lnTo>
                  <a:lnTo>
                    <a:pt x="1044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6662650" y="949350"/>
              <a:ext cx="26750" cy="26100"/>
            </a:xfrm>
            <a:custGeom>
              <a:avLst/>
              <a:gdLst/>
              <a:ahLst/>
              <a:cxnLst/>
              <a:rect l="0" t="0" r="0" b="0"/>
              <a:pathLst>
                <a:path w="1070" h="1044" extrusionOk="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70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6255300" y="1037175"/>
              <a:ext cx="146425" cy="68750"/>
            </a:xfrm>
            <a:custGeom>
              <a:avLst/>
              <a:gdLst/>
              <a:ahLst/>
              <a:cxnLst/>
              <a:rect l="0" t="0" r="0" b="0"/>
              <a:pathLst>
                <a:path w="5857" h="2750" extrusionOk="0">
                  <a:moveTo>
                    <a:pt x="1376" y="0"/>
                  </a:moveTo>
                  <a:lnTo>
                    <a:pt x="1096" y="26"/>
                  </a:lnTo>
                  <a:lnTo>
                    <a:pt x="612" y="229"/>
                  </a:lnTo>
                  <a:lnTo>
                    <a:pt x="230" y="611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64"/>
                  </a:lnTo>
                  <a:lnTo>
                    <a:pt x="612" y="2521"/>
                  </a:lnTo>
                  <a:lnTo>
                    <a:pt x="1096" y="2750"/>
                  </a:lnTo>
                  <a:lnTo>
                    <a:pt x="4762" y="2750"/>
                  </a:lnTo>
                  <a:lnTo>
                    <a:pt x="5245" y="2521"/>
                  </a:lnTo>
                  <a:lnTo>
                    <a:pt x="5627" y="2164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611"/>
                  </a:lnTo>
                  <a:lnTo>
                    <a:pt x="5245" y="229"/>
                  </a:lnTo>
                  <a:lnTo>
                    <a:pt x="4762" y="26"/>
                  </a:lnTo>
                  <a:lnTo>
                    <a:pt x="4482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6616200" y="1037175"/>
              <a:ext cx="145775" cy="68750"/>
            </a:xfrm>
            <a:custGeom>
              <a:avLst/>
              <a:gdLst/>
              <a:ahLst/>
              <a:cxnLst/>
              <a:rect l="0" t="0" r="0" b="0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25" y="1095"/>
                  </a:lnTo>
                  <a:lnTo>
                    <a:pt x="0" y="1375"/>
                  </a:lnTo>
                  <a:lnTo>
                    <a:pt x="25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5" y="2750"/>
                  </a:lnTo>
                  <a:lnTo>
                    <a:pt x="5245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45" y="229"/>
                  </a:lnTo>
                  <a:lnTo>
                    <a:pt x="4735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6273125" y="857050"/>
              <a:ext cx="110775" cy="21675"/>
            </a:xfrm>
            <a:custGeom>
              <a:avLst/>
              <a:gdLst/>
              <a:ahLst/>
              <a:cxnLst/>
              <a:rect l="0" t="0" r="0" b="0"/>
              <a:pathLst>
                <a:path w="4431" h="867" fill="none" extrusionOk="0">
                  <a:moveTo>
                    <a:pt x="4431" y="866"/>
                  </a:moveTo>
                  <a:lnTo>
                    <a:pt x="4176" y="662"/>
                  </a:lnTo>
                  <a:lnTo>
                    <a:pt x="3667" y="306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64" y="306"/>
                  </a:lnTo>
                  <a:lnTo>
                    <a:pt x="230" y="662"/>
                  </a:lnTo>
                  <a:lnTo>
                    <a:pt x="1" y="866"/>
                  </a:lnTo>
                </a:path>
              </a:pathLst>
            </a:custGeom>
            <a:noFill/>
            <a:ln w="21000" cap="rnd" cmpd="sng">
              <a:solidFill>
                <a:srgbClr val="14090B"/>
              </a:solidFill>
              <a:prstDash val="solid"/>
              <a:miter lim="254588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6634000" y="857050"/>
              <a:ext cx="110150" cy="21675"/>
            </a:xfrm>
            <a:custGeom>
              <a:avLst/>
              <a:gdLst/>
              <a:ahLst/>
              <a:cxnLst/>
              <a:rect l="0" t="0" r="0" b="0"/>
              <a:pathLst>
                <a:path w="4406" h="867" fill="none" extrusionOk="0">
                  <a:moveTo>
                    <a:pt x="4405" y="866"/>
                  </a:moveTo>
                  <a:lnTo>
                    <a:pt x="4176" y="662"/>
                  </a:lnTo>
                  <a:lnTo>
                    <a:pt x="3667" y="306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39" y="306"/>
                  </a:lnTo>
                  <a:lnTo>
                    <a:pt x="230" y="662"/>
                  </a:lnTo>
                  <a:lnTo>
                    <a:pt x="1" y="866"/>
                  </a:lnTo>
                </a:path>
              </a:pathLst>
            </a:custGeom>
            <a:noFill/>
            <a:ln w="21000" cap="rnd" cmpd="sng">
              <a:solidFill>
                <a:srgbClr val="14090B"/>
              </a:solidFill>
              <a:prstDash val="solid"/>
              <a:miter lim="254588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6446875" y="1172750"/>
              <a:ext cx="123500" cy="35650"/>
            </a:xfrm>
            <a:custGeom>
              <a:avLst/>
              <a:gdLst/>
              <a:ahLst/>
              <a:cxnLst/>
              <a:rect l="0" t="0" r="0" b="0"/>
              <a:pathLst>
                <a:path w="4940" h="1426" extrusionOk="0">
                  <a:moveTo>
                    <a:pt x="1" y="0"/>
                  </a:moveTo>
                  <a:lnTo>
                    <a:pt x="154" y="306"/>
                  </a:lnTo>
                  <a:lnTo>
                    <a:pt x="612" y="815"/>
                  </a:lnTo>
                  <a:lnTo>
                    <a:pt x="1274" y="1197"/>
                  </a:lnTo>
                  <a:lnTo>
                    <a:pt x="2038" y="1400"/>
                  </a:lnTo>
                  <a:lnTo>
                    <a:pt x="2470" y="1426"/>
                  </a:lnTo>
                  <a:lnTo>
                    <a:pt x="2903" y="1400"/>
                  </a:lnTo>
                  <a:lnTo>
                    <a:pt x="3667" y="1197"/>
                  </a:lnTo>
                  <a:lnTo>
                    <a:pt x="4329" y="815"/>
                  </a:lnTo>
                  <a:lnTo>
                    <a:pt x="4787" y="306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5A101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6081550" y="405800"/>
              <a:ext cx="852250" cy="528300"/>
            </a:xfrm>
            <a:custGeom>
              <a:avLst/>
              <a:gdLst/>
              <a:ahLst/>
              <a:cxnLst/>
              <a:rect l="0" t="0" r="0" b="0"/>
              <a:pathLst>
                <a:path w="34090" h="21132" extrusionOk="0">
                  <a:moveTo>
                    <a:pt x="17185" y="0"/>
                  </a:moveTo>
                  <a:lnTo>
                    <a:pt x="16345" y="51"/>
                  </a:lnTo>
                  <a:lnTo>
                    <a:pt x="14741" y="153"/>
                  </a:lnTo>
                  <a:lnTo>
                    <a:pt x="11839" y="739"/>
                  </a:lnTo>
                  <a:lnTo>
                    <a:pt x="9344" y="1681"/>
                  </a:lnTo>
                  <a:lnTo>
                    <a:pt x="7231" y="2928"/>
                  </a:lnTo>
                  <a:lnTo>
                    <a:pt x="5474" y="4430"/>
                  </a:lnTo>
                  <a:lnTo>
                    <a:pt x="4023" y="6110"/>
                  </a:lnTo>
                  <a:lnTo>
                    <a:pt x="2852" y="7943"/>
                  </a:lnTo>
                  <a:lnTo>
                    <a:pt x="1910" y="9827"/>
                  </a:lnTo>
                  <a:lnTo>
                    <a:pt x="1223" y="11762"/>
                  </a:lnTo>
                  <a:lnTo>
                    <a:pt x="713" y="13621"/>
                  </a:lnTo>
                  <a:lnTo>
                    <a:pt x="230" y="16268"/>
                  </a:lnTo>
                  <a:lnTo>
                    <a:pt x="1" y="20291"/>
                  </a:lnTo>
                  <a:lnTo>
                    <a:pt x="26" y="20902"/>
                  </a:lnTo>
                  <a:lnTo>
                    <a:pt x="408" y="20978"/>
                  </a:lnTo>
                  <a:lnTo>
                    <a:pt x="1146" y="20978"/>
                  </a:lnTo>
                  <a:lnTo>
                    <a:pt x="1910" y="20826"/>
                  </a:lnTo>
                  <a:lnTo>
                    <a:pt x="2597" y="20520"/>
                  </a:lnTo>
                  <a:lnTo>
                    <a:pt x="3234" y="20087"/>
                  </a:lnTo>
                  <a:lnTo>
                    <a:pt x="3769" y="19502"/>
                  </a:lnTo>
                  <a:lnTo>
                    <a:pt x="4150" y="18814"/>
                  </a:lnTo>
                  <a:lnTo>
                    <a:pt x="4354" y="18000"/>
                  </a:lnTo>
                  <a:lnTo>
                    <a:pt x="4380" y="17541"/>
                  </a:lnTo>
                  <a:lnTo>
                    <a:pt x="4812" y="17363"/>
                  </a:lnTo>
                  <a:lnTo>
                    <a:pt x="5474" y="16727"/>
                  </a:lnTo>
                  <a:lnTo>
                    <a:pt x="5678" y="16294"/>
                  </a:lnTo>
                  <a:lnTo>
                    <a:pt x="5805" y="15810"/>
                  </a:lnTo>
                  <a:lnTo>
                    <a:pt x="5729" y="14868"/>
                  </a:lnTo>
                  <a:lnTo>
                    <a:pt x="5500" y="14461"/>
                  </a:lnTo>
                  <a:lnTo>
                    <a:pt x="5983" y="14435"/>
                  </a:lnTo>
                  <a:lnTo>
                    <a:pt x="6849" y="14028"/>
                  </a:lnTo>
                  <a:lnTo>
                    <a:pt x="7180" y="13672"/>
                  </a:lnTo>
                  <a:lnTo>
                    <a:pt x="7460" y="13264"/>
                  </a:lnTo>
                  <a:lnTo>
                    <a:pt x="7664" y="12297"/>
                  </a:lnTo>
                  <a:lnTo>
                    <a:pt x="7587" y="11839"/>
                  </a:lnTo>
                  <a:lnTo>
                    <a:pt x="7587" y="11839"/>
                  </a:lnTo>
                  <a:lnTo>
                    <a:pt x="8071" y="11940"/>
                  </a:lnTo>
                  <a:lnTo>
                    <a:pt x="9038" y="11813"/>
                  </a:lnTo>
                  <a:lnTo>
                    <a:pt x="9471" y="11559"/>
                  </a:lnTo>
                  <a:lnTo>
                    <a:pt x="9675" y="11406"/>
                  </a:lnTo>
                  <a:lnTo>
                    <a:pt x="10006" y="11024"/>
                  </a:lnTo>
                  <a:lnTo>
                    <a:pt x="10337" y="10362"/>
                  </a:lnTo>
                  <a:lnTo>
                    <a:pt x="10388" y="9878"/>
                  </a:lnTo>
                  <a:lnTo>
                    <a:pt x="10821" y="10133"/>
                  </a:lnTo>
                  <a:lnTo>
                    <a:pt x="11533" y="10235"/>
                  </a:lnTo>
                  <a:lnTo>
                    <a:pt x="12043" y="10184"/>
                  </a:lnTo>
                  <a:lnTo>
                    <a:pt x="12297" y="10107"/>
                  </a:lnTo>
                  <a:lnTo>
                    <a:pt x="12552" y="10006"/>
                  </a:lnTo>
                  <a:lnTo>
                    <a:pt x="12959" y="9725"/>
                  </a:lnTo>
                  <a:lnTo>
                    <a:pt x="13443" y="9165"/>
                  </a:lnTo>
                  <a:lnTo>
                    <a:pt x="13621" y="8707"/>
                  </a:lnTo>
                  <a:lnTo>
                    <a:pt x="13978" y="9038"/>
                  </a:lnTo>
                  <a:lnTo>
                    <a:pt x="14665" y="9318"/>
                  </a:lnTo>
                  <a:lnTo>
                    <a:pt x="15174" y="9395"/>
                  </a:lnTo>
                  <a:lnTo>
                    <a:pt x="15429" y="9369"/>
                  </a:lnTo>
                  <a:lnTo>
                    <a:pt x="15683" y="9344"/>
                  </a:lnTo>
                  <a:lnTo>
                    <a:pt x="16167" y="9165"/>
                  </a:lnTo>
                  <a:lnTo>
                    <a:pt x="16778" y="8707"/>
                  </a:lnTo>
                  <a:lnTo>
                    <a:pt x="17058" y="8300"/>
                  </a:lnTo>
                  <a:lnTo>
                    <a:pt x="17313" y="8707"/>
                  </a:lnTo>
                  <a:lnTo>
                    <a:pt x="17924" y="9165"/>
                  </a:lnTo>
                  <a:lnTo>
                    <a:pt x="18407" y="9344"/>
                  </a:lnTo>
                  <a:lnTo>
                    <a:pt x="18662" y="9369"/>
                  </a:lnTo>
                  <a:lnTo>
                    <a:pt x="18942" y="9395"/>
                  </a:lnTo>
                  <a:lnTo>
                    <a:pt x="19426" y="9318"/>
                  </a:lnTo>
                  <a:lnTo>
                    <a:pt x="20113" y="9038"/>
                  </a:lnTo>
                  <a:lnTo>
                    <a:pt x="20495" y="8682"/>
                  </a:lnTo>
                  <a:lnTo>
                    <a:pt x="20648" y="9165"/>
                  </a:lnTo>
                  <a:lnTo>
                    <a:pt x="21131" y="9725"/>
                  </a:lnTo>
                  <a:lnTo>
                    <a:pt x="21564" y="10006"/>
                  </a:lnTo>
                  <a:lnTo>
                    <a:pt x="21793" y="10107"/>
                  </a:lnTo>
                  <a:lnTo>
                    <a:pt x="22048" y="10184"/>
                  </a:lnTo>
                  <a:lnTo>
                    <a:pt x="22557" y="10235"/>
                  </a:lnTo>
                  <a:lnTo>
                    <a:pt x="23270" y="10107"/>
                  </a:lnTo>
                  <a:lnTo>
                    <a:pt x="23703" y="9878"/>
                  </a:lnTo>
                  <a:lnTo>
                    <a:pt x="23754" y="10362"/>
                  </a:lnTo>
                  <a:lnTo>
                    <a:pt x="24085" y="11024"/>
                  </a:lnTo>
                  <a:lnTo>
                    <a:pt x="24416" y="11406"/>
                  </a:lnTo>
                  <a:lnTo>
                    <a:pt x="24619" y="11559"/>
                  </a:lnTo>
                  <a:lnTo>
                    <a:pt x="25078" y="11813"/>
                  </a:lnTo>
                  <a:lnTo>
                    <a:pt x="26045" y="11940"/>
                  </a:lnTo>
                  <a:lnTo>
                    <a:pt x="26503" y="11813"/>
                  </a:lnTo>
                  <a:lnTo>
                    <a:pt x="26427" y="12297"/>
                  </a:lnTo>
                  <a:lnTo>
                    <a:pt x="26631" y="13239"/>
                  </a:lnTo>
                  <a:lnTo>
                    <a:pt x="26911" y="13672"/>
                  </a:lnTo>
                  <a:lnTo>
                    <a:pt x="27267" y="14028"/>
                  </a:lnTo>
                  <a:lnTo>
                    <a:pt x="28133" y="14410"/>
                  </a:lnTo>
                  <a:lnTo>
                    <a:pt x="28591" y="14435"/>
                  </a:lnTo>
                  <a:lnTo>
                    <a:pt x="28387" y="14868"/>
                  </a:lnTo>
                  <a:lnTo>
                    <a:pt x="28285" y="15785"/>
                  </a:lnTo>
                  <a:lnTo>
                    <a:pt x="28438" y="16268"/>
                  </a:lnTo>
                  <a:lnTo>
                    <a:pt x="28642" y="16727"/>
                  </a:lnTo>
                  <a:lnTo>
                    <a:pt x="29329" y="17363"/>
                  </a:lnTo>
                  <a:lnTo>
                    <a:pt x="29762" y="17541"/>
                  </a:lnTo>
                  <a:lnTo>
                    <a:pt x="29787" y="18000"/>
                  </a:lnTo>
                  <a:lnTo>
                    <a:pt x="29991" y="18840"/>
                  </a:lnTo>
                  <a:lnTo>
                    <a:pt x="30373" y="19578"/>
                  </a:lnTo>
                  <a:lnTo>
                    <a:pt x="30908" y="20189"/>
                  </a:lnTo>
                  <a:lnTo>
                    <a:pt x="31544" y="20673"/>
                  </a:lnTo>
                  <a:lnTo>
                    <a:pt x="32257" y="20978"/>
                  </a:lnTo>
                  <a:lnTo>
                    <a:pt x="32995" y="21131"/>
                  </a:lnTo>
                  <a:lnTo>
                    <a:pt x="33734" y="21055"/>
                  </a:lnTo>
                  <a:lnTo>
                    <a:pt x="34090" y="20902"/>
                  </a:lnTo>
                  <a:lnTo>
                    <a:pt x="34090" y="20240"/>
                  </a:lnTo>
                  <a:lnTo>
                    <a:pt x="33555" y="15937"/>
                  </a:lnTo>
                  <a:lnTo>
                    <a:pt x="32893" y="13137"/>
                  </a:lnTo>
                  <a:lnTo>
                    <a:pt x="32257" y="11151"/>
                  </a:lnTo>
                  <a:lnTo>
                    <a:pt x="31417" y="9165"/>
                  </a:lnTo>
                  <a:lnTo>
                    <a:pt x="30373" y="7205"/>
                  </a:lnTo>
                  <a:lnTo>
                    <a:pt x="29075" y="5372"/>
                  </a:lnTo>
                  <a:lnTo>
                    <a:pt x="27496" y="3692"/>
                  </a:lnTo>
                  <a:lnTo>
                    <a:pt x="25638" y="2241"/>
                  </a:lnTo>
                  <a:lnTo>
                    <a:pt x="23448" y="1120"/>
                  </a:lnTo>
                  <a:lnTo>
                    <a:pt x="21564" y="509"/>
                  </a:lnTo>
                  <a:lnTo>
                    <a:pt x="20189" y="229"/>
                  </a:lnTo>
                  <a:lnTo>
                    <a:pt x="18738" y="51"/>
                  </a:lnTo>
                  <a:lnTo>
                    <a:pt x="17185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7025450" y="970350"/>
              <a:ext cx="357075" cy="585575"/>
            </a:xfrm>
            <a:custGeom>
              <a:avLst/>
              <a:gdLst/>
              <a:ahLst/>
              <a:cxnLst/>
              <a:rect l="0" t="0" r="0" b="0"/>
              <a:pathLst>
                <a:path w="14283" h="23423" extrusionOk="0">
                  <a:moveTo>
                    <a:pt x="9216" y="0"/>
                  </a:moveTo>
                  <a:lnTo>
                    <a:pt x="8783" y="77"/>
                  </a:lnTo>
                  <a:lnTo>
                    <a:pt x="8427" y="357"/>
                  </a:lnTo>
                  <a:lnTo>
                    <a:pt x="8172" y="738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59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83" y="637"/>
                  </a:lnTo>
                  <a:lnTo>
                    <a:pt x="7027" y="357"/>
                  </a:lnTo>
                  <a:lnTo>
                    <a:pt x="6823" y="280"/>
                  </a:lnTo>
                  <a:lnTo>
                    <a:pt x="6619" y="255"/>
                  </a:lnTo>
                  <a:lnTo>
                    <a:pt x="6187" y="357"/>
                  </a:lnTo>
                  <a:lnTo>
                    <a:pt x="5830" y="611"/>
                  </a:lnTo>
                  <a:lnTo>
                    <a:pt x="5576" y="1019"/>
                  </a:lnTo>
                  <a:lnTo>
                    <a:pt x="5499" y="1273"/>
                  </a:lnTo>
                  <a:lnTo>
                    <a:pt x="3386" y="10413"/>
                  </a:lnTo>
                  <a:lnTo>
                    <a:pt x="3157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29" y="6594"/>
                  </a:lnTo>
                  <a:lnTo>
                    <a:pt x="968" y="6110"/>
                  </a:lnTo>
                  <a:lnTo>
                    <a:pt x="382" y="6034"/>
                  </a:lnTo>
                  <a:lnTo>
                    <a:pt x="331" y="6059"/>
                  </a:lnTo>
                  <a:lnTo>
                    <a:pt x="178" y="6136"/>
                  </a:lnTo>
                  <a:lnTo>
                    <a:pt x="0" y="6441"/>
                  </a:lnTo>
                  <a:lnTo>
                    <a:pt x="0" y="6950"/>
                  </a:lnTo>
                  <a:lnTo>
                    <a:pt x="26" y="7052"/>
                  </a:lnTo>
                  <a:lnTo>
                    <a:pt x="560" y="9980"/>
                  </a:lnTo>
                  <a:lnTo>
                    <a:pt x="1171" y="13493"/>
                  </a:lnTo>
                  <a:lnTo>
                    <a:pt x="1222" y="13875"/>
                  </a:lnTo>
                  <a:lnTo>
                    <a:pt x="1426" y="14537"/>
                  </a:lnTo>
                  <a:lnTo>
                    <a:pt x="1909" y="15301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809" y="23422"/>
                  </a:lnTo>
                  <a:lnTo>
                    <a:pt x="10158" y="17669"/>
                  </a:lnTo>
                  <a:lnTo>
                    <a:pt x="10285" y="17694"/>
                  </a:lnTo>
                  <a:lnTo>
                    <a:pt x="10718" y="17592"/>
                  </a:lnTo>
                  <a:lnTo>
                    <a:pt x="11202" y="17312"/>
                  </a:lnTo>
                  <a:lnTo>
                    <a:pt x="11635" y="16778"/>
                  </a:lnTo>
                  <a:lnTo>
                    <a:pt x="11762" y="16396"/>
                  </a:lnTo>
                  <a:lnTo>
                    <a:pt x="12093" y="14944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7"/>
                  </a:lnTo>
                  <a:lnTo>
                    <a:pt x="14232" y="5627"/>
                  </a:lnTo>
                  <a:lnTo>
                    <a:pt x="14282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2" y="4354"/>
                  </a:lnTo>
                  <a:lnTo>
                    <a:pt x="13519" y="4277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583"/>
                  </a:lnTo>
                  <a:lnTo>
                    <a:pt x="12373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1" y="9573"/>
                  </a:lnTo>
                  <a:lnTo>
                    <a:pt x="12322" y="3284"/>
                  </a:lnTo>
                  <a:lnTo>
                    <a:pt x="12373" y="3030"/>
                  </a:lnTo>
                  <a:lnTo>
                    <a:pt x="12322" y="2546"/>
                  </a:lnTo>
                  <a:lnTo>
                    <a:pt x="12093" y="2164"/>
                  </a:lnTo>
                  <a:lnTo>
                    <a:pt x="11762" y="1884"/>
                  </a:lnTo>
                  <a:lnTo>
                    <a:pt x="11558" y="1808"/>
                  </a:lnTo>
                  <a:lnTo>
                    <a:pt x="11329" y="1782"/>
                  </a:lnTo>
                  <a:lnTo>
                    <a:pt x="10922" y="1884"/>
                  </a:lnTo>
                  <a:lnTo>
                    <a:pt x="10565" y="2139"/>
                  </a:lnTo>
                  <a:lnTo>
                    <a:pt x="10285" y="2546"/>
                  </a:lnTo>
                  <a:lnTo>
                    <a:pt x="10235" y="2801"/>
                  </a:lnTo>
                  <a:lnTo>
                    <a:pt x="8783" y="9089"/>
                  </a:lnTo>
                  <a:lnTo>
                    <a:pt x="8452" y="9013"/>
                  </a:lnTo>
                  <a:lnTo>
                    <a:pt x="10209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77"/>
                  </a:lnTo>
                  <a:lnTo>
                    <a:pt x="9420" y="26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7109450" y="1230025"/>
              <a:ext cx="675" cy="25"/>
            </a:xfrm>
            <a:custGeom>
              <a:avLst/>
              <a:gdLst/>
              <a:ahLst/>
              <a:cxnLst/>
              <a:rect l="0" t="0" r="0" b="0"/>
              <a:pathLst>
                <a:path w="27" h="1" extrusionOk="0">
                  <a:moveTo>
                    <a:pt x="1" y="0"/>
                  </a:moveTo>
                  <a:lnTo>
                    <a:pt x="1" y="0"/>
                  </a:lnTo>
                  <a:lnTo>
                    <a:pt x="26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7143175" y="1174650"/>
              <a:ext cx="190975" cy="55400"/>
            </a:xfrm>
            <a:custGeom>
              <a:avLst/>
              <a:gdLst/>
              <a:ahLst/>
              <a:cxnLst/>
              <a:rect l="0" t="0" r="0" b="0"/>
              <a:pathLst>
                <a:path w="7639" h="2216" extrusionOk="0">
                  <a:moveTo>
                    <a:pt x="103" y="0"/>
                  </a:moveTo>
                  <a:lnTo>
                    <a:pt x="1" y="484"/>
                  </a:lnTo>
                  <a:lnTo>
                    <a:pt x="7537" y="2215"/>
                  </a:lnTo>
                  <a:lnTo>
                    <a:pt x="7639" y="1732"/>
                  </a:lnTo>
                  <a:lnTo>
                    <a:pt x="6544" y="1477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43" y="841"/>
                  </a:lnTo>
                  <a:lnTo>
                    <a:pt x="3769" y="841"/>
                  </a:lnTo>
                  <a:lnTo>
                    <a:pt x="1656" y="357"/>
                  </a:lnTo>
                  <a:lnTo>
                    <a:pt x="1350" y="281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7110100" y="1223650"/>
              <a:ext cx="105675" cy="159150"/>
            </a:xfrm>
            <a:custGeom>
              <a:avLst/>
              <a:gdLst/>
              <a:ahLst/>
              <a:cxnLst/>
              <a:rect l="0" t="0" r="0" b="0"/>
              <a:pathLst>
                <a:path w="4227" h="6366" extrusionOk="0">
                  <a:moveTo>
                    <a:pt x="51" y="1"/>
                  </a:moveTo>
                  <a:lnTo>
                    <a:pt x="51" y="26"/>
                  </a:lnTo>
                  <a:lnTo>
                    <a:pt x="0" y="255"/>
                  </a:lnTo>
                  <a:lnTo>
                    <a:pt x="229" y="306"/>
                  </a:lnTo>
                  <a:lnTo>
                    <a:pt x="1120" y="612"/>
                  </a:lnTo>
                  <a:lnTo>
                    <a:pt x="1859" y="1019"/>
                  </a:lnTo>
                  <a:lnTo>
                    <a:pt x="2597" y="1656"/>
                  </a:lnTo>
                  <a:lnTo>
                    <a:pt x="3259" y="2572"/>
                  </a:lnTo>
                  <a:lnTo>
                    <a:pt x="3717" y="3794"/>
                  </a:lnTo>
                  <a:lnTo>
                    <a:pt x="3895" y="5347"/>
                  </a:lnTo>
                  <a:lnTo>
                    <a:pt x="3819" y="6315"/>
                  </a:lnTo>
                  <a:lnTo>
                    <a:pt x="4099" y="6365"/>
                  </a:lnTo>
                  <a:lnTo>
                    <a:pt x="4150" y="6213"/>
                  </a:lnTo>
                  <a:lnTo>
                    <a:pt x="4226" y="5118"/>
                  </a:lnTo>
                  <a:lnTo>
                    <a:pt x="4175" y="4125"/>
                  </a:lnTo>
                  <a:lnTo>
                    <a:pt x="3895" y="3005"/>
                  </a:lnTo>
                  <a:lnTo>
                    <a:pt x="3335" y="1936"/>
                  </a:lnTo>
                  <a:lnTo>
                    <a:pt x="2393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7087825" y="1403775"/>
              <a:ext cx="183950" cy="84675"/>
            </a:xfrm>
            <a:custGeom>
              <a:avLst/>
              <a:gdLst/>
              <a:ahLst/>
              <a:cxnLst/>
              <a:rect l="0" t="0" r="0" b="0"/>
              <a:pathLst>
                <a:path w="7358" h="3387" extrusionOk="0">
                  <a:moveTo>
                    <a:pt x="407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7048350" y="1425425"/>
              <a:ext cx="237425" cy="100575"/>
            </a:xfrm>
            <a:custGeom>
              <a:avLst/>
              <a:gdLst/>
              <a:ahLst/>
              <a:cxnLst/>
              <a:rect l="0" t="0" r="0" b="0"/>
              <a:pathLst>
                <a:path w="9497" h="4023" extrusionOk="0">
                  <a:moveTo>
                    <a:pt x="433" y="0"/>
                  </a:moveTo>
                  <a:lnTo>
                    <a:pt x="1" y="1935"/>
                  </a:lnTo>
                  <a:lnTo>
                    <a:pt x="9064" y="4023"/>
                  </a:lnTo>
                  <a:lnTo>
                    <a:pt x="9497" y="2113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4726D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7026075" y="1463600"/>
              <a:ext cx="251425" cy="105675"/>
            </a:xfrm>
            <a:custGeom>
              <a:avLst/>
              <a:gdLst/>
              <a:ahLst/>
              <a:cxnLst/>
              <a:rect l="0" t="0" r="0" b="0"/>
              <a:pathLst>
                <a:path w="10057" h="4227" extrusionOk="0">
                  <a:moveTo>
                    <a:pt x="968" y="1"/>
                  </a:moveTo>
                  <a:lnTo>
                    <a:pt x="1" y="4227"/>
                  </a:lnTo>
                  <a:lnTo>
                    <a:pt x="9548" y="4227"/>
                  </a:lnTo>
                  <a:lnTo>
                    <a:pt x="10057" y="2088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F14C4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7" name="標題 36"/>
          <p:cNvSpPr>
            <a:spLocks noGrp="1"/>
          </p:cNvSpPr>
          <p:nvPr>
            <p:ph type="title"/>
          </p:nvPr>
        </p:nvSpPr>
        <p:spPr>
          <a:xfrm>
            <a:off x="653624" y="739374"/>
            <a:ext cx="7225277" cy="1256311"/>
          </a:xfrm>
        </p:spPr>
        <p:txBody>
          <a:bodyPr/>
          <a:lstStyle/>
          <a:p>
            <a:r>
              <a:rPr lang="zh-TW" altLang="en-US" sz="3200" b="1" dirty="0" smtClean="0"/>
              <a:t>分組活動：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zh-TW" altLang="en-US" sz="4400" b="1" dirty="0" smtClean="0"/>
              <a:t>我是小公民，我</a:t>
            </a:r>
            <a:r>
              <a:rPr lang="zh-TW" altLang="en-US" sz="4400" b="1" dirty="0"/>
              <a:t>來</a:t>
            </a:r>
            <a:r>
              <a:rPr lang="zh-TW" altLang="en-US" sz="4400" b="1" dirty="0" smtClean="0"/>
              <a:t>參與！</a:t>
            </a:r>
            <a:endParaRPr lang="zh-TW" altLang="en-US" sz="3200" b="1" dirty="0"/>
          </a:p>
        </p:txBody>
      </p:sp>
      <p:sp>
        <p:nvSpPr>
          <p:cNvPr id="38" name="文字版面配置區 37"/>
          <p:cNvSpPr>
            <a:spLocks noGrp="1"/>
          </p:cNvSpPr>
          <p:nvPr>
            <p:ph type="body" idx="1"/>
          </p:nvPr>
        </p:nvSpPr>
        <p:spPr>
          <a:xfrm>
            <a:off x="653625" y="2215070"/>
            <a:ext cx="7335928" cy="217561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TW" altLang="zh-TW" sz="2800" dirty="0" smtClean="0"/>
              <a:t>如果交給</a:t>
            </a:r>
            <a:r>
              <a:rPr lang="zh-TW" altLang="zh-TW" sz="2800" dirty="0"/>
              <a:t>你</a:t>
            </a:r>
            <a:r>
              <a:rPr lang="zh-TW" altLang="en-US" sz="2800" dirty="0"/>
              <a:t>來</a:t>
            </a:r>
            <a:r>
              <a:rPr lang="zh-TW" altLang="zh-TW" sz="2800" dirty="0"/>
              <a:t>訂定一份「</a:t>
            </a:r>
            <a:r>
              <a:rPr lang="zh-TW" altLang="zh-TW" sz="2800" b="1" dirty="0">
                <a:solidFill>
                  <a:srgbClr val="F58617"/>
                </a:solidFill>
                <a:cs typeface="Sniglet"/>
                <a:sym typeface="Sniglet"/>
              </a:rPr>
              <a:t>兒童權利公約</a:t>
            </a:r>
            <a:r>
              <a:rPr lang="zh-TW" altLang="zh-TW" sz="2800" dirty="0"/>
              <a:t>」，你會把哪些權利加進去</a:t>
            </a:r>
            <a:r>
              <a:rPr lang="zh-TW" altLang="zh-TW" sz="2800" dirty="0" smtClean="0"/>
              <a:t>？</a:t>
            </a:r>
            <a:endParaRPr lang="en-US" altLang="zh-TW" sz="2800" dirty="0" smtClean="0"/>
          </a:p>
          <a:p>
            <a:pPr>
              <a:buNone/>
            </a:pPr>
            <a:endParaRPr lang="en-US" altLang="zh-TW" sz="2800" dirty="0"/>
          </a:p>
          <a:p>
            <a:pPr>
              <a:buFont typeface="Wingdings" pitchFamily="2" charset="2"/>
              <a:buChar char="u"/>
            </a:pPr>
            <a:r>
              <a:rPr lang="zh-TW" altLang="en-US" sz="2800" dirty="0" smtClean="0"/>
              <a:t>分組討論，用</a:t>
            </a:r>
            <a:r>
              <a:rPr lang="zh-TW" altLang="en-US" sz="2800" b="1" dirty="0" smtClean="0"/>
              <a:t>心智圖</a:t>
            </a:r>
            <a:r>
              <a:rPr lang="zh-TW" altLang="en-US" sz="2800" dirty="0" smtClean="0"/>
              <a:t>畫／寫出來！</a:t>
            </a:r>
          </a:p>
          <a:p>
            <a:pPr>
              <a:buFont typeface="Wingdings" pitchFamily="2" charset="2"/>
              <a:buChar char="u"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ci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780</Words>
  <Application>Microsoft Office PowerPoint</Application>
  <PresentationFormat>如螢幕大小 (16:9)</PresentationFormat>
  <Paragraphs>83</Paragraphs>
  <Slides>15</Slides>
  <Notes>14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Lucius template</vt:lpstr>
      <vt:lpstr>認識兒童權利公約 繪本共讀《好心的國王》</vt:lpstr>
      <vt:lpstr>-繪本共讀- 好心的國王</vt:lpstr>
      <vt:lpstr>故事主角：雅努什．柯札克</vt:lpstr>
      <vt:lpstr>投影片 4</vt:lpstr>
      <vt:lpstr>《兒童權利公約》的由來</vt:lpstr>
      <vt:lpstr>《兒童權利公約》的精神</vt:lpstr>
      <vt:lpstr>《兒童權利公約》四大權利</vt:lpstr>
      <vt:lpstr>我是兒童，我享有兒童權利</vt:lpstr>
      <vt:lpstr>分組活動： 我是小公民，我來參與！</vt:lpstr>
      <vt:lpstr>投影片 10</vt:lpstr>
      <vt:lpstr>心智圖怎麼畫？</vt:lpstr>
      <vt:lpstr>繪製心智圖的12個原則</vt:lpstr>
      <vt:lpstr>相關教學影片</vt:lpstr>
      <vt:lpstr>投影片 14</vt:lpstr>
      <vt:lpstr>回顧波蘭兒權展覽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江舜琦</dc:creator>
  <cp:lastModifiedBy>a15124</cp:lastModifiedBy>
  <cp:revision>249</cp:revision>
  <dcterms:modified xsi:type="dcterms:W3CDTF">2018-10-18T08:58:23Z</dcterms:modified>
</cp:coreProperties>
</file>