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7"/>
  </p:notesMasterIdLst>
  <p:sldIdLst>
    <p:sldId id="262" r:id="rId2"/>
    <p:sldId id="256" r:id="rId3"/>
    <p:sldId id="266" r:id="rId4"/>
    <p:sldId id="258" r:id="rId5"/>
    <p:sldId id="285" r:id="rId6"/>
    <p:sldId id="265" r:id="rId7"/>
    <p:sldId id="267" r:id="rId8"/>
    <p:sldId id="274" r:id="rId9"/>
    <p:sldId id="281" r:id="rId10"/>
    <p:sldId id="270" r:id="rId11"/>
    <p:sldId id="271" r:id="rId12"/>
    <p:sldId id="288" r:id="rId13"/>
    <p:sldId id="259" r:id="rId14"/>
    <p:sldId id="272" r:id="rId15"/>
    <p:sldId id="278" r:id="rId16"/>
  </p:sldIdLst>
  <p:sldSz cx="9144000" cy="5143500" type="screen16x9"/>
  <p:notesSz cx="6858000" cy="9144000"/>
  <p:embeddedFontLst>
    <p:embeddedFont>
      <p:font typeface="華康儷金黑" panose="020B0809000000000000" pitchFamily="49" charset="-120"/>
      <p:regular r:id="rId18"/>
    </p:embeddedFont>
    <p:embeddedFont>
      <p:font typeface="王漢宗細黑體繁" panose="02000500000000000000" pitchFamily="2" charset="-120"/>
      <p:regular r:id="rId19"/>
    </p:embeddedFont>
    <p:embeddedFont>
      <p:font typeface="華康平劇體W7" panose="040B0709000000000000" pitchFamily="81" charset="-120"/>
      <p:regular r:id="rId20"/>
    </p:embeddedFont>
    <p:embeddedFont>
      <p:font typeface="Work Sans" panose="00000800000000000000" pitchFamily="50" charset="0"/>
      <p:bold r:id="rId21"/>
    </p:embeddedFont>
    <p:embeddedFont>
      <p:font typeface="Raleway"/>
      <p:regular r:id="rId22"/>
      <p:bold r:id="rId23"/>
      <p:italic r:id="rId24"/>
      <p:boldItalic r:id="rId25"/>
    </p:embeddedFont>
    <p:embeddedFont>
      <p:font typeface="華康儷金黑(P)" panose="020B0800000000000000" pitchFamily="34" charset="-120"/>
      <p:regular r:id="rId26"/>
    </p:embeddedFont>
    <p:embeddedFont>
      <p:font typeface="Work Sans Light" panose="00000400000000000000" pitchFamily="50" charset="0"/>
      <p:regular r:id="rId27"/>
    </p:embeddedFont>
    <p:embeddedFont>
      <p:font typeface="華康硬黑體W7" panose="020B0709000000000000" pitchFamily="49" charset="-120"/>
      <p:regular r:id="rId28"/>
    </p:embeddedFont>
    <p:embeddedFont>
      <p:font typeface="華康POP1體W7(P)" panose="040B0700000000000000" pitchFamily="82" charset="-120"/>
      <p:regular r:id="rId29"/>
    </p:embeddedFont>
    <p:embeddedFont>
      <p:font typeface="華康墨字體"/>
      <p:regular r:id="rId30"/>
    </p:embeddedFont>
    <p:embeddedFont>
      <p:font typeface="Calibri" panose="020F0502020204030204" pitchFamily="34" charset="0"/>
      <p:regular r:id="rId31"/>
      <p:bold r:id="rId32"/>
      <p:italic r:id="rId33"/>
      <p:boldItalic r:id="rId34"/>
    </p:embeddedFont>
    <p:embeddedFont>
      <p:font typeface="Raleway ExtraBold"/>
      <p:bold r:id="rId35"/>
      <p:boldItalic r:id="rId36"/>
    </p:embeddedFont>
    <p:embeddedFont>
      <p:font typeface="王漢宗特黑體繁" panose="02000500000000000000" pitchFamily="2" charset="-120"/>
      <p:regular r:id="rId37"/>
    </p:embeddedFont>
    <p:embeddedFont>
      <p:font typeface="SetoFont" panose="02000600000000000000" pitchFamily="2" charset="-120"/>
      <p:regular r:id="rId38"/>
    </p:embeddedFont>
    <p:embeddedFont>
      <p:font typeface="華康圓體注音" panose="01030500010101010101" pitchFamily="18" charset="-12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03E223-874C-4F99-9DCC-1A7882F0BD8B}">
  <a:tblStyle styleId="{5A03E223-874C-4F99-9DCC-1A7882F0BD8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67" autoAdjust="0"/>
  </p:normalViewPr>
  <p:slideViewPr>
    <p:cSldViewPr>
      <p:cViewPr varScale="1">
        <p:scale>
          <a:sx n="108" d="100"/>
          <a:sy n="108" d="100"/>
        </p:scale>
        <p:origin x="730" y="3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F959D3-93A5-43E3-A6C4-7511AFE8FD09}" type="doc">
      <dgm:prSet loTypeId="urn:microsoft.com/office/officeart/2005/8/layout/process1" loCatId="process" qsTypeId="urn:microsoft.com/office/officeart/2005/8/quickstyle/simple1" qsCatId="simple" csTypeId="urn:microsoft.com/office/officeart/2005/8/colors/accent1_2" csCatId="accent1" phldr="1"/>
      <dgm:spPr/>
    </dgm:pt>
    <dgm:pt modelId="{84D2BDCD-8FB6-4CA5-BC53-E9F3B2D9648E}">
      <dgm:prSet phldrT="[文字]"/>
      <dgm:spPr/>
      <dgm:t>
        <a:bodyPr/>
        <a:lstStyle/>
        <a:p>
          <a:r>
            <a:rPr lang="zh-TW" dirty="0" smtClean="0">
              <a:solidFill>
                <a:schemeClr val="accent1">
                  <a:lumMod val="50000"/>
                </a:schemeClr>
              </a:solidFill>
              <a:latin typeface="華康儷金黑" pitchFamily="49" charset="-120"/>
              <a:ea typeface="華康儷金黑" pitchFamily="49" charset="-120"/>
            </a:rPr>
            <a:t>嘴巴反覆吞吐花蜜</a:t>
          </a:r>
          <a:endParaRPr lang="zh-TW" altLang="en-US" dirty="0">
            <a:solidFill>
              <a:schemeClr val="accent1">
                <a:lumMod val="50000"/>
              </a:schemeClr>
            </a:solidFill>
            <a:latin typeface="華康儷金黑" pitchFamily="49" charset="-120"/>
            <a:ea typeface="華康儷金黑" pitchFamily="49" charset="-120"/>
          </a:endParaRPr>
        </a:p>
      </dgm:t>
    </dgm:pt>
    <dgm:pt modelId="{DF2E247F-34B3-4859-981F-D266156FBF27}" type="parTrans" cxnId="{4A9B9D23-EC7C-4F6D-AA8B-07C17FAAD2A8}">
      <dgm:prSet/>
      <dgm:spPr/>
      <dgm:t>
        <a:bodyPr/>
        <a:lstStyle/>
        <a:p>
          <a:endParaRPr lang="zh-TW" altLang="en-US"/>
        </a:p>
      </dgm:t>
    </dgm:pt>
    <dgm:pt modelId="{71994FC8-A142-4633-BE00-651FA694EA98}" type="sibTrans" cxnId="{4A9B9D23-EC7C-4F6D-AA8B-07C17FAAD2A8}">
      <dgm:prSet/>
      <dgm:spPr/>
      <dgm:t>
        <a:bodyPr/>
        <a:lstStyle/>
        <a:p>
          <a:endParaRPr lang="zh-TW" altLang="en-US"/>
        </a:p>
      </dgm:t>
    </dgm:pt>
    <dgm:pt modelId="{2406D919-405F-4802-9840-19826A719A15}">
      <dgm:prSet phldrT="[文字]"/>
      <dgm:spPr/>
      <dgm:t>
        <a:bodyPr/>
        <a:lstStyle/>
        <a:p>
          <a:r>
            <a:rPr lang="zh-TW" dirty="0" smtClean="0">
              <a:solidFill>
                <a:schemeClr val="accent1">
                  <a:lumMod val="50000"/>
                </a:schemeClr>
              </a:solidFill>
              <a:latin typeface="華康儷金黑" pitchFamily="49" charset="-120"/>
              <a:ea typeface="華康儷金黑" pitchFamily="49" charset="-120"/>
            </a:rPr>
            <a:t>花蜜變黏變濃</a:t>
          </a:r>
          <a:endParaRPr lang="zh-TW" altLang="en-US" dirty="0" smtClean="0">
            <a:solidFill>
              <a:schemeClr val="accent1">
                <a:lumMod val="50000"/>
              </a:schemeClr>
            </a:solidFill>
            <a:latin typeface="華康儷金黑" pitchFamily="49" charset="-120"/>
            <a:ea typeface="華康儷金黑" pitchFamily="49" charset="-120"/>
          </a:endParaRPr>
        </a:p>
      </dgm:t>
    </dgm:pt>
    <dgm:pt modelId="{F67FA40E-4F52-47CE-9259-51B9FCB4E5E0}" type="parTrans" cxnId="{55BBC830-116F-483B-BE55-B58FFBE64DF8}">
      <dgm:prSet/>
      <dgm:spPr/>
      <dgm:t>
        <a:bodyPr/>
        <a:lstStyle/>
        <a:p>
          <a:endParaRPr lang="zh-TW" altLang="en-US"/>
        </a:p>
      </dgm:t>
    </dgm:pt>
    <dgm:pt modelId="{47F808A3-CAF6-4ED7-901A-9BDA7D539BFE}" type="sibTrans" cxnId="{55BBC830-116F-483B-BE55-B58FFBE64DF8}">
      <dgm:prSet/>
      <dgm:spPr/>
      <dgm:t>
        <a:bodyPr/>
        <a:lstStyle/>
        <a:p>
          <a:endParaRPr lang="zh-TW" altLang="en-US"/>
        </a:p>
      </dgm:t>
    </dgm:pt>
    <dgm:pt modelId="{4EBFFA4E-08F8-4730-BA87-F29294BE73D1}">
      <dgm:prSet phldrT="[文字]"/>
      <dgm:spPr/>
      <dgm:t>
        <a:bodyPr/>
        <a:lstStyle/>
        <a:p>
          <a:r>
            <a:rPr lang="zh-TW" altLang="en-US" dirty="0" smtClean="0">
              <a:solidFill>
                <a:schemeClr val="accent1">
                  <a:lumMod val="50000"/>
                </a:schemeClr>
              </a:solidFill>
              <a:latin typeface="華康儷金黑" pitchFamily="49" charset="-120"/>
              <a:ea typeface="華康儷金黑" pitchFamily="49" charset="-120"/>
            </a:rPr>
            <a:t>塗</a:t>
          </a:r>
          <a:r>
            <a:rPr lang="zh-TW" dirty="0" smtClean="0">
              <a:solidFill>
                <a:schemeClr val="accent1">
                  <a:lumMod val="50000"/>
                </a:schemeClr>
              </a:solidFill>
              <a:latin typeface="華康儷金黑" pitchFamily="49" charset="-120"/>
              <a:ea typeface="華康儷金黑" pitchFamily="49" charset="-120"/>
            </a:rPr>
            <a:t>在</a:t>
          </a:r>
          <a:endParaRPr lang="en-US" altLang="zh-TW" dirty="0" smtClean="0">
            <a:solidFill>
              <a:schemeClr val="accent1">
                <a:lumMod val="50000"/>
              </a:schemeClr>
            </a:solidFill>
            <a:latin typeface="華康儷金黑" pitchFamily="49" charset="-120"/>
            <a:ea typeface="華康儷金黑" pitchFamily="49" charset="-120"/>
          </a:endParaRPr>
        </a:p>
        <a:p>
          <a:r>
            <a:rPr lang="zh-TW" dirty="0" smtClean="0">
              <a:solidFill>
                <a:schemeClr val="accent1">
                  <a:lumMod val="50000"/>
                </a:schemeClr>
              </a:solidFill>
              <a:latin typeface="華康儷金黑" pitchFamily="49" charset="-120"/>
              <a:ea typeface="華康儷金黑" pitchFamily="49" charset="-120"/>
            </a:rPr>
            <a:t>蜂巢裡</a:t>
          </a:r>
          <a:endParaRPr lang="zh-TW" altLang="en-US" dirty="0" smtClean="0">
            <a:solidFill>
              <a:schemeClr val="accent1">
                <a:lumMod val="50000"/>
              </a:schemeClr>
            </a:solidFill>
            <a:latin typeface="華康儷金黑" pitchFamily="49" charset="-120"/>
            <a:ea typeface="華康儷金黑" pitchFamily="49" charset="-120"/>
          </a:endParaRPr>
        </a:p>
      </dgm:t>
    </dgm:pt>
    <dgm:pt modelId="{F4291615-8BFB-4232-81DA-0A8281A7E96E}" type="parTrans" cxnId="{84CD988E-FB4A-4A8C-B929-90D75FCBFDEB}">
      <dgm:prSet/>
      <dgm:spPr/>
      <dgm:t>
        <a:bodyPr/>
        <a:lstStyle/>
        <a:p>
          <a:endParaRPr lang="zh-TW" altLang="en-US"/>
        </a:p>
      </dgm:t>
    </dgm:pt>
    <dgm:pt modelId="{1E80716D-D0B9-4215-A1B4-B5F19CAB28E8}" type="sibTrans" cxnId="{84CD988E-FB4A-4A8C-B929-90D75FCBFDEB}">
      <dgm:prSet/>
      <dgm:spPr/>
      <dgm:t>
        <a:bodyPr/>
        <a:lstStyle/>
        <a:p>
          <a:endParaRPr lang="zh-TW" altLang="en-US"/>
        </a:p>
      </dgm:t>
    </dgm:pt>
    <dgm:pt modelId="{9D5563F7-7D57-476A-96C6-643F8E5B108C}">
      <dgm:prSet/>
      <dgm:spPr/>
      <dgm:t>
        <a:bodyPr/>
        <a:lstStyle/>
        <a:p>
          <a:r>
            <a:rPr lang="zh-TW" altLang="en-US" dirty="0" smtClean="0">
              <a:solidFill>
                <a:schemeClr val="accent1">
                  <a:lumMod val="50000"/>
                </a:schemeClr>
              </a:solidFill>
              <a:latin typeface="華康儷金黑" pitchFamily="49" charset="-120"/>
              <a:ea typeface="華康儷金黑" pitchFamily="49" charset="-120"/>
            </a:rPr>
            <a:t>拍動翅膀花蜜變涼</a:t>
          </a:r>
          <a:endParaRPr lang="en-US" altLang="zh-TW" dirty="0" smtClean="0">
            <a:solidFill>
              <a:schemeClr val="accent1">
                <a:lumMod val="50000"/>
              </a:schemeClr>
            </a:solidFill>
            <a:latin typeface="華康儷金黑" pitchFamily="49" charset="-120"/>
            <a:ea typeface="華康儷金黑" pitchFamily="49" charset="-120"/>
          </a:endParaRPr>
        </a:p>
      </dgm:t>
    </dgm:pt>
    <dgm:pt modelId="{A0BAF84E-CB81-47F2-BFD7-DA7F0ABE2AFD}" type="parTrans" cxnId="{EF8B286D-0A87-4C35-A4DF-482B725B778A}">
      <dgm:prSet/>
      <dgm:spPr/>
      <dgm:t>
        <a:bodyPr/>
        <a:lstStyle/>
        <a:p>
          <a:endParaRPr lang="zh-TW" altLang="en-US"/>
        </a:p>
      </dgm:t>
    </dgm:pt>
    <dgm:pt modelId="{8A71C891-B6B8-4E79-A532-64BABF2EC61B}" type="sibTrans" cxnId="{EF8B286D-0A87-4C35-A4DF-482B725B778A}">
      <dgm:prSet/>
      <dgm:spPr/>
      <dgm:t>
        <a:bodyPr/>
        <a:lstStyle/>
        <a:p>
          <a:endParaRPr lang="zh-TW" altLang="en-US"/>
        </a:p>
      </dgm:t>
    </dgm:pt>
    <dgm:pt modelId="{3593DF63-ABC1-47F5-AD67-54F04CBF86A9}" type="pres">
      <dgm:prSet presAssocID="{A8F959D3-93A5-43E3-A6C4-7511AFE8FD09}" presName="Name0" presStyleCnt="0">
        <dgm:presLayoutVars>
          <dgm:dir/>
          <dgm:resizeHandles val="exact"/>
        </dgm:presLayoutVars>
      </dgm:prSet>
      <dgm:spPr/>
    </dgm:pt>
    <dgm:pt modelId="{A1AF2152-345C-458D-BB4E-EC698FBC7A08}" type="pres">
      <dgm:prSet presAssocID="{84D2BDCD-8FB6-4CA5-BC53-E9F3B2D9648E}" presName="node" presStyleLbl="node1" presStyleIdx="0" presStyleCnt="4">
        <dgm:presLayoutVars>
          <dgm:bulletEnabled val="1"/>
        </dgm:presLayoutVars>
      </dgm:prSet>
      <dgm:spPr/>
      <dgm:t>
        <a:bodyPr/>
        <a:lstStyle/>
        <a:p>
          <a:endParaRPr lang="zh-TW" altLang="en-US"/>
        </a:p>
      </dgm:t>
    </dgm:pt>
    <dgm:pt modelId="{27BAE0A3-56DC-4A33-8350-958BD39562DF}" type="pres">
      <dgm:prSet presAssocID="{71994FC8-A142-4633-BE00-651FA694EA98}" presName="sibTrans" presStyleLbl="sibTrans2D1" presStyleIdx="0" presStyleCnt="3"/>
      <dgm:spPr/>
      <dgm:t>
        <a:bodyPr/>
        <a:lstStyle/>
        <a:p>
          <a:endParaRPr lang="zh-TW" altLang="en-US"/>
        </a:p>
      </dgm:t>
    </dgm:pt>
    <dgm:pt modelId="{6CF7BE9B-2A01-4F7C-A217-46F1D30C8BC4}" type="pres">
      <dgm:prSet presAssocID="{71994FC8-A142-4633-BE00-651FA694EA98}" presName="connectorText" presStyleLbl="sibTrans2D1" presStyleIdx="0" presStyleCnt="3"/>
      <dgm:spPr/>
      <dgm:t>
        <a:bodyPr/>
        <a:lstStyle/>
        <a:p>
          <a:endParaRPr lang="zh-TW" altLang="en-US"/>
        </a:p>
      </dgm:t>
    </dgm:pt>
    <dgm:pt modelId="{DC2734E0-1B59-49D9-80B4-5568BDC0BDCC}" type="pres">
      <dgm:prSet presAssocID="{2406D919-405F-4802-9840-19826A719A15}" presName="node" presStyleLbl="node1" presStyleIdx="1" presStyleCnt="4">
        <dgm:presLayoutVars>
          <dgm:bulletEnabled val="1"/>
        </dgm:presLayoutVars>
      </dgm:prSet>
      <dgm:spPr/>
      <dgm:t>
        <a:bodyPr/>
        <a:lstStyle/>
        <a:p>
          <a:endParaRPr lang="zh-TW" altLang="en-US"/>
        </a:p>
      </dgm:t>
    </dgm:pt>
    <dgm:pt modelId="{2CE01B26-B8E8-4E9D-910B-C397A5E514E8}" type="pres">
      <dgm:prSet presAssocID="{47F808A3-CAF6-4ED7-901A-9BDA7D539BFE}" presName="sibTrans" presStyleLbl="sibTrans2D1" presStyleIdx="1" presStyleCnt="3"/>
      <dgm:spPr/>
      <dgm:t>
        <a:bodyPr/>
        <a:lstStyle/>
        <a:p>
          <a:endParaRPr lang="zh-TW" altLang="en-US"/>
        </a:p>
      </dgm:t>
    </dgm:pt>
    <dgm:pt modelId="{38DB050C-5ACF-4870-9018-35B38865A7A6}" type="pres">
      <dgm:prSet presAssocID="{47F808A3-CAF6-4ED7-901A-9BDA7D539BFE}" presName="connectorText" presStyleLbl="sibTrans2D1" presStyleIdx="1" presStyleCnt="3"/>
      <dgm:spPr/>
      <dgm:t>
        <a:bodyPr/>
        <a:lstStyle/>
        <a:p>
          <a:endParaRPr lang="zh-TW" altLang="en-US"/>
        </a:p>
      </dgm:t>
    </dgm:pt>
    <dgm:pt modelId="{53B9985A-E0DA-49CC-B854-6F7A3F1618F7}" type="pres">
      <dgm:prSet presAssocID="{4EBFFA4E-08F8-4730-BA87-F29294BE73D1}" presName="node" presStyleLbl="node1" presStyleIdx="2" presStyleCnt="4">
        <dgm:presLayoutVars>
          <dgm:bulletEnabled val="1"/>
        </dgm:presLayoutVars>
      </dgm:prSet>
      <dgm:spPr/>
      <dgm:t>
        <a:bodyPr/>
        <a:lstStyle/>
        <a:p>
          <a:endParaRPr lang="zh-TW" altLang="en-US"/>
        </a:p>
      </dgm:t>
    </dgm:pt>
    <dgm:pt modelId="{EB98791F-4453-4D40-AF6C-E0562B6F770C}" type="pres">
      <dgm:prSet presAssocID="{1E80716D-D0B9-4215-A1B4-B5F19CAB28E8}" presName="sibTrans" presStyleLbl="sibTrans2D1" presStyleIdx="2" presStyleCnt="3"/>
      <dgm:spPr/>
      <dgm:t>
        <a:bodyPr/>
        <a:lstStyle/>
        <a:p>
          <a:endParaRPr lang="zh-TW" altLang="en-US"/>
        </a:p>
      </dgm:t>
    </dgm:pt>
    <dgm:pt modelId="{836EA1C1-1FDD-4EB9-A6BF-72768562A29C}" type="pres">
      <dgm:prSet presAssocID="{1E80716D-D0B9-4215-A1B4-B5F19CAB28E8}" presName="connectorText" presStyleLbl="sibTrans2D1" presStyleIdx="2" presStyleCnt="3"/>
      <dgm:spPr/>
      <dgm:t>
        <a:bodyPr/>
        <a:lstStyle/>
        <a:p>
          <a:endParaRPr lang="zh-TW" altLang="en-US"/>
        </a:p>
      </dgm:t>
    </dgm:pt>
    <dgm:pt modelId="{9B950EEA-A5C9-43D9-A42A-3FF9E6428592}" type="pres">
      <dgm:prSet presAssocID="{9D5563F7-7D57-476A-96C6-643F8E5B108C}" presName="node" presStyleLbl="node1" presStyleIdx="3" presStyleCnt="4">
        <dgm:presLayoutVars>
          <dgm:bulletEnabled val="1"/>
        </dgm:presLayoutVars>
      </dgm:prSet>
      <dgm:spPr/>
      <dgm:t>
        <a:bodyPr/>
        <a:lstStyle/>
        <a:p>
          <a:endParaRPr lang="zh-TW" altLang="en-US"/>
        </a:p>
      </dgm:t>
    </dgm:pt>
  </dgm:ptLst>
  <dgm:cxnLst>
    <dgm:cxn modelId="{7FA2424A-3B17-42EE-B7F4-08A0C5957164}" type="presOf" srcId="{47F808A3-CAF6-4ED7-901A-9BDA7D539BFE}" destId="{38DB050C-5ACF-4870-9018-35B38865A7A6}" srcOrd="1" destOrd="0" presId="urn:microsoft.com/office/officeart/2005/8/layout/process1"/>
    <dgm:cxn modelId="{EF8B286D-0A87-4C35-A4DF-482B725B778A}" srcId="{A8F959D3-93A5-43E3-A6C4-7511AFE8FD09}" destId="{9D5563F7-7D57-476A-96C6-643F8E5B108C}" srcOrd="3" destOrd="0" parTransId="{A0BAF84E-CB81-47F2-BFD7-DA7F0ABE2AFD}" sibTransId="{8A71C891-B6B8-4E79-A532-64BABF2EC61B}"/>
    <dgm:cxn modelId="{4A9B9D23-EC7C-4F6D-AA8B-07C17FAAD2A8}" srcId="{A8F959D3-93A5-43E3-A6C4-7511AFE8FD09}" destId="{84D2BDCD-8FB6-4CA5-BC53-E9F3B2D9648E}" srcOrd="0" destOrd="0" parTransId="{DF2E247F-34B3-4859-981F-D266156FBF27}" sibTransId="{71994FC8-A142-4633-BE00-651FA694EA98}"/>
    <dgm:cxn modelId="{74B2F776-E021-4F98-A45E-DB926D73A3E4}" type="presOf" srcId="{71994FC8-A142-4633-BE00-651FA694EA98}" destId="{27BAE0A3-56DC-4A33-8350-958BD39562DF}" srcOrd="0" destOrd="0" presId="urn:microsoft.com/office/officeart/2005/8/layout/process1"/>
    <dgm:cxn modelId="{E935BA0E-4A99-482D-BD0B-B89702DEA7C1}" type="presOf" srcId="{1E80716D-D0B9-4215-A1B4-B5F19CAB28E8}" destId="{836EA1C1-1FDD-4EB9-A6BF-72768562A29C}" srcOrd="1" destOrd="0" presId="urn:microsoft.com/office/officeart/2005/8/layout/process1"/>
    <dgm:cxn modelId="{55BBC830-116F-483B-BE55-B58FFBE64DF8}" srcId="{A8F959D3-93A5-43E3-A6C4-7511AFE8FD09}" destId="{2406D919-405F-4802-9840-19826A719A15}" srcOrd="1" destOrd="0" parTransId="{F67FA40E-4F52-47CE-9259-51B9FCB4E5E0}" sibTransId="{47F808A3-CAF6-4ED7-901A-9BDA7D539BFE}"/>
    <dgm:cxn modelId="{CBDAE9F6-8E9C-4BF9-BE1F-B4B41A19BC40}" type="presOf" srcId="{84D2BDCD-8FB6-4CA5-BC53-E9F3B2D9648E}" destId="{A1AF2152-345C-458D-BB4E-EC698FBC7A08}" srcOrd="0" destOrd="0" presId="urn:microsoft.com/office/officeart/2005/8/layout/process1"/>
    <dgm:cxn modelId="{D3496EAD-48F3-4AB2-81DA-DBF0A1CE21D8}" type="presOf" srcId="{4EBFFA4E-08F8-4730-BA87-F29294BE73D1}" destId="{53B9985A-E0DA-49CC-B854-6F7A3F1618F7}" srcOrd="0" destOrd="0" presId="urn:microsoft.com/office/officeart/2005/8/layout/process1"/>
    <dgm:cxn modelId="{DD7EDE36-868B-49A8-9508-E127560B3F9B}" type="presOf" srcId="{47F808A3-CAF6-4ED7-901A-9BDA7D539BFE}" destId="{2CE01B26-B8E8-4E9D-910B-C397A5E514E8}" srcOrd="0" destOrd="0" presId="urn:microsoft.com/office/officeart/2005/8/layout/process1"/>
    <dgm:cxn modelId="{CCB3C506-8F89-4AF4-AAF6-13343EB167FC}" type="presOf" srcId="{9D5563F7-7D57-476A-96C6-643F8E5B108C}" destId="{9B950EEA-A5C9-43D9-A42A-3FF9E6428592}" srcOrd="0" destOrd="0" presId="urn:microsoft.com/office/officeart/2005/8/layout/process1"/>
    <dgm:cxn modelId="{1FB4F17F-A2E0-4641-A057-A83656FABAD2}" type="presOf" srcId="{71994FC8-A142-4633-BE00-651FA694EA98}" destId="{6CF7BE9B-2A01-4F7C-A217-46F1D30C8BC4}" srcOrd="1" destOrd="0" presId="urn:microsoft.com/office/officeart/2005/8/layout/process1"/>
    <dgm:cxn modelId="{84CD988E-FB4A-4A8C-B929-90D75FCBFDEB}" srcId="{A8F959D3-93A5-43E3-A6C4-7511AFE8FD09}" destId="{4EBFFA4E-08F8-4730-BA87-F29294BE73D1}" srcOrd="2" destOrd="0" parTransId="{F4291615-8BFB-4232-81DA-0A8281A7E96E}" sibTransId="{1E80716D-D0B9-4215-A1B4-B5F19CAB28E8}"/>
    <dgm:cxn modelId="{5A8AC780-BD51-4BD5-8215-73A8893E5553}" type="presOf" srcId="{A8F959D3-93A5-43E3-A6C4-7511AFE8FD09}" destId="{3593DF63-ABC1-47F5-AD67-54F04CBF86A9}" srcOrd="0" destOrd="0" presId="urn:microsoft.com/office/officeart/2005/8/layout/process1"/>
    <dgm:cxn modelId="{329F3044-64DB-4E84-97CB-246D68B035D4}" type="presOf" srcId="{2406D919-405F-4802-9840-19826A719A15}" destId="{DC2734E0-1B59-49D9-80B4-5568BDC0BDCC}" srcOrd="0" destOrd="0" presId="urn:microsoft.com/office/officeart/2005/8/layout/process1"/>
    <dgm:cxn modelId="{A51F7B67-1A15-4230-B181-A53CB8CD3D1B}" type="presOf" srcId="{1E80716D-D0B9-4215-A1B4-B5F19CAB28E8}" destId="{EB98791F-4453-4D40-AF6C-E0562B6F770C}" srcOrd="0" destOrd="0" presId="urn:microsoft.com/office/officeart/2005/8/layout/process1"/>
    <dgm:cxn modelId="{8D3A3E72-7586-4255-98AF-633463BA75C0}" type="presParOf" srcId="{3593DF63-ABC1-47F5-AD67-54F04CBF86A9}" destId="{A1AF2152-345C-458D-BB4E-EC698FBC7A08}" srcOrd="0" destOrd="0" presId="urn:microsoft.com/office/officeart/2005/8/layout/process1"/>
    <dgm:cxn modelId="{BE7D240C-F0A7-4D6C-B849-4C73A5E1F5D6}" type="presParOf" srcId="{3593DF63-ABC1-47F5-AD67-54F04CBF86A9}" destId="{27BAE0A3-56DC-4A33-8350-958BD39562DF}" srcOrd="1" destOrd="0" presId="urn:microsoft.com/office/officeart/2005/8/layout/process1"/>
    <dgm:cxn modelId="{01B8A714-C815-44BA-91FE-710C7C88DBA1}" type="presParOf" srcId="{27BAE0A3-56DC-4A33-8350-958BD39562DF}" destId="{6CF7BE9B-2A01-4F7C-A217-46F1D30C8BC4}" srcOrd="0" destOrd="0" presId="urn:microsoft.com/office/officeart/2005/8/layout/process1"/>
    <dgm:cxn modelId="{8C6CE1F8-FACD-4C1C-9FD0-E390101C1B4F}" type="presParOf" srcId="{3593DF63-ABC1-47F5-AD67-54F04CBF86A9}" destId="{DC2734E0-1B59-49D9-80B4-5568BDC0BDCC}" srcOrd="2" destOrd="0" presId="urn:microsoft.com/office/officeart/2005/8/layout/process1"/>
    <dgm:cxn modelId="{2B8CCD88-6087-49C7-8E2C-D6F129CD0FA7}" type="presParOf" srcId="{3593DF63-ABC1-47F5-AD67-54F04CBF86A9}" destId="{2CE01B26-B8E8-4E9D-910B-C397A5E514E8}" srcOrd="3" destOrd="0" presId="urn:microsoft.com/office/officeart/2005/8/layout/process1"/>
    <dgm:cxn modelId="{7771A0D7-906F-4F57-BCE3-C81F3BD50CE3}" type="presParOf" srcId="{2CE01B26-B8E8-4E9D-910B-C397A5E514E8}" destId="{38DB050C-5ACF-4870-9018-35B38865A7A6}" srcOrd="0" destOrd="0" presId="urn:microsoft.com/office/officeart/2005/8/layout/process1"/>
    <dgm:cxn modelId="{E808FEF7-86CC-40BB-8121-B32A71AA6240}" type="presParOf" srcId="{3593DF63-ABC1-47F5-AD67-54F04CBF86A9}" destId="{53B9985A-E0DA-49CC-B854-6F7A3F1618F7}" srcOrd="4" destOrd="0" presId="urn:microsoft.com/office/officeart/2005/8/layout/process1"/>
    <dgm:cxn modelId="{EA6EE71E-5942-4917-BFBF-4901A899428E}" type="presParOf" srcId="{3593DF63-ABC1-47F5-AD67-54F04CBF86A9}" destId="{EB98791F-4453-4D40-AF6C-E0562B6F770C}" srcOrd="5" destOrd="0" presId="urn:microsoft.com/office/officeart/2005/8/layout/process1"/>
    <dgm:cxn modelId="{A19BF002-0A3F-4525-85C2-386700A82B14}" type="presParOf" srcId="{EB98791F-4453-4D40-AF6C-E0562B6F770C}" destId="{836EA1C1-1FDD-4EB9-A6BF-72768562A29C}" srcOrd="0" destOrd="0" presId="urn:microsoft.com/office/officeart/2005/8/layout/process1"/>
    <dgm:cxn modelId="{9291075B-CB64-4351-A562-CB8A57A28BBC}" type="presParOf" srcId="{3593DF63-ABC1-47F5-AD67-54F04CBF86A9}" destId="{9B950EEA-A5C9-43D9-A42A-3FF9E6428592}"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F959D3-93A5-43E3-A6C4-7511AFE8FD09}" type="doc">
      <dgm:prSet loTypeId="urn:microsoft.com/office/officeart/2005/8/layout/process1" loCatId="process" qsTypeId="urn:microsoft.com/office/officeart/2005/8/quickstyle/3d5" qsCatId="3D" csTypeId="urn:microsoft.com/office/officeart/2005/8/colors/accent1_2" csCatId="accent1" phldr="1"/>
      <dgm:spPr/>
    </dgm:pt>
    <dgm:pt modelId="{84D2BDCD-8FB6-4CA5-BC53-E9F3B2D9648E}">
      <dgm:prSet phldrT="[文字]"/>
      <dgm:spPr>
        <a:solidFill>
          <a:schemeClr val="accent3">
            <a:lumMod val="75000"/>
          </a:schemeClr>
        </a:solidFill>
      </dgm:spPr>
      <dgm:t>
        <a:bodyPr/>
        <a:lstStyle/>
        <a:p>
          <a:r>
            <a:rPr lang="zh-TW" altLang="en-US" dirty="0" smtClean="0">
              <a:latin typeface="華康儷金黑" pitchFamily="49" charset="-120"/>
              <a:ea typeface="華康儷金黑" pitchFamily="49" charset="-120"/>
            </a:rPr>
            <a:t>跳</a:t>
          </a:r>
          <a:r>
            <a:rPr lang="en-US" altLang="zh-TW" dirty="0" smtClean="0">
              <a:latin typeface="華康儷金黑" pitchFamily="49" charset="-120"/>
              <a:ea typeface="華康儷金黑" pitchFamily="49" charset="-120"/>
            </a:rPr>
            <a:t>8</a:t>
          </a:r>
          <a:r>
            <a:rPr lang="zh-TW" altLang="en-US" dirty="0" smtClean="0">
              <a:latin typeface="華康儷金黑" pitchFamily="49" charset="-120"/>
              <a:ea typeface="華康儷金黑" pitchFamily="49" charset="-120"/>
            </a:rPr>
            <a:t>字舞</a:t>
          </a:r>
          <a:endParaRPr lang="zh-TW" altLang="en-US" dirty="0">
            <a:latin typeface="華康儷金黑" pitchFamily="49" charset="-120"/>
            <a:ea typeface="華康儷金黑" pitchFamily="49" charset="-120"/>
          </a:endParaRPr>
        </a:p>
      </dgm:t>
    </dgm:pt>
    <dgm:pt modelId="{DF2E247F-34B3-4859-981F-D266156FBF27}" type="parTrans" cxnId="{4A9B9D23-EC7C-4F6D-AA8B-07C17FAAD2A8}">
      <dgm:prSet/>
      <dgm:spPr/>
      <dgm:t>
        <a:bodyPr/>
        <a:lstStyle/>
        <a:p>
          <a:endParaRPr lang="zh-TW" altLang="en-US"/>
        </a:p>
      </dgm:t>
    </dgm:pt>
    <dgm:pt modelId="{71994FC8-A142-4633-BE00-651FA694EA98}" type="sibTrans" cxnId="{4A9B9D23-EC7C-4F6D-AA8B-07C17FAAD2A8}">
      <dgm:prSet/>
      <dgm:spPr/>
      <dgm:t>
        <a:bodyPr/>
        <a:lstStyle/>
        <a:p>
          <a:endParaRPr lang="zh-TW" altLang="en-US"/>
        </a:p>
      </dgm:t>
    </dgm:pt>
    <dgm:pt modelId="{2406D919-405F-4802-9840-19826A719A15}">
      <dgm:prSet phldrT="[文字]"/>
      <dgm:spPr>
        <a:solidFill>
          <a:schemeClr val="accent3">
            <a:lumMod val="75000"/>
          </a:schemeClr>
        </a:solidFill>
      </dgm:spPr>
      <dgm:t>
        <a:bodyPr/>
        <a:lstStyle/>
        <a:p>
          <a:r>
            <a:rPr lang="zh-TW" dirty="0" smtClean="0">
              <a:latin typeface="華康儷金黑" pitchFamily="49" charset="-120"/>
              <a:ea typeface="華康儷金黑" pitchFamily="49" charset="-120"/>
            </a:rPr>
            <a:t>花蜜變黏變濃</a:t>
          </a:r>
          <a:endParaRPr lang="zh-TW" altLang="en-US" dirty="0" smtClean="0">
            <a:latin typeface="華康儷金黑" pitchFamily="49" charset="-120"/>
            <a:ea typeface="華康儷金黑" pitchFamily="49" charset="-120"/>
          </a:endParaRPr>
        </a:p>
      </dgm:t>
    </dgm:pt>
    <dgm:pt modelId="{F67FA40E-4F52-47CE-9259-51B9FCB4E5E0}" type="parTrans" cxnId="{55BBC830-116F-483B-BE55-B58FFBE64DF8}">
      <dgm:prSet/>
      <dgm:spPr/>
      <dgm:t>
        <a:bodyPr/>
        <a:lstStyle/>
        <a:p>
          <a:endParaRPr lang="zh-TW" altLang="en-US"/>
        </a:p>
      </dgm:t>
    </dgm:pt>
    <dgm:pt modelId="{47F808A3-CAF6-4ED7-901A-9BDA7D539BFE}" type="sibTrans" cxnId="{55BBC830-116F-483B-BE55-B58FFBE64DF8}">
      <dgm:prSet/>
      <dgm:spPr/>
      <dgm:t>
        <a:bodyPr/>
        <a:lstStyle/>
        <a:p>
          <a:endParaRPr lang="zh-TW" altLang="en-US"/>
        </a:p>
      </dgm:t>
    </dgm:pt>
    <dgm:pt modelId="{4EBFFA4E-08F8-4730-BA87-F29294BE73D1}">
      <dgm:prSet phldrT="[文字]"/>
      <dgm:spPr>
        <a:solidFill>
          <a:schemeClr val="accent3">
            <a:lumMod val="75000"/>
          </a:schemeClr>
        </a:solidFill>
      </dgm:spPr>
      <dgm:t>
        <a:bodyPr/>
        <a:lstStyle/>
        <a:p>
          <a:r>
            <a:rPr lang="zh-TW" altLang="en-US" smtClean="0">
              <a:latin typeface="華康儷金黑" pitchFamily="49" charset="-120"/>
              <a:ea typeface="華康儷金黑" pitchFamily="49" charset="-120"/>
            </a:rPr>
            <a:t>填滿</a:t>
          </a:r>
          <a:r>
            <a:rPr lang="zh-TW" smtClean="0">
              <a:latin typeface="華康儷金黑" pitchFamily="49" charset="-120"/>
              <a:ea typeface="華康儷金黑" pitchFamily="49" charset="-120"/>
            </a:rPr>
            <a:t>蜂巢</a:t>
          </a:r>
          <a:endParaRPr lang="zh-TW" altLang="en-US" dirty="0" smtClean="0">
            <a:latin typeface="華康儷金黑" pitchFamily="49" charset="-120"/>
            <a:ea typeface="華康儷金黑" pitchFamily="49" charset="-120"/>
          </a:endParaRPr>
        </a:p>
      </dgm:t>
    </dgm:pt>
    <dgm:pt modelId="{F4291615-8BFB-4232-81DA-0A8281A7E96E}" type="parTrans" cxnId="{84CD988E-FB4A-4A8C-B929-90D75FCBFDEB}">
      <dgm:prSet/>
      <dgm:spPr/>
      <dgm:t>
        <a:bodyPr/>
        <a:lstStyle/>
        <a:p>
          <a:endParaRPr lang="zh-TW" altLang="en-US"/>
        </a:p>
      </dgm:t>
    </dgm:pt>
    <dgm:pt modelId="{1E80716D-D0B9-4215-A1B4-B5F19CAB28E8}" type="sibTrans" cxnId="{84CD988E-FB4A-4A8C-B929-90D75FCBFDEB}">
      <dgm:prSet/>
      <dgm:spPr/>
      <dgm:t>
        <a:bodyPr/>
        <a:lstStyle/>
        <a:p>
          <a:endParaRPr lang="zh-TW" altLang="en-US"/>
        </a:p>
      </dgm:t>
    </dgm:pt>
    <dgm:pt modelId="{9D5563F7-7D57-476A-96C6-643F8E5B108C}">
      <dgm:prSet/>
      <dgm:spPr>
        <a:solidFill>
          <a:schemeClr val="accent3">
            <a:lumMod val="75000"/>
          </a:schemeClr>
        </a:solidFill>
      </dgm:spPr>
      <dgm:t>
        <a:bodyPr/>
        <a:lstStyle/>
        <a:p>
          <a:r>
            <a:rPr lang="zh-TW" altLang="en-US" dirty="0" smtClean="0">
              <a:latin typeface="華康儷金黑" pitchFamily="49" charset="-120"/>
              <a:ea typeface="華康儷金黑" pitchFamily="49" charset="-120"/>
            </a:rPr>
            <a:t>拍動翅膀花蜜變涼</a:t>
          </a:r>
          <a:endParaRPr lang="en-US" altLang="zh-TW" dirty="0" smtClean="0">
            <a:latin typeface="華康儷金黑" pitchFamily="49" charset="-120"/>
            <a:ea typeface="華康儷金黑" pitchFamily="49" charset="-120"/>
          </a:endParaRPr>
        </a:p>
      </dgm:t>
    </dgm:pt>
    <dgm:pt modelId="{A0BAF84E-CB81-47F2-BFD7-DA7F0ABE2AFD}" type="parTrans" cxnId="{EF8B286D-0A87-4C35-A4DF-482B725B778A}">
      <dgm:prSet/>
      <dgm:spPr/>
      <dgm:t>
        <a:bodyPr/>
        <a:lstStyle/>
        <a:p>
          <a:endParaRPr lang="zh-TW" altLang="en-US"/>
        </a:p>
      </dgm:t>
    </dgm:pt>
    <dgm:pt modelId="{8A71C891-B6B8-4E79-A532-64BABF2EC61B}" type="sibTrans" cxnId="{EF8B286D-0A87-4C35-A4DF-482B725B778A}">
      <dgm:prSet/>
      <dgm:spPr/>
      <dgm:t>
        <a:bodyPr/>
        <a:lstStyle/>
        <a:p>
          <a:endParaRPr lang="zh-TW" altLang="en-US"/>
        </a:p>
      </dgm:t>
    </dgm:pt>
    <dgm:pt modelId="{3593DF63-ABC1-47F5-AD67-54F04CBF86A9}" type="pres">
      <dgm:prSet presAssocID="{A8F959D3-93A5-43E3-A6C4-7511AFE8FD09}" presName="Name0" presStyleCnt="0">
        <dgm:presLayoutVars>
          <dgm:dir/>
          <dgm:resizeHandles val="exact"/>
        </dgm:presLayoutVars>
      </dgm:prSet>
      <dgm:spPr/>
    </dgm:pt>
    <dgm:pt modelId="{A1AF2152-345C-458D-BB4E-EC698FBC7A08}" type="pres">
      <dgm:prSet presAssocID="{84D2BDCD-8FB6-4CA5-BC53-E9F3B2D9648E}" presName="node" presStyleLbl="node1" presStyleIdx="0" presStyleCnt="4">
        <dgm:presLayoutVars>
          <dgm:bulletEnabled val="1"/>
        </dgm:presLayoutVars>
      </dgm:prSet>
      <dgm:spPr/>
      <dgm:t>
        <a:bodyPr/>
        <a:lstStyle/>
        <a:p>
          <a:endParaRPr lang="zh-TW" altLang="en-US"/>
        </a:p>
      </dgm:t>
    </dgm:pt>
    <dgm:pt modelId="{27BAE0A3-56DC-4A33-8350-958BD39562DF}" type="pres">
      <dgm:prSet presAssocID="{71994FC8-A142-4633-BE00-651FA694EA98}" presName="sibTrans" presStyleLbl="sibTrans2D1" presStyleIdx="0" presStyleCnt="3"/>
      <dgm:spPr/>
      <dgm:t>
        <a:bodyPr/>
        <a:lstStyle/>
        <a:p>
          <a:endParaRPr lang="zh-TW" altLang="en-US"/>
        </a:p>
      </dgm:t>
    </dgm:pt>
    <dgm:pt modelId="{6CF7BE9B-2A01-4F7C-A217-46F1D30C8BC4}" type="pres">
      <dgm:prSet presAssocID="{71994FC8-A142-4633-BE00-651FA694EA98}" presName="connectorText" presStyleLbl="sibTrans2D1" presStyleIdx="0" presStyleCnt="3"/>
      <dgm:spPr/>
      <dgm:t>
        <a:bodyPr/>
        <a:lstStyle/>
        <a:p>
          <a:endParaRPr lang="zh-TW" altLang="en-US"/>
        </a:p>
      </dgm:t>
    </dgm:pt>
    <dgm:pt modelId="{DC2734E0-1B59-49D9-80B4-5568BDC0BDCC}" type="pres">
      <dgm:prSet presAssocID="{2406D919-405F-4802-9840-19826A719A15}" presName="node" presStyleLbl="node1" presStyleIdx="1" presStyleCnt="4">
        <dgm:presLayoutVars>
          <dgm:bulletEnabled val="1"/>
        </dgm:presLayoutVars>
      </dgm:prSet>
      <dgm:spPr/>
      <dgm:t>
        <a:bodyPr/>
        <a:lstStyle/>
        <a:p>
          <a:endParaRPr lang="zh-TW" altLang="en-US"/>
        </a:p>
      </dgm:t>
    </dgm:pt>
    <dgm:pt modelId="{2CE01B26-B8E8-4E9D-910B-C397A5E514E8}" type="pres">
      <dgm:prSet presAssocID="{47F808A3-CAF6-4ED7-901A-9BDA7D539BFE}" presName="sibTrans" presStyleLbl="sibTrans2D1" presStyleIdx="1" presStyleCnt="3"/>
      <dgm:spPr/>
      <dgm:t>
        <a:bodyPr/>
        <a:lstStyle/>
        <a:p>
          <a:endParaRPr lang="zh-TW" altLang="en-US"/>
        </a:p>
      </dgm:t>
    </dgm:pt>
    <dgm:pt modelId="{38DB050C-5ACF-4870-9018-35B38865A7A6}" type="pres">
      <dgm:prSet presAssocID="{47F808A3-CAF6-4ED7-901A-9BDA7D539BFE}" presName="connectorText" presStyleLbl="sibTrans2D1" presStyleIdx="1" presStyleCnt="3"/>
      <dgm:spPr/>
      <dgm:t>
        <a:bodyPr/>
        <a:lstStyle/>
        <a:p>
          <a:endParaRPr lang="zh-TW" altLang="en-US"/>
        </a:p>
      </dgm:t>
    </dgm:pt>
    <dgm:pt modelId="{53B9985A-E0DA-49CC-B854-6F7A3F1618F7}" type="pres">
      <dgm:prSet presAssocID="{4EBFFA4E-08F8-4730-BA87-F29294BE73D1}" presName="node" presStyleLbl="node1" presStyleIdx="2" presStyleCnt="4">
        <dgm:presLayoutVars>
          <dgm:bulletEnabled val="1"/>
        </dgm:presLayoutVars>
      </dgm:prSet>
      <dgm:spPr/>
      <dgm:t>
        <a:bodyPr/>
        <a:lstStyle/>
        <a:p>
          <a:endParaRPr lang="zh-TW" altLang="en-US"/>
        </a:p>
      </dgm:t>
    </dgm:pt>
    <dgm:pt modelId="{EB98791F-4453-4D40-AF6C-E0562B6F770C}" type="pres">
      <dgm:prSet presAssocID="{1E80716D-D0B9-4215-A1B4-B5F19CAB28E8}" presName="sibTrans" presStyleLbl="sibTrans2D1" presStyleIdx="2" presStyleCnt="3"/>
      <dgm:spPr/>
      <dgm:t>
        <a:bodyPr/>
        <a:lstStyle/>
        <a:p>
          <a:endParaRPr lang="zh-TW" altLang="en-US"/>
        </a:p>
      </dgm:t>
    </dgm:pt>
    <dgm:pt modelId="{836EA1C1-1FDD-4EB9-A6BF-72768562A29C}" type="pres">
      <dgm:prSet presAssocID="{1E80716D-D0B9-4215-A1B4-B5F19CAB28E8}" presName="connectorText" presStyleLbl="sibTrans2D1" presStyleIdx="2" presStyleCnt="3"/>
      <dgm:spPr/>
      <dgm:t>
        <a:bodyPr/>
        <a:lstStyle/>
        <a:p>
          <a:endParaRPr lang="zh-TW" altLang="en-US"/>
        </a:p>
      </dgm:t>
    </dgm:pt>
    <dgm:pt modelId="{9B950EEA-A5C9-43D9-A42A-3FF9E6428592}" type="pres">
      <dgm:prSet presAssocID="{9D5563F7-7D57-476A-96C6-643F8E5B108C}" presName="node" presStyleLbl="node1" presStyleIdx="3" presStyleCnt="4">
        <dgm:presLayoutVars>
          <dgm:bulletEnabled val="1"/>
        </dgm:presLayoutVars>
      </dgm:prSet>
      <dgm:spPr/>
      <dgm:t>
        <a:bodyPr/>
        <a:lstStyle/>
        <a:p>
          <a:endParaRPr lang="zh-TW" altLang="en-US"/>
        </a:p>
      </dgm:t>
    </dgm:pt>
  </dgm:ptLst>
  <dgm:cxnLst>
    <dgm:cxn modelId="{EA35EECA-2AC6-4C1B-AC8E-CAD571AFFA10}" type="presOf" srcId="{47F808A3-CAF6-4ED7-901A-9BDA7D539BFE}" destId="{2CE01B26-B8E8-4E9D-910B-C397A5E514E8}" srcOrd="0" destOrd="0" presId="urn:microsoft.com/office/officeart/2005/8/layout/process1"/>
    <dgm:cxn modelId="{55BBC830-116F-483B-BE55-B58FFBE64DF8}" srcId="{A8F959D3-93A5-43E3-A6C4-7511AFE8FD09}" destId="{2406D919-405F-4802-9840-19826A719A15}" srcOrd="1" destOrd="0" parTransId="{F67FA40E-4F52-47CE-9259-51B9FCB4E5E0}" sibTransId="{47F808A3-CAF6-4ED7-901A-9BDA7D539BFE}"/>
    <dgm:cxn modelId="{B0D6204F-6CE8-43A9-945B-699B1055594C}" type="presOf" srcId="{71994FC8-A142-4633-BE00-651FA694EA98}" destId="{6CF7BE9B-2A01-4F7C-A217-46F1D30C8BC4}" srcOrd="1" destOrd="0" presId="urn:microsoft.com/office/officeart/2005/8/layout/process1"/>
    <dgm:cxn modelId="{3A578501-4ED0-47EE-A6E4-E6DB621769FB}" type="presOf" srcId="{1E80716D-D0B9-4215-A1B4-B5F19CAB28E8}" destId="{EB98791F-4453-4D40-AF6C-E0562B6F770C}" srcOrd="0" destOrd="0" presId="urn:microsoft.com/office/officeart/2005/8/layout/process1"/>
    <dgm:cxn modelId="{328BD6C2-66DD-4B58-B5FE-9CBCA1C86F26}" type="presOf" srcId="{47F808A3-CAF6-4ED7-901A-9BDA7D539BFE}" destId="{38DB050C-5ACF-4870-9018-35B38865A7A6}" srcOrd="1" destOrd="0" presId="urn:microsoft.com/office/officeart/2005/8/layout/process1"/>
    <dgm:cxn modelId="{FF16F49D-FF4E-4D0C-999B-3D781AF0A6E1}" type="presOf" srcId="{A8F959D3-93A5-43E3-A6C4-7511AFE8FD09}" destId="{3593DF63-ABC1-47F5-AD67-54F04CBF86A9}" srcOrd="0" destOrd="0" presId="urn:microsoft.com/office/officeart/2005/8/layout/process1"/>
    <dgm:cxn modelId="{9D571896-B9E5-46F1-8DFA-6AD24CE00DDB}" type="presOf" srcId="{2406D919-405F-4802-9840-19826A719A15}" destId="{DC2734E0-1B59-49D9-80B4-5568BDC0BDCC}" srcOrd="0" destOrd="0" presId="urn:microsoft.com/office/officeart/2005/8/layout/process1"/>
    <dgm:cxn modelId="{84CD988E-FB4A-4A8C-B929-90D75FCBFDEB}" srcId="{A8F959D3-93A5-43E3-A6C4-7511AFE8FD09}" destId="{4EBFFA4E-08F8-4730-BA87-F29294BE73D1}" srcOrd="2" destOrd="0" parTransId="{F4291615-8BFB-4232-81DA-0A8281A7E96E}" sibTransId="{1E80716D-D0B9-4215-A1B4-B5F19CAB28E8}"/>
    <dgm:cxn modelId="{EF8B286D-0A87-4C35-A4DF-482B725B778A}" srcId="{A8F959D3-93A5-43E3-A6C4-7511AFE8FD09}" destId="{9D5563F7-7D57-476A-96C6-643F8E5B108C}" srcOrd="3" destOrd="0" parTransId="{A0BAF84E-CB81-47F2-BFD7-DA7F0ABE2AFD}" sibTransId="{8A71C891-B6B8-4E79-A532-64BABF2EC61B}"/>
    <dgm:cxn modelId="{6EBCA332-3D82-4F68-A1DB-24E66AC14F9A}" type="presOf" srcId="{84D2BDCD-8FB6-4CA5-BC53-E9F3B2D9648E}" destId="{A1AF2152-345C-458D-BB4E-EC698FBC7A08}" srcOrd="0" destOrd="0" presId="urn:microsoft.com/office/officeart/2005/8/layout/process1"/>
    <dgm:cxn modelId="{04B50ADD-8C59-417A-88D5-573A5910DBCB}" type="presOf" srcId="{71994FC8-A142-4633-BE00-651FA694EA98}" destId="{27BAE0A3-56DC-4A33-8350-958BD39562DF}" srcOrd="0" destOrd="0" presId="urn:microsoft.com/office/officeart/2005/8/layout/process1"/>
    <dgm:cxn modelId="{D2BD84FD-8BE4-428F-B75E-A28B53163F29}" type="presOf" srcId="{4EBFFA4E-08F8-4730-BA87-F29294BE73D1}" destId="{53B9985A-E0DA-49CC-B854-6F7A3F1618F7}" srcOrd="0" destOrd="0" presId="urn:microsoft.com/office/officeart/2005/8/layout/process1"/>
    <dgm:cxn modelId="{4A9B9D23-EC7C-4F6D-AA8B-07C17FAAD2A8}" srcId="{A8F959D3-93A5-43E3-A6C4-7511AFE8FD09}" destId="{84D2BDCD-8FB6-4CA5-BC53-E9F3B2D9648E}" srcOrd="0" destOrd="0" parTransId="{DF2E247F-34B3-4859-981F-D266156FBF27}" sibTransId="{71994FC8-A142-4633-BE00-651FA694EA98}"/>
    <dgm:cxn modelId="{DF7A013A-78BB-458E-9D6A-76CAED6E0AB0}" type="presOf" srcId="{1E80716D-D0B9-4215-A1B4-B5F19CAB28E8}" destId="{836EA1C1-1FDD-4EB9-A6BF-72768562A29C}" srcOrd="1" destOrd="0" presId="urn:microsoft.com/office/officeart/2005/8/layout/process1"/>
    <dgm:cxn modelId="{23171BF9-BB8F-4A61-AF39-58C295F6A06B}" type="presOf" srcId="{9D5563F7-7D57-476A-96C6-643F8E5B108C}" destId="{9B950EEA-A5C9-43D9-A42A-3FF9E6428592}" srcOrd="0" destOrd="0" presId="urn:microsoft.com/office/officeart/2005/8/layout/process1"/>
    <dgm:cxn modelId="{DFEAA363-0069-488F-B62C-8E503B52EF95}" type="presParOf" srcId="{3593DF63-ABC1-47F5-AD67-54F04CBF86A9}" destId="{A1AF2152-345C-458D-BB4E-EC698FBC7A08}" srcOrd="0" destOrd="0" presId="urn:microsoft.com/office/officeart/2005/8/layout/process1"/>
    <dgm:cxn modelId="{CDC9A9E1-966F-4CA1-ADC5-04C6E907D57E}" type="presParOf" srcId="{3593DF63-ABC1-47F5-AD67-54F04CBF86A9}" destId="{27BAE0A3-56DC-4A33-8350-958BD39562DF}" srcOrd="1" destOrd="0" presId="urn:microsoft.com/office/officeart/2005/8/layout/process1"/>
    <dgm:cxn modelId="{502526A3-9B1C-4D2F-8629-E4728B7E7E9F}" type="presParOf" srcId="{27BAE0A3-56DC-4A33-8350-958BD39562DF}" destId="{6CF7BE9B-2A01-4F7C-A217-46F1D30C8BC4}" srcOrd="0" destOrd="0" presId="urn:microsoft.com/office/officeart/2005/8/layout/process1"/>
    <dgm:cxn modelId="{325DC1B7-E342-434C-AC5C-F52D505EE800}" type="presParOf" srcId="{3593DF63-ABC1-47F5-AD67-54F04CBF86A9}" destId="{DC2734E0-1B59-49D9-80B4-5568BDC0BDCC}" srcOrd="2" destOrd="0" presId="urn:microsoft.com/office/officeart/2005/8/layout/process1"/>
    <dgm:cxn modelId="{896E61B4-154E-46BC-8832-F474BF26F115}" type="presParOf" srcId="{3593DF63-ABC1-47F5-AD67-54F04CBF86A9}" destId="{2CE01B26-B8E8-4E9D-910B-C397A5E514E8}" srcOrd="3" destOrd="0" presId="urn:microsoft.com/office/officeart/2005/8/layout/process1"/>
    <dgm:cxn modelId="{CBFC50F7-57A4-4C31-8ECE-DE9780CE0536}" type="presParOf" srcId="{2CE01B26-B8E8-4E9D-910B-C397A5E514E8}" destId="{38DB050C-5ACF-4870-9018-35B38865A7A6}" srcOrd="0" destOrd="0" presId="urn:microsoft.com/office/officeart/2005/8/layout/process1"/>
    <dgm:cxn modelId="{F12AA997-BFA1-439E-98D5-7492B2559813}" type="presParOf" srcId="{3593DF63-ABC1-47F5-AD67-54F04CBF86A9}" destId="{53B9985A-E0DA-49CC-B854-6F7A3F1618F7}" srcOrd="4" destOrd="0" presId="urn:microsoft.com/office/officeart/2005/8/layout/process1"/>
    <dgm:cxn modelId="{5D8664A9-A979-4FDD-9580-1217F29B367E}" type="presParOf" srcId="{3593DF63-ABC1-47F5-AD67-54F04CBF86A9}" destId="{EB98791F-4453-4D40-AF6C-E0562B6F770C}" srcOrd="5" destOrd="0" presId="urn:microsoft.com/office/officeart/2005/8/layout/process1"/>
    <dgm:cxn modelId="{F0F006F3-1CCE-49A7-A8D1-C42BD9A3F433}" type="presParOf" srcId="{EB98791F-4453-4D40-AF6C-E0562B6F770C}" destId="{836EA1C1-1FDD-4EB9-A6BF-72768562A29C}" srcOrd="0" destOrd="0" presId="urn:microsoft.com/office/officeart/2005/8/layout/process1"/>
    <dgm:cxn modelId="{49A64828-DD55-49EC-BD70-97555E11240E}" type="presParOf" srcId="{3593DF63-ABC1-47F5-AD67-54F04CBF86A9}" destId="{9B950EEA-A5C9-43D9-A42A-3FF9E6428592}"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234733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smtClean="0"/>
              <a:t>請小朋友猜猜看是什麼昆蟲</a:t>
            </a:r>
            <a:endParaRPr dirty="0"/>
          </a:p>
        </p:txBody>
      </p:sp>
    </p:spTree>
    <p:extLst>
      <p:ext uri="{BB962C8B-B14F-4D97-AF65-F5344CB8AC3E}">
        <p14:creationId xmlns:p14="http://schemas.microsoft.com/office/powerpoint/2010/main" val="1573286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zh-TW" altLang="en-US" sz="1100" b="0" i="0" u="none" strike="noStrike" cap="none" dirty="0" smtClean="0">
                <a:solidFill>
                  <a:srgbClr val="000000"/>
                </a:solidFill>
                <a:latin typeface="Arial"/>
                <a:ea typeface="Arial"/>
                <a:cs typeface="Arial"/>
                <a:sym typeface="Arial"/>
              </a:rPr>
              <a:t>蜜蜂把花蜜釀製成蜂蜜，其過程主要經過兩個方面的變化：一是物理變化：即蜜蜂經過巢內振翅扇風，讓原本水分含量為</a:t>
            </a:r>
            <a:r>
              <a:rPr lang="en-US" sz="1100" b="0" i="0" u="none" strike="noStrike" cap="none" dirty="0" smtClean="0">
                <a:solidFill>
                  <a:srgbClr val="000000"/>
                </a:solidFill>
                <a:latin typeface="Arial"/>
                <a:ea typeface="Arial"/>
                <a:cs typeface="Arial"/>
                <a:sym typeface="Arial"/>
              </a:rPr>
              <a:t>50%~80%</a:t>
            </a:r>
            <a:r>
              <a:rPr lang="zh-TW" altLang="en-US" sz="1100" b="0" i="0" u="none" strike="noStrike" cap="none" dirty="0" smtClean="0">
                <a:solidFill>
                  <a:srgbClr val="000000"/>
                </a:solidFill>
                <a:latin typeface="Arial"/>
                <a:ea typeface="Arial"/>
                <a:cs typeface="Arial"/>
                <a:sym typeface="Arial"/>
              </a:rPr>
              <a:t>的花蜜的水分含量降至</a:t>
            </a:r>
            <a:r>
              <a:rPr lang="en-US" sz="1100" b="0" i="0" u="none" strike="noStrike" cap="none" dirty="0" smtClean="0">
                <a:solidFill>
                  <a:srgbClr val="000000"/>
                </a:solidFill>
                <a:latin typeface="Arial"/>
                <a:ea typeface="Arial"/>
                <a:cs typeface="Arial"/>
                <a:sym typeface="Arial"/>
              </a:rPr>
              <a:t>20%</a:t>
            </a:r>
            <a:r>
              <a:rPr lang="zh-TW" altLang="en-US" sz="1100" b="0" i="0" u="none" strike="noStrike" cap="none" dirty="0" smtClean="0">
                <a:solidFill>
                  <a:srgbClr val="000000"/>
                </a:solidFill>
                <a:latin typeface="Arial"/>
                <a:ea typeface="Arial"/>
                <a:cs typeface="Arial"/>
                <a:sym typeface="Arial"/>
              </a:rPr>
              <a:t>以下。二是生化作用：蜜蜂體內分泌的消化酶將花蜜中的蔗糖和多糖類物質轉化為能被人體直接吸收的還原糖</a:t>
            </a:r>
            <a:r>
              <a:rPr lang="en-US" sz="1100" b="0" i="0" u="none" strike="noStrike" cap="none" dirty="0" smtClean="0">
                <a:solidFill>
                  <a:srgbClr val="000000"/>
                </a:solidFill>
                <a:latin typeface="Arial"/>
                <a:ea typeface="Arial"/>
                <a:cs typeface="Arial"/>
                <a:sym typeface="Arial"/>
              </a:rPr>
              <a:t>——</a:t>
            </a:r>
            <a:r>
              <a:rPr lang="zh-TW" altLang="en-US" sz="1100" b="0" i="0" u="none" strike="noStrike" cap="none" dirty="0" smtClean="0">
                <a:solidFill>
                  <a:srgbClr val="000000"/>
                </a:solidFill>
                <a:latin typeface="Arial"/>
                <a:ea typeface="Arial"/>
                <a:cs typeface="Arial"/>
                <a:sym typeface="Arial"/>
              </a:rPr>
              <a:t>葡萄糖和果糖，使還原糖含量達到</a:t>
            </a:r>
            <a:r>
              <a:rPr lang="en-US" sz="1100" b="0" i="0" u="none" strike="noStrike" cap="none" dirty="0" smtClean="0">
                <a:solidFill>
                  <a:srgbClr val="000000"/>
                </a:solidFill>
                <a:latin typeface="Arial"/>
                <a:ea typeface="Arial"/>
                <a:cs typeface="Arial"/>
                <a:sym typeface="Arial"/>
              </a:rPr>
              <a:t>65%―80%</a:t>
            </a:r>
            <a:r>
              <a:rPr lang="zh-TW" altLang="en-US" sz="1100" b="0" i="0" u="none" strike="noStrike" cap="none" dirty="0" smtClean="0">
                <a:solidFill>
                  <a:srgbClr val="000000"/>
                </a:solidFill>
                <a:latin typeface="Arial"/>
                <a:ea typeface="Arial"/>
                <a:cs typeface="Arial"/>
                <a:sym typeface="Arial"/>
              </a:rPr>
              <a:t>，蔗糖含量降到</a:t>
            </a:r>
            <a:r>
              <a:rPr lang="en-US" sz="1100" b="0" i="0" u="none" strike="noStrike" cap="none" dirty="0" smtClean="0">
                <a:solidFill>
                  <a:srgbClr val="000000"/>
                </a:solidFill>
                <a:latin typeface="Arial"/>
                <a:ea typeface="Arial"/>
                <a:cs typeface="Arial"/>
                <a:sym typeface="Arial"/>
              </a:rPr>
              <a:t>5%</a:t>
            </a:r>
            <a:r>
              <a:rPr lang="zh-TW" altLang="en-US" sz="1100" b="0" i="0" u="none" strike="noStrike" cap="none" dirty="0" smtClean="0">
                <a:solidFill>
                  <a:srgbClr val="000000"/>
                </a:solidFill>
                <a:latin typeface="Arial"/>
                <a:ea typeface="Arial"/>
                <a:cs typeface="Arial"/>
                <a:sym typeface="Arial"/>
              </a:rPr>
              <a:t>以下。</a:t>
            </a:r>
          </a:p>
          <a:p>
            <a:r>
              <a:rPr lang="zh-TW" altLang="en-US" sz="1100" b="0" i="0" u="none" strike="noStrike" cap="none" dirty="0" smtClean="0">
                <a:solidFill>
                  <a:srgbClr val="000000"/>
                </a:solidFill>
                <a:latin typeface="Arial"/>
                <a:ea typeface="Arial"/>
                <a:cs typeface="Arial"/>
                <a:sym typeface="Arial"/>
              </a:rPr>
              <a:t>內勤蜂將花蜜吐在口部的喙端，形成小泡泡，並加振翅扇風，使小泡中的水分不斷蒸發，如此反覆吞吐，使蜜的濃度提高。在蜜蜂不斷的吞吐過程中，花蜜中混入了蜜蜂體內的消化酶，這些酶促使花蜜中的蔗糖和多糖類物質不斷地轉化為葡萄糖和果糖。</a:t>
            </a:r>
          </a:p>
          <a:p>
            <a:r>
              <a:rPr lang="zh-TW" altLang="en-US" sz="1100" b="0" i="0" u="none" strike="noStrike" cap="none" dirty="0" smtClean="0">
                <a:solidFill>
                  <a:srgbClr val="000000"/>
                </a:solidFill>
                <a:latin typeface="Arial"/>
                <a:ea typeface="Arial"/>
                <a:cs typeface="Arial"/>
                <a:sym typeface="Arial"/>
              </a:rPr>
              <a:t>當蜜達到一定的濃度之後，蜜蜂就會將這些蜜塗在儲蜜區的巢房上，在巢內溫度和蜜蜂不斷振翅扇風的作用下進一步地蒸發水分，直到蜂蜜達到很高的濃度</a:t>
            </a:r>
            <a:r>
              <a:rPr lang="en-US" sz="1100" b="0" i="0" u="none" strike="noStrike" cap="none" dirty="0" smtClean="0">
                <a:solidFill>
                  <a:srgbClr val="000000"/>
                </a:solidFill>
                <a:latin typeface="Arial"/>
                <a:ea typeface="Arial"/>
                <a:cs typeface="Arial"/>
                <a:sym typeface="Arial"/>
              </a:rPr>
              <a:t>(</a:t>
            </a:r>
            <a:r>
              <a:rPr lang="zh-TW" altLang="en-US" sz="1100" b="0" i="0" u="none" strike="noStrike" cap="none" dirty="0" smtClean="0">
                <a:solidFill>
                  <a:srgbClr val="000000"/>
                </a:solidFill>
                <a:latin typeface="Arial"/>
                <a:ea typeface="Arial"/>
                <a:cs typeface="Arial"/>
                <a:sym typeface="Arial"/>
              </a:rPr>
              <a:t>含水量低於</a:t>
            </a:r>
            <a:r>
              <a:rPr lang="en-US" sz="1100" b="0" i="0" u="none" strike="noStrike" cap="none" dirty="0" smtClean="0">
                <a:solidFill>
                  <a:srgbClr val="000000"/>
                </a:solidFill>
                <a:latin typeface="Arial"/>
                <a:ea typeface="Arial"/>
                <a:cs typeface="Arial"/>
                <a:sym typeface="Arial"/>
              </a:rPr>
              <a:t>20%)</a:t>
            </a:r>
            <a:r>
              <a:rPr lang="zh-TW" altLang="en-US" sz="1100" b="0" i="0" u="none" strike="noStrike" cap="none" dirty="0" smtClean="0">
                <a:solidFill>
                  <a:srgbClr val="000000"/>
                </a:solidFill>
                <a:latin typeface="Arial"/>
                <a:ea typeface="Arial"/>
                <a:cs typeface="Arial"/>
                <a:sym typeface="Arial"/>
              </a:rPr>
              <a:t>時，就成為成熟的蜂蜜，蜜蜂將這些蜂蜜儲存在巢房中，然後用蠟蓋進行封存起來。</a:t>
            </a:r>
            <a:r>
              <a:rPr lang="en-US" sz="1100" b="0" i="0" u="none" strike="noStrike" cap="none" dirty="0" smtClean="0">
                <a:solidFill>
                  <a:srgbClr val="000000"/>
                </a:solidFill>
                <a:latin typeface="Arial"/>
                <a:ea typeface="Arial"/>
                <a:cs typeface="Arial"/>
                <a:sym typeface="Arial"/>
              </a:rPr>
              <a:t/>
            </a:r>
            <a:br>
              <a:rPr lang="en-US" sz="1100" b="0" i="0" u="none" strike="noStrike" cap="none" dirty="0" smtClean="0">
                <a:solidFill>
                  <a:srgbClr val="000000"/>
                </a:solidFill>
                <a:latin typeface="Arial"/>
                <a:ea typeface="Arial"/>
                <a:cs typeface="Arial"/>
                <a:sym typeface="Arial"/>
              </a:rPr>
            </a:br>
            <a:endParaRPr dirty="0"/>
          </a:p>
        </p:txBody>
      </p:sp>
    </p:spTree>
    <p:extLst>
      <p:ext uri="{BB962C8B-B14F-4D97-AF65-F5344CB8AC3E}">
        <p14:creationId xmlns:p14="http://schemas.microsoft.com/office/powerpoint/2010/main" val="3851967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8978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zh-TW" altLang="zh-TW" sz="1100" b="0" i="0" u="none" strike="noStrike" cap="none" dirty="0" smtClean="0">
                <a:solidFill>
                  <a:srgbClr val="000000"/>
                </a:solidFill>
                <a:effectLst/>
                <a:latin typeface="Arial"/>
                <a:ea typeface="Arial"/>
                <a:cs typeface="Arial"/>
                <a:sym typeface="Arial"/>
              </a:rPr>
              <a:t>將隨意貼萬能環保貼土視為花蜜，於課程前分為小份，使其硬化。貼土及單格六角形蜂巢圖可重複使用。</a:t>
            </a:r>
          </a:p>
          <a:p>
            <a:r>
              <a:rPr lang="zh-TW" altLang="zh-TW" sz="1100" b="0" i="0" u="none" strike="noStrike" cap="none" dirty="0" smtClean="0">
                <a:solidFill>
                  <a:srgbClr val="000000"/>
                </a:solidFill>
                <a:effectLst/>
                <a:latin typeface="Arial"/>
                <a:ea typeface="Arial"/>
                <a:cs typeface="Arial"/>
                <a:sym typeface="Arial"/>
              </a:rPr>
              <a:t>將班上同學四人分為一組，每組自行分配以下角色</a:t>
            </a:r>
          </a:p>
          <a:p>
            <a:r>
              <a:rPr lang="zh-TW" altLang="zh-TW" sz="1100" b="1" i="0" u="none" strike="noStrike" cap="none" dirty="0" smtClean="0">
                <a:solidFill>
                  <a:srgbClr val="000000"/>
                </a:solidFill>
                <a:effectLst/>
                <a:latin typeface="Arial"/>
                <a:ea typeface="Arial"/>
                <a:cs typeface="Arial"/>
                <a:sym typeface="Arial"/>
              </a:rPr>
              <a:t>第一位</a:t>
            </a:r>
            <a:r>
              <a:rPr lang="zh-TW" altLang="zh-TW" sz="1100" b="0" i="0" u="none" strike="noStrike" cap="none" dirty="0" smtClean="0">
                <a:solidFill>
                  <a:srgbClr val="000000"/>
                </a:solidFill>
                <a:effectLst/>
                <a:latin typeface="Arial"/>
                <a:ea typeface="Arial"/>
                <a:cs typeface="Arial"/>
                <a:sym typeface="Arial"/>
              </a:rPr>
              <a:t>：至講台用手指畫出</a:t>
            </a:r>
            <a:r>
              <a:rPr lang="en-US" altLang="zh-TW" sz="1100" b="0" i="0" u="none" strike="noStrike" cap="none" dirty="0" smtClean="0">
                <a:solidFill>
                  <a:srgbClr val="000000"/>
                </a:solidFill>
                <a:effectLst/>
                <a:latin typeface="Arial"/>
                <a:ea typeface="Arial"/>
                <a:cs typeface="Arial"/>
                <a:sym typeface="Arial"/>
              </a:rPr>
              <a:t>8</a:t>
            </a:r>
            <a:r>
              <a:rPr lang="zh-TW" altLang="zh-TW" sz="1100" b="0" i="0" u="none" strike="noStrike" cap="none" dirty="0" smtClean="0">
                <a:solidFill>
                  <a:srgbClr val="000000"/>
                </a:solidFill>
                <a:effectLst/>
                <a:latin typeface="Arial"/>
                <a:ea typeface="Arial"/>
                <a:cs typeface="Arial"/>
                <a:sym typeface="Arial"/>
              </a:rPr>
              <a:t>字舞</a:t>
            </a:r>
            <a:r>
              <a:rPr lang="en-US" altLang="zh-TW" sz="1100" b="0" i="0" u="none" strike="noStrike" cap="none" dirty="0" smtClean="0">
                <a:solidFill>
                  <a:srgbClr val="000000"/>
                </a:solidFill>
                <a:effectLst/>
                <a:latin typeface="Arial"/>
                <a:ea typeface="Arial"/>
                <a:cs typeface="Arial"/>
                <a:sym typeface="Arial"/>
              </a:rPr>
              <a:t>(</a:t>
            </a:r>
            <a:r>
              <a:rPr lang="zh-TW" altLang="zh-TW" sz="1100" b="0" i="0" u="none" strike="noStrike" cap="none" dirty="0" smtClean="0">
                <a:solidFill>
                  <a:srgbClr val="000000"/>
                </a:solidFill>
                <a:effectLst/>
                <a:latin typeface="Arial"/>
                <a:ea typeface="Arial"/>
                <a:cs typeface="Arial"/>
                <a:sym typeface="Arial"/>
              </a:rPr>
              <a:t>從蜂巢所見的太陽位置與花蜜來源方位，老師可自行設定</a:t>
            </a:r>
            <a:r>
              <a:rPr lang="en-US" altLang="zh-TW" sz="1100" b="0" i="0" u="none" strike="noStrike" cap="none" dirty="0" smtClean="0">
                <a:solidFill>
                  <a:srgbClr val="000000"/>
                </a:solidFill>
                <a:effectLst/>
                <a:latin typeface="Arial"/>
                <a:ea typeface="Arial"/>
                <a:cs typeface="Arial"/>
                <a:sym typeface="Arial"/>
              </a:rPr>
              <a:t>)</a:t>
            </a:r>
            <a:r>
              <a:rPr lang="zh-TW" altLang="zh-TW" sz="1100" b="0" i="0" u="none" strike="noStrike" cap="none" dirty="0" smtClean="0">
                <a:solidFill>
                  <a:srgbClr val="000000"/>
                </a:solidFill>
                <a:effectLst/>
                <a:latin typeface="Arial"/>
                <a:ea typeface="Arial"/>
                <a:cs typeface="Arial"/>
                <a:sym typeface="Arial"/>
              </a:rPr>
              <a:t>，正確者可取得隨意貼萬能環保貼土</a:t>
            </a:r>
            <a:r>
              <a:rPr lang="en-US" altLang="zh-TW" sz="1100" b="0" i="0" u="none" strike="noStrike" cap="none" dirty="0" smtClean="0">
                <a:solidFill>
                  <a:srgbClr val="000000"/>
                </a:solidFill>
                <a:effectLst/>
                <a:latin typeface="Arial"/>
                <a:ea typeface="Arial"/>
                <a:cs typeface="Arial"/>
                <a:sym typeface="Arial"/>
              </a:rPr>
              <a:t>(</a:t>
            </a:r>
            <a:r>
              <a:rPr lang="zh-TW" altLang="zh-TW" sz="1100" b="0" i="0" u="none" strike="noStrike" cap="none" dirty="0" smtClean="0">
                <a:solidFill>
                  <a:srgbClr val="000000"/>
                </a:solidFill>
                <a:effectLst/>
                <a:latin typeface="Arial"/>
                <a:ea typeface="Arial"/>
                <a:cs typeface="Arial"/>
                <a:sym typeface="Arial"/>
              </a:rPr>
              <a:t>花蜜</a:t>
            </a:r>
            <a:r>
              <a:rPr lang="en-US" altLang="zh-TW" sz="1100" b="0" i="0" u="none" strike="noStrike" cap="none" dirty="0" smtClean="0">
                <a:solidFill>
                  <a:srgbClr val="000000"/>
                </a:solidFill>
                <a:effectLst/>
                <a:latin typeface="Arial"/>
                <a:ea typeface="Arial"/>
                <a:cs typeface="Arial"/>
                <a:sym typeface="Arial"/>
              </a:rPr>
              <a:t>)</a:t>
            </a:r>
            <a:r>
              <a:rPr lang="zh-TW" altLang="zh-TW" sz="1100" b="0" i="0" u="none" strike="noStrike" cap="none" dirty="0" smtClean="0">
                <a:solidFill>
                  <a:srgbClr val="000000"/>
                </a:solidFill>
                <a:effectLst/>
                <a:latin typeface="Arial"/>
                <a:ea typeface="Arial"/>
                <a:cs typeface="Arial"/>
                <a:sym typeface="Arial"/>
              </a:rPr>
              <a:t>，回座位後將貼土傳給下一位。</a:t>
            </a:r>
          </a:p>
          <a:p>
            <a:r>
              <a:rPr lang="zh-TW" altLang="zh-TW" sz="1100" b="1" i="0" u="none" strike="noStrike" cap="none" dirty="0" smtClean="0">
                <a:solidFill>
                  <a:srgbClr val="000000"/>
                </a:solidFill>
                <a:effectLst/>
                <a:latin typeface="Arial"/>
                <a:ea typeface="Arial"/>
                <a:cs typeface="Arial"/>
                <a:sym typeface="Arial"/>
              </a:rPr>
              <a:t>第二位</a:t>
            </a:r>
            <a:r>
              <a:rPr lang="zh-TW" altLang="zh-TW" sz="1100" b="0" i="0" u="none" strike="noStrike" cap="none" dirty="0" smtClean="0">
                <a:solidFill>
                  <a:srgbClr val="000000"/>
                </a:solidFill>
                <a:effectLst/>
                <a:latin typeface="Arial"/>
                <a:ea typeface="Arial"/>
                <a:cs typeface="Arial"/>
                <a:sym typeface="Arial"/>
              </a:rPr>
              <a:t>：以手作「口」，反覆搓揉貼土，貼土變黏變軟後傳給下一位。</a:t>
            </a:r>
          </a:p>
          <a:p>
            <a:r>
              <a:rPr lang="zh-TW" altLang="zh-TW" sz="1100" b="1" i="0" u="none" strike="noStrike" cap="none" dirty="0" smtClean="0">
                <a:solidFill>
                  <a:srgbClr val="000000"/>
                </a:solidFill>
                <a:effectLst/>
                <a:latin typeface="Arial"/>
                <a:ea typeface="Arial"/>
                <a:cs typeface="Arial"/>
                <a:sym typeface="Arial"/>
              </a:rPr>
              <a:t>第三位</a:t>
            </a:r>
            <a:r>
              <a:rPr lang="zh-TW" altLang="zh-TW" sz="1100" b="0" i="0" u="none" strike="noStrike" cap="none" dirty="0" smtClean="0">
                <a:solidFill>
                  <a:srgbClr val="000000"/>
                </a:solidFill>
                <a:effectLst/>
                <a:latin typeface="Arial"/>
                <a:ea typeface="Arial"/>
                <a:cs typeface="Arial"/>
                <a:sym typeface="Arial"/>
              </a:rPr>
              <a:t>：將貼土</a:t>
            </a:r>
            <a:r>
              <a:rPr lang="en-US" altLang="zh-TW" sz="1100" b="0" i="0" u="none" strike="noStrike" cap="none" dirty="0" smtClean="0">
                <a:solidFill>
                  <a:srgbClr val="000000"/>
                </a:solidFill>
                <a:effectLst/>
                <a:latin typeface="Arial"/>
                <a:ea typeface="Arial"/>
                <a:cs typeface="Arial"/>
                <a:sym typeface="Arial"/>
              </a:rPr>
              <a:t>(</a:t>
            </a:r>
            <a:r>
              <a:rPr lang="zh-TW" altLang="zh-TW" sz="1100" b="0" i="0" u="none" strike="noStrike" cap="none" dirty="0" smtClean="0">
                <a:solidFill>
                  <a:srgbClr val="000000"/>
                </a:solidFill>
                <a:effectLst/>
                <a:latin typeface="Arial"/>
                <a:ea typeface="Arial"/>
                <a:cs typeface="Arial"/>
                <a:sym typeface="Arial"/>
              </a:rPr>
              <a:t>花蜜膏</a:t>
            </a:r>
            <a:r>
              <a:rPr lang="en-US" altLang="zh-TW" sz="1100" b="0" i="0" u="none" strike="noStrike" cap="none" dirty="0" smtClean="0">
                <a:solidFill>
                  <a:srgbClr val="000000"/>
                </a:solidFill>
                <a:effectLst/>
                <a:latin typeface="Arial"/>
                <a:ea typeface="Arial"/>
                <a:cs typeface="Arial"/>
                <a:sym typeface="Arial"/>
              </a:rPr>
              <a:t>)</a:t>
            </a:r>
            <a:r>
              <a:rPr lang="zh-TW" altLang="zh-TW" sz="1100" b="0" i="0" u="none" strike="noStrike" cap="none" dirty="0" smtClean="0">
                <a:solidFill>
                  <a:srgbClr val="000000"/>
                </a:solidFill>
                <a:effectLst/>
                <a:latin typeface="Arial"/>
                <a:ea typeface="Arial"/>
                <a:cs typeface="Arial"/>
                <a:sym typeface="Arial"/>
              </a:rPr>
              <a:t>填滿單格六角型蜂巢。</a:t>
            </a:r>
          </a:p>
          <a:p>
            <a:r>
              <a:rPr lang="zh-TW" altLang="zh-TW" sz="1100" b="1" i="0" u="none" strike="noStrike" cap="none" dirty="0" smtClean="0">
                <a:solidFill>
                  <a:srgbClr val="000000"/>
                </a:solidFill>
                <a:effectLst/>
                <a:latin typeface="Arial"/>
                <a:ea typeface="Arial"/>
                <a:cs typeface="Arial"/>
                <a:sym typeface="Arial"/>
              </a:rPr>
              <a:t>第四位</a:t>
            </a:r>
            <a:r>
              <a:rPr lang="zh-TW" altLang="zh-TW" sz="1100" b="0" i="0" u="none" strike="noStrike" cap="none" dirty="0" smtClean="0">
                <a:solidFill>
                  <a:srgbClr val="000000"/>
                </a:solidFill>
                <a:effectLst/>
                <a:latin typeface="Arial"/>
                <a:ea typeface="Arial"/>
                <a:cs typeface="Arial"/>
                <a:sym typeface="Arial"/>
              </a:rPr>
              <a:t>：以手</a:t>
            </a:r>
            <a:r>
              <a:rPr lang="en-US" altLang="zh-TW" sz="1100" b="0" i="0" u="none" strike="noStrike" cap="none" dirty="0" smtClean="0">
                <a:solidFill>
                  <a:srgbClr val="000000"/>
                </a:solidFill>
                <a:effectLst/>
                <a:latin typeface="Arial"/>
                <a:ea typeface="Arial"/>
                <a:cs typeface="Arial"/>
                <a:sym typeface="Arial"/>
              </a:rPr>
              <a:t>(</a:t>
            </a:r>
            <a:r>
              <a:rPr lang="zh-TW" altLang="zh-TW" sz="1100" b="0" i="0" u="none" strike="noStrike" cap="none" dirty="0" smtClean="0">
                <a:solidFill>
                  <a:srgbClr val="000000"/>
                </a:solidFill>
                <a:effectLst/>
                <a:latin typeface="Arial"/>
                <a:ea typeface="Arial"/>
                <a:cs typeface="Arial"/>
                <a:sym typeface="Arial"/>
              </a:rPr>
              <a:t>代替翅膀</a:t>
            </a:r>
            <a:r>
              <a:rPr lang="en-US" altLang="zh-TW" sz="1100" b="0" i="0" u="none" strike="noStrike" cap="none" dirty="0" smtClean="0">
                <a:solidFill>
                  <a:srgbClr val="000000"/>
                </a:solidFill>
                <a:effectLst/>
                <a:latin typeface="Arial"/>
                <a:ea typeface="Arial"/>
                <a:cs typeface="Arial"/>
                <a:sym typeface="Arial"/>
              </a:rPr>
              <a:t>)</a:t>
            </a:r>
            <a:r>
              <a:rPr lang="zh-TW" altLang="zh-TW" sz="1100" b="0" i="0" u="none" strike="noStrike" cap="none" dirty="0" smtClean="0">
                <a:solidFill>
                  <a:srgbClr val="000000"/>
                </a:solidFill>
                <a:effectLst/>
                <a:latin typeface="Arial"/>
                <a:ea typeface="Arial"/>
                <a:cs typeface="Arial"/>
                <a:sym typeface="Arial"/>
              </a:rPr>
              <a:t>搧風，搧涼後蜂蜜就完成了。</a:t>
            </a:r>
            <a:endParaRPr dirty="0"/>
          </a:p>
        </p:txBody>
      </p:sp>
    </p:spTree>
    <p:extLst>
      <p:ext uri="{BB962C8B-B14F-4D97-AF65-F5344CB8AC3E}">
        <p14:creationId xmlns:p14="http://schemas.microsoft.com/office/powerpoint/2010/main" val="2157182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226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smtClean="0"/>
              <a:t>以小朋友能理解的方式說明，不一定每一點都要講到。</a:t>
            </a:r>
            <a:endParaRPr lang="en-US" altLang="zh-TW" dirty="0" smtClean="0"/>
          </a:p>
          <a:p>
            <a:pPr marL="0" lvl="0" indent="0" algn="l" rtl="0">
              <a:spcBef>
                <a:spcPts val="0"/>
              </a:spcBef>
              <a:spcAft>
                <a:spcPts val="0"/>
              </a:spcAft>
              <a:buNone/>
            </a:pPr>
            <a:r>
              <a:rPr lang="zh-TW" altLang="en-US" dirty="0" smtClean="0"/>
              <a:t>只要讓小朋友了解蜜蜂越來越少的現況就可以了！</a:t>
            </a:r>
            <a:endParaRPr dirty="0"/>
          </a:p>
        </p:txBody>
      </p:sp>
    </p:spTree>
    <p:extLst>
      <p:ext uri="{BB962C8B-B14F-4D97-AF65-F5344CB8AC3E}">
        <p14:creationId xmlns:p14="http://schemas.microsoft.com/office/powerpoint/2010/main" val="2341089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7608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2585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smtClean="0"/>
              <a:t>請小朋友先說說看蜜蜂的小常識</a:t>
            </a:r>
            <a:endParaRPr dirty="0"/>
          </a:p>
        </p:txBody>
      </p:sp>
    </p:spTree>
    <p:extLst>
      <p:ext uri="{BB962C8B-B14F-4D97-AF65-F5344CB8AC3E}">
        <p14:creationId xmlns:p14="http://schemas.microsoft.com/office/powerpoint/2010/main" val="70015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465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smtClean="0"/>
              <a:t>講述到採花蜜時，可詢問小朋友是否知道花粉及花蜜對蜜蜂的功用</a:t>
            </a:r>
            <a:endParaRPr dirty="0"/>
          </a:p>
        </p:txBody>
      </p:sp>
    </p:spTree>
    <p:extLst>
      <p:ext uri="{BB962C8B-B14F-4D97-AF65-F5344CB8AC3E}">
        <p14:creationId xmlns:p14="http://schemas.microsoft.com/office/powerpoint/2010/main" val="3936841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smtClean="0"/>
              <a:t>當外勤蜂回到蜂巢時可搭配此張投影片講述</a:t>
            </a:r>
            <a:endParaRPr dirty="0"/>
          </a:p>
        </p:txBody>
      </p:sp>
    </p:spTree>
    <p:extLst>
      <p:ext uri="{BB962C8B-B14F-4D97-AF65-F5344CB8AC3E}">
        <p14:creationId xmlns:p14="http://schemas.microsoft.com/office/powerpoint/2010/main" val="3901006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smtClean="0"/>
              <a:t>當外勤蜂回到蜂巢時可搭配此張投影片講述</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72367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smtClean="0"/>
              <a:t>透過跳「</a:t>
            </a:r>
            <a:r>
              <a:rPr lang="en-US" altLang="zh-TW" dirty="0" smtClean="0"/>
              <a:t>8</a:t>
            </a:r>
            <a:r>
              <a:rPr lang="zh-TW" altLang="en-US" dirty="0" smtClean="0"/>
              <a:t>字舞」，表示從蜂巢所見的太陽位置與花蜜來源方位，從而告知同伴花蜜來源的位置。同樣，反方向時亦能得知自己的蜂巢方位。</a:t>
            </a:r>
            <a:endParaRPr lang="zh-TW" altLang="en-US" dirty="0"/>
          </a:p>
        </p:txBody>
      </p:sp>
    </p:spTree>
    <p:extLst>
      <p:ext uri="{BB962C8B-B14F-4D97-AF65-F5344CB8AC3E}">
        <p14:creationId xmlns:p14="http://schemas.microsoft.com/office/powerpoint/2010/main" val="3380818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577a2db5b9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577a2db5b9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b="0" i="0" u="none" strike="noStrike" cap="none" dirty="0" smtClean="0">
                <a:solidFill>
                  <a:srgbClr val="000000"/>
                </a:solidFill>
                <a:effectLst/>
                <a:latin typeface="Arial"/>
                <a:ea typeface="Arial"/>
                <a:cs typeface="Arial"/>
                <a:sym typeface="Arial"/>
              </a:rPr>
              <a:t>老師可利用手指引導小朋友動手畫一次，作為後續活動的練習。</a:t>
            </a:r>
            <a:endParaRPr dirty="0"/>
          </a:p>
        </p:txBody>
      </p:sp>
    </p:spTree>
    <p:extLst>
      <p:ext uri="{BB962C8B-B14F-4D97-AF65-F5344CB8AC3E}">
        <p14:creationId xmlns:p14="http://schemas.microsoft.com/office/powerpoint/2010/main" val="3011871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353775" y="3795498"/>
            <a:ext cx="1722922" cy="16986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6654971" y="-410153"/>
            <a:ext cx="2805957" cy="2661973"/>
          </a:xfrm>
          <a:custGeom>
            <a:avLst/>
            <a:gdLst/>
            <a:ahLst/>
            <a:cxnLst/>
            <a:rect l="l" t="t" r="r" b="b"/>
            <a:pathLst>
              <a:path w="1899125" h="1801674" extrusionOk="0">
                <a:moveTo>
                  <a:pt x="1818538" y="707752"/>
                </a:moveTo>
                <a:cubicBezTo>
                  <a:pt x="1831074" y="497125"/>
                  <a:pt x="1753858" y="325519"/>
                  <a:pt x="1578309" y="205746"/>
                </a:cubicBezTo>
                <a:cubicBezTo>
                  <a:pt x="1408528" y="89914"/>
                  <a:pt x="1198250" y="22552"/>
                  <a:pt x="994519" y="4769"/>
                </a:cubicBezTo>
                <a:cubicBezTo>
                  <a:pt x="827085" y="-9839"/>
                  <a:pt x="652527" y="8307"/>
                  <a:pt x="495522" y="70381"/>
                </a:cubicBezTo>
                <a:cubicBezTo>
                  <a:pt x="429934" y="95571"/>
                  <a:pt x="368486" y="130433"/>
                  <a:pt x="313219" y="173809"/>
                </a:cubicBezTo>
                <a:cubicBezTo>
                  <a:pt x="239976" y="232551"/>
                  <a:pt x="210471" y="301682"/>
                  <a:pt x="158916" y="375104"/>
                </a:cubicBezTo>
                <a:cubicBezTo>
                  <a:pt x="103122" y="454565"/>
                  <a:pt x="46440" y="506438"/>
                  <a:pt x="18368" y="605174"/>
                </a:cubicBezTo>
                <a:cubicBezTo>
                  <a:pt x="-14565" y="720999"/>
                  <a:pt x="5923" y="819242"/>
                  <a:pt x="10454" y="934958"/>
                </a:cubicBezTo>
                <a:cubicBezTo>
                  <a:pt x="14758" y="1044814"/>
                  <a:pt x="-1278" y="1145825"/>
                  <a:pt x="25122" y="1255759"/>
                </a:cubicBezTo>
                <a:cubicBezTo>
                  <a:pt x="47323" y="1350745"/>
                  <a:pt x="90532" y="1439548"/>
                  <a:pt x="151572" y="1515641"/>
                </a:cubicBezTo>
                <a:cubicBezTo>
                  <a:pt x="422033" y="1849229"/>
                  <a:pt x="943761" y="1837532"/>
                  <a:pt x="1324630" y="1747856"/>
                </a:cubicBezTo>
                <a:cubicBezTo>
                  <a:pt x="1538265" y="1697565"/>
                  <a:pt x="1682812" y="1551189"/>
                  <a:pt x="1774457" y="1356692"/>
                </a:cubicBezTo>
                <a:cubicBezTo>
                  <a:pt x="1865783" y="1162882"/>
                  <a:pt x="1991560" y="890940"/>
                  <a:pt x="1818538" y="707752"/>
                </a:cubicBezTo>
                <a:close/>
                <a:moveTo>
                  <a:pt x="1780057" y="1013000"/>
                </a:moveTo>
                <a:cubicBezTo>
                  <a:pt x="1773893" y="989902"/>
                  <a:pt x="1783298" y="964666"/>
                  <a:pt x="1787413" y="941387"/>
                </a:cubicBezTo>
                <a:cubicBezTo>
                  <a:pt x="1787430" y="965448"/>
                  <a:pt x="1784958" y="989447"/>
                  <a:pt x="1780037" y="1013000"/>
                </a:cubicBezTo>
                <a:close/>
                <a:moveTo>
                  <a:pt x="1240206" y="1350652"/>
                </a:moveTo>
                <a:cubicBezTo>
                  <a:pt x="1199929" y="1367787"/>
                  <a:pt x="1164079" y="1357269"/>
                  <a:pt x="1121896" y="1347528"/>
                </a:cubicBezTo>
                <a:cubicBezTo>
                  <a:pt x="1185325" y="1323272"/>
                  <a:pt x="1246595" y="1293709"/>
                  <a:pt x="1305055" y="1259156"/>
                </a:cubicBezTo>
                <a:cubicBezTo>
                  <a:pt x="1286530" y="1291734"/>
                  <a:pt x="1264799" y="1322383"/>
                  <a:pt x="1240186" y="1350646"/>
                </a:cubicBezTo>
                <a:close/>
                <a:moveTo>
                  <a:pt x="1291243" y="1489342"/>
                </a:moveTo>
                <a:cubicBezTo>
                  <a:pt x="1273962" y="1493315"/>
                  <a:pt x="1256501" y="1496665"/>
                  <a:pt x="1238987" y="1499452"/>
                </a:cubicBezTo>
                <a:cubicBezTo>
                  <a:pt x="1256980" y="1483982"/>
                  <a:pt x="1267701" y="1489167"/>
                  <a:pt x="1291223" y="1489348"/>
                </a:cubicBezTo>
                <a:close/>
                <a:moveTo>
                  <a:pt x="1066251" y="829391"/>
                </a:moveTo>
                <a:cubicBezTo>
                  <a:pt x="1043961" y="799579"/>
                  <a:pt x="1027361" y="796436"/>
                  <a:pt x="1043676" y="759852"/>
                </a:cubicBezTo>
                <a:cubicBezTo>
                  <a:pt x="1056548" y="779930"/>
                  <a:pt x="1068915" y="804660"/>
                  <a:pt x="1066251" y="829391"/>
                </a:cubicBezTo>
                <a:close/>
                <a:moveTo>
                  <a:pt x="131680" y="905133"/>
                </a:moveTo>
                <a:cubicBezTo>
                  <a:pt x="135569" y="877323"/>
                  <a:pt x="140671" y="849592"/>
                  <a:pt x="146822" y="822178"/>
                </a:cubicBezTo>
                <a:cubicBezTo>
                  <a:pt x="168547" y="893395"/>
                  <a:pt x="196336" y="962619"/>
                  <a:pt x="229884" y="1029092"/>
                </a:cubicBezTo>
                <a:cubicBezTo>
                  <a:pt x="262843" y="1095845"/>
                  <a:pt x="272015" y="1165598"/>
                  <a:pt x="298810" y="1235112"/>
                </a:cubicBezTo>
                <a:cubicBezTo>
                  <a:pt x="217288" y="1140213"/>
                  <a:pt x="159946" y="1026998"/>
                  <a:pt x="131680" y="905133"/>
                </a:cubicBezTo>
                <a:close/>
                <a:moveTo>
                  <a:pt x="263413" y="518227"/>
                </a:moveTo>
                <a:cubicBezTo>
                  <a:pt x="267756" y="601097"/>
                  <a:pt x="263265" y="667409"/>
                  <a:pt x="254417" y="750351"/>
                </a:cubicBezTo>
                <a:cubicBezTo>
                  <a:pt x="242890" y="706980"/>
                  <a:pt x="235842" y="662542"/>
                  <a:pt x="233384" y="617733"/>
                </a:cubicBezTo>
                <a:cubicBezTo>
                  <a:pt x="231686" y="584111"/>
                  <a:pt x="263660" y="522899"/>
                  <a:pt x="263413" y="518207"/>
                </a:cubicBezTo>
                <a:close/>
                <a:moveTo>
                  <a:pt x="454798" y="739444"/>
                </a:moveTo>
                <a:cubicBezTo>
                  <a:pt x="460884" y="691751"/>
                  <a:pt x="468441" y="598388"/>
                  <a:pt x="506592" y="564461"/>
                </a:cubicBezTo>
                <a:cubicBezTo>
                  <a:pt x="560559" y="516503"/>
                  <a:pt x="618427" y="559464"/>
                  <a:pt x="661686" y="596690"/>
                </a:cubicBezTo>
                <a:cubicBezTo>
                  <a:pt x="571591" y="647105"/>
                  <a:pt x="494711" y="685938"/>
                  <a:pt x="463872" y="794233"/>
                </a:cubicBezTo>
                <a:cubicBezTo>
                  <a:pt x="451181" y="778945"/>
                  <a:pt x="447713" y="758006"/>
                  <a:pt x="454797" y="739444"/>
                </a:cubicBezTo>
                <a:close/>
                <a:moveTo>
                  <a:pt x="731461" y="908134"/>
                </a:moveTo>
                <a:cubicBezTo>
                  <a:pt x="722308" y="910395"/>
                  <a:pt x="744800" y="779767"/>
                  <a:pt x="748890" y="771388"/>
                </a:cubicBezTo>
                <a:cubicBezTo>
                  <a:pt x="760771" y="795114"/>
                  <a:pt x="730521" y="879935"/>
                  <a:pt x="731435" y="908134"/>
                </a:cubicBezTo>
                <a:close/>
                <a:moveTo>
                  <a:pt x="845227" y="1379142"/>
                </a:moveTo>
                <a:cubicBezTo>
                  <a:pt x="857758" y="1385458"/>
                  <a:pt x="870425" y="1391522"/>
                  <a:pt x="883229" y="1397334"/>
                </a:cubicBezTo>
                <a:cubicBezTo>
                  <a:pt x="752707" y="1462829"/>
                  <a:pt x="626011" y="1370055"/>
                  <a:pt x="553798" y="1260257"/>
                </a:cubicBezTo>
                <a:cubicBezTo>
                  <a:pt x="638530" y="1325267"/>
                  <a:pt x="739171" y="1366326"/>
                  <a:pt x="845201" y="1379142"/>
                </a:cubicBezTo>
                <a:close/>
                <a:moveTo>
                  <a:pt x="900431" y="1221080"/>
                </a:moveTo>
                <a:cubicBezTo>
                  <a:pt x="851903" y="1224269"/>
                  <a:pt x="735408" y="1064244"/>
                  <a:pt x="764601" y="1038036"/>
                </a:cubicBezTo>
                <a:cubicBezTo>
                  <a:pt x="801100" y="1107529"/>
                  <a:pt x="838959" y="1170361"/>
                  <a:pt x="900405" y="1221080"/>
                </a:cubicBezTo>
                <a:close/>
                <a:moveTo>
                  <a:pt x="868554" y="883856"/>
                </a:moveTo>
                <a:cubicBezTo>
                  <a:pt x="876831" y="858244"/>
                  <a:pt x="875101" y="846987"/>
                  <a:pt x="894416" y="825528"/>
                </a:cubicBezTo>
                <a:cubicBezTo>
                  <a:pt x="912798" y="846164"/>
                  <a:pt x="891065" y="881406"/>
                  <a:pt x="868528" y="883856"/>
                </a:cubicBezTo>
                <a:close/>
                <a:moveTo>
                  <a:pt x="728486" y="1608635"/>
                </a:moveTo>
                <a:cubicBezTo>
                  <a:pt x="649811" y="1617598"/>
                  <a:pt x="547608" y="1627157"/>
                  <a:pt x="504071" y="1545122"/>
                </a:cubicBezTo>
                <a:cubicBezTo>
                  <a:pt x="575905" y="1575650"/>
                  <a:pt x="651306" y="1596990"/>
                  <a:pt x="728486" y="1608635"/>
                </a:cubicBezTo>
                <a:close/>
                <a:moveTo>
                  <a:pt x="613968" y="944705"/>
                </a:moveTo>
                <a:cubicBezTo>
                  <a:pt x="601558" y="949388"/>
                  <a:pt x="589242" y="954311"/>
                  <a:pt x="577022" y="959475"/>
                </a:cubicBezTo>
                <a:cubicBezTo>
                  <a:pt x="563190" y="872093"/>
                  <a:pt x="576374" y="816384"/>
                  <a:pt x="638384" y="749956"/>
                </a:cubicBezTo>
                <a:cubicBezTo>
                  <a:pt x="611193" y="810726"/>
                  <a:pt x="608452" y="879287"/>
                  <a:pt x="613968" y="944705"/>
                </a:cubicBezTo>
                <a:close/>
                <a:moveTo>
                  <a:pt x="591846" y="303276"/>
                </a:moveTo>
                <a:cubicBezTo>
                  <a:pt x="628408" y="288330"/>
                  <a:pt x="667749" y="281390"/>
                  <a:pt x="707219" y="282926"/>
                </a:cubicBezTo>
                <a:cubicBezTo>
                  <a:pt x="663312" y="299699"/>
                  <a:pt x="637373" y="298999"/>
                  <a:pt x="591846" y="303276"/>
                </a:cubicBezTo>
                <a:close/>
                <a:moveTo>
                  <a:pt x="1317850" y="417689"/>
                </a:moveTo>
                <a:lnTo>
                  <a:pt x="1307285" y="402472"/>
                </a:lnTo>
                <a:cubicBezTo>
                  <a:pt x="1317340" y="410681"/>
                  <a:pt x="1327462" y="418817"/>
                  <a:pt x="1337651" y="426879"/>
                </a:cubicBezTo>
                <a:cubicBezTo>
                  <a:pt x="1330187" y="426198"/>
                  <a:pt x="1323189" y="422950"/>
                  <a:pt x="1317850" y="417689"/>
                </a:cubicBezTo>
                <a:close/>
                <a:moveTo>
                  <a:pt x="1632061" y="731809"/>
                </a:moveTo>
                <a:cubicBezTo>
                  <a:pt x="1624353" y="721440"/>
                  <a:pt x="1616512" y="711161"/>
                  <a:pt x="1608539" y="700973"/>
                </a:cubicBezTo>
                <a:cubicBezTo>
                  <a:pt x="1627021" y="705221"/>
                  <a:pt x="1634861" y="715499"/>
                  <a:pt x="1632061" y="731809"/>
                </a:cubicBezTo>
                <a:close/>
                <a:moveTo>
                  <a:pt x="1164124" y="1111237"/>
                </a:moveTo>
                <a:cubicBezTo>
                  <a:pt x="1193935" y="1064028"/>
                  <a:pt x="1216052" y="1012382"/>
                  <a:pt x="1229647" y="958230"/>
                </a:cubicBezTo>
                <a:cubicBezTo>
                  <a:pt x="1274209" y="1032391"/>
                  <a:pt x="1272861" y="1190594"/>
                  <a:pt x="1155108" y="1191904"/>
                </a:cubicBezTo>
                <a:cubicBezTo>
                  <a:pt x="1160632" y="1165356"/>
                  <a:pt x="1163651" y="1138349"/>
                  <a:pt x="1164124" y="1111237"/>
                </a:cubicBezTo>
                <a:close/>
                <a:moveTo>
                  <a:pt x="1241023" y="537578"/>
                </a:moveTo>
                <a:lnTo>
                  <a:pt x="1217041" y="518933"/>
                </a:lnTo>
                <a:cubicBezTo>
                  <a:pt x="1228622" y="518119"/>
                  <a:pt x="1238958" y="526155"/>
                  <a:pt x="1241023" y="537578"/>
                </a:cubicBezTo>
                <a:close/>
                <a:moveTo>
                  <a:pt x="1601403" y="917090"/>
                </a:moveTo>
                <a:cubicBezTo>
                  <a:pt x="1587347" y="952543"/>
                  <a:pt x="1569018" y="986148"/>
                  <a:pt x="1546821" y="1017161"/>
                </a:cubicBezTo>
                <a:cubicBezTo>
                  <a:pt x="1537578" y="966383"/>
                  <a:pt x="1516869" y="922009"/>
                  <a:pt x="1501184" y="873403"/>
                </a:cubicBezTo>
                <a:cubicBezTo>
                  <a:pt x="1486723" y="828600"/>
                  <a:pt x="1481836" y="780448"/>
                  <a:pt x="1468853" y="734622"/>
                </a:cubicBezTo>
                <a:cubicBezTo>
                  <a:pt x="1518813" y="791032"/>
                  <a:pt x="1563203" y="852139"/>
                  <a:pt x="1601403" y="917090"/>
                </a:cubicBezTo>
                <a:close/>
                <a:moveTo>
                  <a:pt x="1506499" y="1277230"/>
                </a:moveTo>
                <a:cubicBezTo>
                  <a:pt x="1528504" y="1241119"/>
                  <a:pt x="1535426" y="1195876"/>
                  <a:pt x="1557892" y="1163168"/>
                </a:cubicBezTo>
                <a:cubicBezTo>
                  <a:pt x="1581226" y="1129254"/>
                  <a:pt x="1618521" y="1102410"/>
                  <a:pt x="1643080" y="1067996"/>
                </a:cubicBezTo>
                <a:cubicBezTo>
                  <a:pt x="1627336" y="1135145"/>
                  <a:pt x="1607386" y="1202526"/>
                  <a:pt x="1575930" y="1264204"/>
                </a:cubicBezTo>
                <a:cubicBezTo>
                  <a:pt x="1539633" y="1335351"/>
                  <a:pt x="1511412" y="1355584"/>
                  <a:pt x="1428460" y="1365590"/>
                </a:cubicBezTo>
                <a:cubicBezTo>
                  <a:pt x="1459219" y="1340695"/>
                  <a:pt x="1485597" y="1310830"/>
                  <a:pt x="1506499" y="1277231"/>
                </a:cubicBezTo>
                <a:close/>
                <a:moveTo>
                  <a:pt x="1533521" y="332875"/>
                </a:moveTo>
                <a:cubicBezTo>
                  <a:pt x="1592389" y="376330"/>
                  <a:pt x="1638930" y="434359"/>
                  <a:pt x="1668566" y="501253"/>
                </a:cubicBezTo>
                <a:cubicBezTo>
                  <a:pt x="1556693" y="420243"/>
                  <a:pt x="1442466" y="350191"/>
                  <a:pt x="1337301" y="259356"/>
                </a:cubicBezTo>
                <a:cubicBezTo>
                  <a:pt x="1295598" y="223329"/>
                  <a:pt x="1253688" y="183977"/>
                  <a:pt x="1199974" y="166680"/>
                </a:cubicBezTo>
                <a:cubicBezTo>
                  <a:pt x="1173730" y="158255"/>
                  <a:pt x="1150189" y="159985"/>
                  <a:pt x="1123763" y="157555"/>
                </a:cubicBezTo>
                <a:cubicBezTo>
                  <a:pt x="1079629" y="153498"/>
                  <a:pt x="1075922" y="156051"/>
                  <a:pt x="1034964" y="129201"/>
                </a:cubicBezTo>
                <a:cubicBezTo>
                  <a:pt x="1213839" y="155578"/>
                  <a:pt x="1388941" y="223361"/>
                  <a:pt x="1533521" y="332875"/>
                </a:cubicBezTo>
                <a:close/>
                <a:moveTo>
                  <a:pt x="982366" y="363652"/>
                </a:moveTo>
                <a:cubicBezTo>
                  <a:pt x="945492" y="365499"/>
                  <a:pt x="954592" y="374177"/>
                  <a:pt x="913563" y="371507"/>
                </a:cubicBezTo>
                <a:cubicBezTo>
                  <a:pt x="884920" y="369640"/>
                  <a:pt x="855455" y="358389"/>
                  <a:pt x="826709" y="354657"/>
                </a:cubicBezTo>
                <a:cubicBezTo>
                  <a:pt x="894008" y="332557"/>
                  <a:pt x="916603" y="332751"/>
                  <a:pt x="982366" y="363652"/>
                </a:cubicBezTo>
                <a:close/>
                <a:moveTo>
                  <a:pt x="881751" y="188974"/>
                </a:moveTo>
                <a:lnTo>
                  <a:pt x="896899" y="196440"/>
                </a:lnTo>
                <a:cubicBezTo>
                  <a:pt x="837460" y="176929"/>
                  <a:pt x="775327" y="166870"/>
                  <a:pt x="712768" y="166628"/>
                </a:cubicBezTo>
                <a:cubicBezTo>
                  <a:pt x="682225" y="166870"/>
                  <a:pt x="651806" y="170526"/>
                  <a:pt x="622076" y="177529"/>
                </a:cubicBezTo>
                <a:lnTo>
                  <a:pt x="592449" y="185876"/>
                </a:lnTo>
                <a:cubicBezTo>
                  <a:pt x="573172" y="201637"/>
                  <a:pt x="555272" y="200598"/>
                  <a:pt x="538748" y="182759"/>
                </a:cubicBezTo>
                <a:cubicBezTo>
                  <a:pt x="644580" y="132072"/>
                  <a:pt x="776936" y="139758"/>
                  <a:pt x="881751" y="188974"/>
                </a:cubicBezTo>
                <a:close/>
                <a:moveTo>
                  <a:pt x="214866" y="1384255"/>
                </a:moveTo>
                <a:cubicBezTo>
                  <a:pt x="191487" y="1347181"/>
                  <a:pt x="172644" y="1307435"/>
                  <a:pt x="158741" y="1265869"/>
                </a:cubicBezTo>
                <a:cubicBezTo>
                  <a:pt x="193513" y="1313954"/>
                  <a:pt x="233150" y="1358325"/>
                  <a:pt x="277025" y="1398280"/>
                </a:cubicBezTo>
                <a:cubicBezTo>
                  <a:pt x="297559" y="1416945"/>
                  <a:pt x="339489" y="1436944"/>
                  <a:pt x="352465" y="1459115"/>
                </a:cubicBezTo>
                <a:cubicBezTo>
                  <a:pt x="364450" y="1479582"/>
                  <a:pt x="363024" y="1519795"/>
                  <a:pt x="369155" y="1542718"/>
                </a:cubicBezTo>
                <a:cubicBezTo>
                  <a:pt x="307803" y="1500558"/>
                  <a:pt x="255371" y="1446708"/>
                  <a:pt x="214866" y="1384255"/>
                </a:cubicBezTo>
                <a:close/>
                <a:moveTo>
                  <a:pt x="1479256" y="1570216"/>
                </a:moveTo>
                <a:cubicBezTo>
                  <a:pt x="1327449" y="1670760"/>
                  <a:pt x="1099366" y="1675297"/>
                  <a:pt x="923778" y="1679872"/>
                </a:cubicBezTo>
                <a:cubicBezTo>
                  <a:pt x="988666" y="1657403"/>
                  <a:pt x="1038030" y="1628207"/>
                  <a:pt x="1106904" y="1625329"/>
                </a:cubicBezTo>
                <a:cubicBezTo>
                  <a:pt x="1170621" y="1623535"/>
                  <a:pt x="1234050" y="1616067"/>
                  <a:pt x="1296441" y="1603016"/>
                </a:cubicBezTo>
                <a:cubicBezTo>
                  <a:pt x="1353688" y="1590948"/>
                  <a:pt x="1408748" y="1570185"/>
                  <a:pt x="1459708" y="1541448"/>
                </a:cubicBezTo>
                <a:cubicBezTo>
                  <a:pt x="1518269" y="1507573"/>
                  <a:pt x="1559791" y="1451805"/>
                  <a:pt x="1617257" y="1420042"/>
                </a:cubicBezTo>
                <a:cubicBezTo>
                  <a:pt x="1581556" y="1478325"/>
                  <a:pt x="1536658" y="1532193"/>
                  <a:pt x="1479256" y="1570216"/>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017770" y="693100"/>
            <a:ext cx="1910145" cy="170122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rot="986735">
            <a:off x="654370" y="3671524"/>
            <a:ext cx="2361497" cy="1160970"/>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rot="7283088">
            <a:off x="8001790" y="3285780"/>
            <a:ext cx="1578088" cy="1381267"/>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rot="-10155561">
            <a:off x="-945733" y="1047694"/>
            <a:ext cx="3985308" cy="1963944"/>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271725" y="550602"/>
            <a:ext cx="1123676" cy="1157073"/>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txBox="1">
            <a:spLocks noGrp="1"/>
          </p:cNvSpPr>
          <p:nvPr>
            <p:ph type="ctrTitle"/>
          </p:nvPr>
        </p:nvSpPr>
        <p:spPr>
          <a:xfrm>
            <a:off x="1216025" y="1991825"/>
            <a:ext cx="6711900" cy="1159800"/>
          </a:xfrm>
          <a:prstGeom prst="rect">
            <a:avLst/>
          </a:prstGeom>
        </p:spPr>
        <p:txBody>
          <a:bodyPr spcFirstLastPara="1" wrap="square" lIns="0" tIns="0" rIns="0" bIns="0"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8"/>
        <p:cNvGrpSpPr/>
        <p:nvPr/>
      </p:nvGrpSpPr>
      <p:grpSpPr>
        <a:xfrm>
          <a:off x="0" y="0"/>
          <a:ext cx="0" cy="0"/>
          <a:chOff x="0" y="0"/>
          <a:chExt cx="0" cy="0"/>
        </a:xfrm>
      </p:grpSpPr>
      <p:sp>
        <p:nvSpPr>
          <p:cNvPr id="19" name="Google Shape;19;p3"/>
          <p:cNvSpPr/>
          <p:nvPr/>
        </p:nvSpPr>
        <p:spPr>
          <a:xfrm>
            <a:off x="-363974" y="-139386"/>
            <a:ext cx="2380859" cy="2120450"/>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3"/>
          <p:cNvSpPr/>
          <p:nvPr/>
        </p:nvSpPr>
        <p:spPr>
          <a:xfrm>
            <a:off x="538350" y="1180336"/>
            <a:ext cx="1722922" cy="16986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3"/>
          <p:cNvSpPr/>
          <p:nvPr/>
        </p:nvSpPr>
        <p:spPr>
          <a:xfrm rot="3886626">
            <a:off x="5504907" y="3800569"/>
            <a:ext cx="2184896" cy="1912394"/>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3"/>
          <p:cNvSpPr/>
          <p:nvPr/>
        </p:nvSpPr>
        <p:spPr>
          <a:xfrm rot="-10114520">
            <a:off x="6110162" y="-457878"/>
            <a:ext cx="3531172" cy="1733961"/>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3"/>
          <p:cNvSpPr/>
          <p:nvPr/>
        </p:nvSpPr>
        <p:spPr>
          <a:xfrm>
            <a:off x="6891075" y="3047950"/>
            <a:ext cx="1416809" cy="1458918"/>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216025" y="1888150"/>
            <a:ext cx="67119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5" name="Google Shape;25;p3"/>
          <p:cNvSpPr txBox="1">
            <a:spLocks noGrp="1"/>
          </p:cNvSpPr>
          <p:nvPr>
            <p:ph type="subTitle" idx="1"/>
          </p:nvPr>
        </p:nvSpPr>
        <p:spPr>
          <a:xfrm>
            <a:off x="1216025" y="3144854"/>
            <a:ext cx="6711900" cy="784800"/>
          </a:xfrm>
          <a:prstGeom prst="rect">
            <a:avLst/>
          </a:prstGeom>
        </p:spPr>
        <p:txBody>
          <a:bodyPr spcFirstLastPara="1" wrap="square" lIns="0" tIns="0" rIns="0" bIns="0" anchor="t" anchorCtr="0">
            <a:noAutofit/>
          </a:bodyPr>
          <a:lstStyle>
            <a:lvl1pPr lvl="0" rtl="0">
              <a:spcBef>
                <a:spcPts val="0"/>
              </a:spcBef>
              <a:spcAft>
                <a:spcPts val="0"/>
              </a:spcAft>
              <a:buSzPts val="1800"/>
              <a:buNone/>
              <a:defRPr>
                <a:solidFill>
                  <a:schemeClr val="lt1"/>
                </a:solidFill>
              </a:defRPr>
            </a:lvl1pPr>
            <a:lvl2pPr lvl="1" rtl="0">
              <a:spcBef>
                <a:spcPts val="0"/>
              </a:spcBef>
              <a:spcAft>
                <a:spcPts val="0"/>
              </a:spcAft>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a:p>
        </p:txBody>
      </p:sp>
      <p:sp>
        <p:nvSpPr>
          <p:cNvPr id="26" name="Google Shape;26;p3"/>
          <p:cNvSpPr/>
          <p:nvPr/>
        </p:nvSpPr>
        <p:spPr>
          <a:xfrm rot="-1859257">
            <a:off x="7432020" y="368594"/>
            <a:ext cx="1201023" cy="1494418"/>
          </a:xfrm>
          <a:custGeom>
            <a:avLst/>
            <a:gdLst/>
            <a:ahLst/>
            <a:cxnLst/>
            <a:rect l="l" t="t" r="r" b="b"/>
            <a:pathLst>
              <a:path w="1166698" h="1451708" extrusionOk="0">
                <a:moveTo>
                  <a:pt x="1104371" y="837588"/>
                </a:moveTo>
                <a:cubicBezTo>
                  <a:pt x="1157339" y="839253"/>
                  <a:pt x="1194466" y="769072"/>
                  <a:pt x="1156120" y="730764"/>
                </a:cubicBezTo>
                <a:cubicBezTo>
                  <a:pt x="1131024" y="705703"/>
                  <a:pt x="1056796" y="697790"/>
                  <a:pt x="1025113" y="689689"/>
                </a:cubicBezTo>
                <a:cubicBezTo>
                  <a:pt x="976107" y="677159"/>
                  <a:pt x="926719" y="666291"/>
                  <a:pt x="876948" y="657083"/>
                </a:cubicBezTo>
                <a:cubicBezTo>
                  <a:pt x="677677" y="619877"/>
                  <a:pt x="474788" y="606805"/>
                  <a:pt x="272508" y="599333"/>
                </a:cubicBezTo>
                <a:cubicBezTo>
                  <a:pt x="414956" y="553740"/>
                  <a:pt x="571313" y="560979"/>
                  <a:pt x="717526" y="532275"/>
                </a:cubicBezTo>
                <a:cubicBezTo>
                  <a:pt x="794658" y="517136"/>
                  <a:pt x="1076999" y="472088"/>
                  <a:pt x="1093897" y="375770"/>
                </a:cubicBezTo>
                <a:cubicBezTo>
                  <a:pt x="1113789" y="262426"/>
                  <a:pt x="822127" y="319425"/>
                  <a:pt x="765977" y="325964"/>
                </a:cubicBezTo>
                <a:cubicBezTo>
                  <a:pt x="606897" y="344506"/>
                  <a:pt x="447882" y="374454"/>
                  <a:pt x="287053" y="368537"/>
                </a:cubicBezTo>
                <a:cubicBezTo>
                  <a:pt x="439431" y="292342"/>
                  <a:pt x="597233" y="251823"/>
                  <a:pt x="756649" y="195920"/>
                </a:cubicBezTo>
                <a:cubicBezTo>
                  <a:pt x="814693" y="175563"/>
                  <a:pt x="895694" y="138493"/>
                  <a:pt x="910718" y="70515"/>
                </a:cubicBezTo>
                <a:cubicBezTo>
                  <a:pt x="930876" y="-20754"/>
                  <a:pt x="835343" y="1047"/>
                  <a:pt x="776717" y="5383"/>
                </a:cubicBezTo>
                <a:cubicBezTo>
                  <a:pt x="687594" y="11976"/>
                  <a:pt x="598499" y="18960"/>
                  <a:pt x="509432" y="26335"/>
                </a:cubicBezTo>
                <a:cubicBezTo>
                  <a:pt x="431931" y="32752"/>
                  <a:pt x="306479" y="19855"/>
                  <a:pt x="236334" y="53937"/>
                </a:cubicBezTo>
                <a:cubicBezTo>
                  <a:pt x="208463" y="67482"/>
                  <a:pt x="182471" y="96160"/>
                  <a:pt x="192129" y="129919"/>
                </a:cubicBezTo>
                <a:cubicBezTo>
                  <a:pt x="204289" y="172414"/>
                  <a:pt x="242686" y="162822"/>
                  <a:pt x="276281" y="161610"/>
                </a:cubicBezTo>
                <a:cubicBezTo>
                  <a:pt x="372209" y="158143"/>
                  <a:pt x="468786" y="144812"/>
                  <a:pt x="564475" y="137119"/>
                </a:cubicBezTo>
                <a:cubicBezTo>
                  <a:pt x="412228" y="187543"/>
                  <a:pt x="265424" y="253112"/>
                  <a:pt x="126269" y="332840"/>
                </a:cubicBezTo>
                <a:cubicBezTo>
                  <a:pt x="90944" y="353093"/>
                  <a:pt x="24111" y="392030"/>
                  <a:pt x="52047" y="444674"/>
                </a:cubicBezTo>
                <a:cubicBezTo>
                  <a:pt x="77365" y="492392"/>
                  <a:pt x="227551" y="483676"/>
                  <a:pt x="273435" y="484376"/>
                </a:cubicBezTo>
                <a:cubicBezTo>
                  <a:pt x="220065" y="499314"/>
                  <a:pt x="-60435" y="618289"/>
                  <a:pt x="47225" y="703305"/>
                </a:cubicBezTo>
                <a:cubicBezTo>
                  <a:pt x="88559" y="735949"/>
                  <a:pt x="224823" y="715074"/>
                  <a:pt x="277084" y="717213"/>
                </a:cubicBezTo>
                <a:cubicBezTo>
                  <a:pt x="367380" y="720900"/>
                  <a:pt x="457637" y="725897"/>
                  <a:pt x="547655" y="733998"/>
                </a:cubicBezTo>
                <a:cubicBezTo>
                  <a:pt x="432420" y="747080"/>
                  <a:pt x="319072" y="773366"/>
                  <a:pt x="209844" y="812339"/>
                </a:cubicBezTo>
                <a:cubicBezTo>
                  <a:pt x="152455" y="833395"/>
                  <a:pt x="3869" y="871742"/>
                  <a:pt x="78" y="949979"/>
                </a:cubicBezTo>
                <a:cubicBezTo>
                  <a:pt x="-4226" y="1038941"/>
                  <a:pt x="171193" y="998229"/>
                  <a:pt x="226618" y="998585"/>
                </a:cubicBezTo>
                <a:cubicBezTo>
                  <a:pt x="358205" y="999423"/>
                  <a:pt x="489566" y="1006593"/>
                  <a:pt x="620703" y="1020095"/>
                </a:cubicBezTo>
                <a:lnTo>
                  <a:pt x="343859" y="1065701"/>
                </a:lnTo>
                <a:cubicBezTo>
                  <a:pt x="293567" y="1073983"/>
                  <a:pt x="218970" y="1068449"/>
                  <a:pt x="193776" y="1122952"/>
                </a:cubicBezTo>
                <a:cubicBezTo>
                  <a:pt x="159896" y="1196238"/>
                  <a:pt x="239990" y="1199050"/>
                  <a:pt x="288304" y="1207126"/>
                </a:cubicBezTo>
                <a:lnTo>
                  <a:pt x="693829" y="1274915"/>
                </a:lnTo>
                <a:cubicBezTo>
                  <a:pt x="633090" y="1284831"/>
                  <a:pt x="504240" y="1280385"/>
                  <a:pt x="458545" y="1324364"/>
                </a:cubicBezTo>
                <a:cubicBezTo>
                  <a:pt x="416096" y="1365193"/>
                  <a:pt x="436721" y="1406761"/>
                  <a:pt x="481807" y="1429710"/>
                </a:cubicBezTo>
                <a:cubicBezTo>
                  <a:pt x="540629" y="1459645"/>
                  <a:pt x="629803" y="1468154"/>
                  <a:pt x="683076" y="1426418"/>
                </a:cubicBezTo>
                <a:lnTo>
                  <a:pt x="693220" y="1408239"/>
                </a:lnTo>
                <a:cubicBezTo>
                  <a:pt x="691327" y="1385228"/>
                  <a:pt x="703536" y="1376803"/>
                  <a:pt x="729848" y="1382964"/>
                </a:cubicBezTo>
                <a:cubicBezTo>
                  <a:pt x="766793" y="1367650"/>
                  <a:pt x="820934" y="1368097"/>
                  <a:pt x="860544" y="1361635"/>
                </a:cubicBezTo>
                <a:cubicBezTo>
                  <a:pt x="920823" y="1351797"/>
                  <a:pt x="1017030" y="1355505"/>
                  <a:pt x="1070673" y="1324837"/>
                </a:cubicBezTo>
                <a:cubicBezTo>
                  <a:pt x="1105855" y="1304746"/>
                  <a:pt x="1127621" y="1251267"/>
                  <a:pt x="1092185" y="1222155"/>
                </a:cubicBezTo>
                <a:cubicBezTo>
                  <a:pt x="1051435" y="1188675"/>
                  <a:pt x="922048" y="1190891"/>
                  <a:pt x="872393" y="1182622"/>
                </a:cubicBezTo>
                <a:lnTo>
                  <a:pt x="601180" y="1137256"/>
                </a:lnTo>
                <a:lnTo>
                  <a:pt x="936334" y="1082045"/>
                </a:lnTo>
                <a:cubicBezTo>
                  <a:pt x="979858" y="1074878"/>
                  <a:pt x="1108889" y="1042376"/>
                  <a:pt x="1044312" y="968747"/>
                </a:cubicBezTo>
                <a:cubicBezTo>
                  <a:pt x="1020517" y="941618"/>
                  <a:pt x="933320" y="941716"/>
                  <a:pt x="899997" y="936343"/>
                </a:cubicBezTo>
                <a:cubicBezTo>
                  <a:pt x="841490" y="926881"/>
                  <a:pt x="782803" y="918642"/>
                  <a:pt x="723936" y="911625"/>
                </a:cubicBezTo>
                <a:cubicBezTo>
                  <a:pt x="600353" y="896901"/>
                  <a:pt x="476300" y="887594"/>
                  <a:pt x="351779" y="883706"/>
                </a:cubicBezTo>
                <a:cubicBezTo>
                  <a:pt x="597012" y="821094"/>
                  <a:pt x="853485" y="829701"/>
                  <a:pt x="1104371" y="8375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7"/>
        <p:cNvGrpSpPr/>
        <p:nvPr/>
      </p:nvGrpSpPr>
      <p:grpSpPr>
        <a:xfrm>
          <a:off x="0" y="0"/>
          <a:ext cx="0" cy="0"/>
          <a:chOff x="0" y="0"/>
          <a:chExt cx="0" cy="0"/>
        </a:xfrm>
      </p:grpSpPr>
      <p:sp>
        <p:nvSpPr>
          <p:cNvPr id="38" name="Google Shape;38;p5"/>
          <p:cNvSpPr/>
          <p:nvPr/>
        </p:nvSpPr>
        <p:spPr>
          <a:xfrm>
            <a:off x="-258525" y="-549627"/>
            <a:ext cx="2337836" cy="230489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5"/>
          <p:cNvSpPr/>
          <p:nvPr/>
        </p:nvSpPr>
        <p:spPr>
          <a:xfrm rot="1832534">
            <a:off x="8091114" y="518904"/>
            <a:ext cx="1576304" cy="1379706"/>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5"/>
          <p:cNvSpPr/>
          <p:nvPr/>
        </p:nvSpPr>
        <p:spPr>
          <a:xfrm rot="-2178819">
            <a:off x="7229719" y="2940743"/>
            <a:ext cx="2971008" cy="1464977"/>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5"/>
          <p:cNvSpPr/>
          <p:nvPr/>
        </p:nvSpPr>
        <p:spPr>
          <a:xfrm>
            <a:off x="6757725" y="3704750"/>
            <a:ext cx="1568804" cy="1615431"/>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5"/>
          <p:cNvSpPr/>
          <p:nvPr/>
        </p:nvSpPr>
        <p:spPr>
          <a:xfrm>
            <a:off x="-608751" y="1003175"/>
            <a:ext cx="1262060" cy="112402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5"/>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44" name="Google Shape;44;p5"/>
          <p:cNvSpPr txBox="1">
            <a:spLocks noGrp="1"/>
          </p:cNvSpPr>
          <p:nvPr>
            <p:ph type="body" idx="1"/>
          </p:nvPr>
        </p:nvSpPr>
        <p:spPr>
          <a:xfrm>
            <a:off x="1216025" y="1863126"/>
            <a:ext cx="6711900" cy="24942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45" name="Google Shape;4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8"/>
          <p:cNvSpPr/>
          <p:nvPr/>
        </p:nvSpPr>
        <p:spPr>
          <a:xfrm rot="3886626">
            <a:off x="-462593" y="-88356"/>
            <a:ext cx="2184896" cy="1912394"/>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8"/>
          <p:cNvSpPr/>
          <p:nvPr/>
        </p:nvSpPr>
        <p:spPr>
          <a:xfrm rot="-1859020">
            <a:off x="564045" y="369917"/>
            <a:ext cx="1439126" cy="1790687"/>
          </a:xfrm>
          <a:custGeom>
            <a:avLst/>
            <a:gdLst/>
            <a:ahLst/>
            <a:cxnLst/>
            <a:rect l="l" t="t" r="r" b="b"/>
            <a:pathLst>
              <a:path w="1166698" h="1451708" extrusionOk="0">
                <a:moveTo>
                  <a:pt x="1104371" y="837588"/>
                </a:moveTo>
                <a:cubicBezTo>
                  <a:pt x="1157339" y="839253"/>
                  <a:pt x="1194466" y="769072"/>
                  <a:pt x="1156120" y="730764"/>
                </a:cubicBezTo>
                <a:cubicBezTo>
                  <a:pt x="1131024" y="705703"/>
                  <a:pt x="1056796" y="697790"/>
                  <a:pt x="1025113" y="689689"/>
                </a:cubicBezTo>
                <a:cubicBezTo>
                  <a:pt x="976107" y="677159"/>
                  <a:pt x="926719" y="666291"/>
                  <a:pt x="876948" y="657083"/>
                </a:cubicBezTo>
                <a:cubicBezTo>
                  <a:pt x="677677" y="619877"/>
                  <a:pt x="474788" y="606805"/>
                  <a:pt x="272508" y="599333"/>
                </a:cubicBezTo>
                <a:cubicBezTo>
                  <a:pt x="414956" y="553740"/>
                  <a:pt x="571313" y="560979"/>
                  <a:pt x="717526" y="532275"/>
                </a:cubicBezTo>
                <a:cubicBezTo>
                  <a:pt x="794658" y="517136"/>
                  <a:pt x="1076999" y="472088"/>
                  <a:pt x="1093897" y="375770"/>
                </a:cubicBezTo>
                <a:cubicBezTo>
                  <a:pt x="1113789" y="262426"/>
                  <a:pt x="822127" y="319425"/>
                  <a:pt x="765977" y="325964"/>
                </a:cubicBezTo>
                <a:cubicBezTo>
                  <a:pt x="606897" y="344506"/>
                  <a:pt x="447882" y="374454"/>
                  <a:pt x="287053" y="368537"/>
                </a:cubicBezTo>
                <a:cubicBezTo>
                  <a:pt x="439431" y="292342"/>
                  <a:pt x="597233" y="251823"/>
                  <a:pt x="756649" y="195920"/>
                </a:cubicBezTo>
                <a:cubicBezTo>
                  <a:pt x="814693" y="175563"/>
                  <a:pt x="895694" y="138493"/>
                  <a:pt x="910718" y="70515"/>
                </a:cubicBezTo>
                <a:cubicBezTo>
                  <a:pt x="930876" y="-20754"/>
                  <a:pt x="835343" y="1047"/>
                  <a:pt x="776717" y="5383"/>
                </a:cubicBezTo>
                <a:cubicBezTo>
                  <a:pt x="687594" y="11976"/>
                  <a:pt x="598499" y="18960"/>
                  <a:pt x="509432" y="26335"/>
                </a:cubicBezTo>
                <a:cubicBezTo>
                  <a:pt x="431931" y="32752"/>
                  <a:pt x="306479" y="19855"/>
                  <a:pt x="236334" y="53937"/>
                </a:cubicBezTo>
                <a:cubicBezTo>
                  <a:pt x="208463" y="67482"/>
                  <a:pt x="182471" y="96160"/>
                  <a:pt x="192129" y="129919"/>
                </a:cubicBezTo>
                <a:cubicBezTo>
                  <a:pt x="204289" y="172414"/>
                  <a:pt x="242686" y="162822"/>
                  <a:pt x="276281" y="161610"/>
                </a:cubicBezTo>
                <a:cubicBezTo>
                  <a:pt x="372209" y="158143"/>
                  <a:pt x="468786" y="144812"/>
                  <a:pt x="564475" y="137119"/>
                </a:cubicBezTo>
                <a:cubicBezTo>
                  <a:pt x="412228" y="187543"/>
                  <a:pt x="265424" y="253112"/>
                  <a:pt x="126269" y="332840"/>
                </a:cubicBezTo>
                <a:cubicBezTo>
                  <a:pt x="90944" y="353093"/>
                  <a:pt x="24111" y="392030"/>
                  <a:pt x="52047" y="444674"/>
                </a:cubicBezTo>
                <a:cubicBezTo>
                  <a:pt x="77365" y="492392"/>
                  <a:pt x="227551" y="483676"/>
                  <a:pt x="273435" y="484376"/>
                </a:cubicBezTo>
                <a:cubicBezTo>
                  <a:pt x="220065" y="499314"/>
                  <a:pt x="-60435" y="618289"/>
                  <a:pt x="47225" y="703305"/>
                </a:cubicBezTo>
                <a:cubicBezTo>
                  <a:pt x="88559" y="735949"/>
                  <a:pt x="224823" y="715074"/>
                  <a:pt x="277084" y="717213"/>
                </a:cubicBezTo>
                <a:cubicBezTo>
                  <a:pt x="367380" y="720900"/>
                  <a:pt x="457637" y="725897"/>
                  <a:pt x="547655" y="733998"/>
                </a:cubicBezTo>
                <a:cubicBezTo>
                  <a:pt x="432420" y="747080"/>
                  <a:pt x="319072" y="773366"/>
                  <a:pt x="209844" y="812339"/>
                </a:cubicBezTo>
                <a:cubicBezTo>
                  <a:pt x="152455" y="833395"/>
                  <a:pt x="3869" y="871742"/>
                  <a:pt x="78" y="949979"/>
                </a:cubicBezTo>
                <a:cubicBezTo>
                  <a:pt x="-4226" y="1038941"/>
                  <a:pt x="171193" y="998229"/>
                  <a:pt x="226618" y="998585"/>
                </a:cubicBezTo>
                <a:cubicBezTo>
                  <a:pt x="358205" y="999423"/>
                  <a:pt x="489566" y="1006593"/>
                  <a:pt x="620703" y="1020095"/>
                </a:cubicBezTo>
                <a:lnTo>
                  <a:pt x="343859" y="1065701"/>
                </a:lnTo>
                <a:cubicBezTo>
                  <a:pt x="293567" y="1073983"/>
                  <a:pt x="218970" y="1068449"/>
                  <a:pt x="193776" y="1122952"/>
                </a:cubicBezTo>
                <a:cubicBezTo>
                  <a:pt x="159896" y="1196238"/>
                  <a:pt x="239990" y="1199050"/>
                  <a:pt x="288304" y="1207126"/>
                </a:cubicBezTo>
                <a:lnTo>
                  <a:pt x="693829" y="1274915"/>
                </a:lnTo>
                <a:cubicBezTo>
                  <a:pt x="633090" y="1284831"/>
                  <a:pt x="504240" y="1280385"/>
                  <a:pt x="458545" y="1324364"/>
                </a:cubicBezTo>
                <a:cubicBezTo>
                  <a:pt x="416096" y="1365193"/>
                  <a:pt x="436721" y="1406761"/>
                  <a:pt x="481807" y="1429710"/>
                </a:cubicBezTo>
                <a:cubicBezTo>
                  <a:pt x="540629" y="1459645"/>
                  <a:pt x="629803" y="1468154"/>
                  <a:pt x="683076" y="1426418"/>
                </a:cubicBezTo>
                <a:lnTo>
                  <a:pt x="693220" y="1408239"/>
                </a:lnTo>
                <a:cubicBezTo>
                  <a:pt x="691327" y="1385228"/>
                  <a:pt x="703536" y="1376803"/>
                  <a:pt x="729848" y="1382964"/>
                </a:cubicBezTo>
                <a:cubicBezTo>
                  <a:pt x="766793" y="1367650"/>
                  <a:pt x="820934" y="1368097"/>
                  <a:pt x="860544" y="1361635"/>
                </a:cubicBezTo>
                <a:cubicBezTo>
                  <a:pt x="920823" y="1351797"/>
                  <a:pt x="1017030" y="1355505"/>
                  <a:pt x="1070673" y="1324837"/>
                </a:cubicBezTo>
                <a:cubicBezTo>
                  <a:pt x="1105855" y="1304746"/>
                  <a:pt x="1127621" y="1251267"/>
                  <a:pt x="1092185" y="1222155"/>
                </a:cubicBezTo>
                <a:cubicBezTo>
                  <a:pt x="1051435" y="1188675"/>
                  <a:pt x="922048" y="1190891"/>
                  <a:pt x="872393" y="1182622"/>
                </a:cubicBezTo>
                <a:lnTo>
                  <a:pt x="601180" y="1137256"/>
                </a:lnTo>
                <a:lnTo>
                  <a:pt x="936334" y="1082045"/>
                </a:lnTo>
                <a:cubicBezTo>
                  <a:pt x="979858" y="1074878"/>
                  <a:pt x="1108889" y="1042376"/>
                  <a:pt x="1044312" y="968747"/>
                </a:cubicBezTo>
                <a:cubicBezTo>
                  <a:pt x="1020517" y="941618"/>
                  <a:pt x="933320" y="941716"/>
                  <a:pt x="899997" y="936343"/>
                </a:cubicBezTo>
                <a:cubicBezTo>
                  <a:pt x="841490" y="926881"/>
                  <a:pt x="782803" y="918642"/>
                  <a:pt x="723936" y="911625"/>
                </a:cubicBezTo>
                <a:cubicBezTo>
                  <a:pt x="600353" y="896901"/>
                  <a:pt x="476300" y="887594"/>
                  <a:pt x="351779" y="883706"/>
                </a:cubicBezTo>
                <a:cubicBezTo>
                  <a:pt x="597012" y="821094"/>
                  <a:pt x="853485" y="829701"/>
                  <a:pt x="1104371" y="8375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8"/>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71" name="Google Shape;71;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72" name="Google Shape;72;p8"/>
          <p:cNvSpPr/>
          <p:nvPr/>
        </p:nvSpPr>
        <p:spPr>
          <a:xfrm>
            <a:off x="630174" y="4286374"/>
            <a:ext cx="2080693" cy="1853115"/>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8"/>
          <p:cNvSpPr/>
          <p:nvPr/>
        </p:nvSpPr>
        <p:spPr>
          <a:xfrm>
            <a:off x="-327075" y="4286376"/>
            <a:ext cx="1543088" cy="15213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8"/>
          <p:cNvSpPr/>
          <p:nvPr/>
        </p:nvSpPr>
        <p:spPr>
          <a:xfrm rot="10039177">
            <a:off x="6208704" y="4295609"/>
            <a:ext cx="2660802" cy="1303235"/>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8"/>
          <p:cNvSpPr/>
          <p:nvPr/>
        </p:nvSpPr>
        <p:spPr>
          <a:xfrm>
            <a:off x="7826250" y="448624"/>
            <a:ext cx="1857351" cy="1732199"/>
          </a:xfrm>
          <a:custGeom>
            <a:avLst/>
            <a:gdLst/>
            <a:ahLst/>
            <a:cxnLst/>
            <a:rect l="l" t="t" r="r" b="b"/>
            <a:pathLst>
              <a:path w="1445409" h="1348015" extrusionOk="0">
                <a:moveTo>
                  <a:pt x="492691" y="421259"/>
                </a:moveTo>
                <a:cubicBezTo>
                  <a:pt x="546736" y="374376"/>
                  <a:pt x="506550" y="328822"/>
                  <a:pt x="452240" y="325297"/>
                </a:cubicBezTo>
                <a:cubicBezTo>
                  <a:pt x="437703" y="338522"/>
                  <a:pt x="422750" y="340218"/>
                  <a:pt x="407380" y="330384"/>
                </a:cubicBezTo>
                <a:cubicBezTo>
                  <a:pt x="394322" y="328376"/>
                  <a:pt x="380960" y="330411"/>
                  <a:pt x="369093" y="336217"/>
                </a:cubicBezTo>
                <a:cubicBezTo>
                  <a:pt x="343775" y="347837"/>
                  <a:pt x="325854" y="378907"/>
                  <a:pt x="318620" y="404493"/>
                </a:cubicBezTo>
                <a:cubicBezTo>
                  <a:pt x="300510" y="468556"/>
                  <a:pt x="338610" y="526138"/>
                  <a:pt x="406304" y="529061"/>
                </a:cubicBezTo>
                <a:cubicBezTo>
                  <a:pt x="452084" y="531070"/>
                  <a:pt x="546853" y="474829"/>
                  <a:pt x="492691" y="421259"/>
                </a:cubicBezTo>
                <a:close/>
                <a:moveTo>
                  <a:pt x="806093" y="553403"/>
                </a:moveTo>
                <a:cubicBezTo>
                  <a:pt x="864032" y="564265"/>
                  <a:pt x="924124" y="521524"/>
                  <a:pt x="930392" y="462341"/>
                </a:cubicBezTo>
                <a:cubicBezTo>
                  <a:pt x="934747" y="421194"/>
                  <a:pt x="911524" y="390637"/>
                  <a:pt x="888008" y="360229"/>
                </a:cubicBezTo>
                <a:cubicBezTo>
                  <a:pt x="878512" y="347947"/>
                  <a:pt x="852689" y="315763"/>
                  <a:pt x="837541" y="307306"/>
                </a:cubicBezTo>
                <a:cubicBezTo>
                  <a:pt x="745236" y="255777"/>
                  <a:pt x="651032" y="524324"/>
                  <a:pt x="806093" y="553403"/>
                </a:cubicBezTo>
                <a:close/>
                <a:moveTo>
                  <a:pt x="1083826" y="830258"/>
                </a:moveTo>
                <a:cubicBezTo>
                  <a:pt x="1079801" y="791969"/>
                  <a:pt x="1070117" y="727213"/>
                  <a:pt x="1030106" y="713603"/>
                </a:cubicBezTo>
                <a:cubicBezTo>
                  <a:pt x="977941" y="695852"/>
                  <a:pt x="917837" y="748911"/>
                  <a:pt x="900705" y="794225"/>
                </a:cubicBezTo>
                <a:cubicBezTo>
                  <a:pt x="846674" y="937153"/>
                  <a:pt x="1095414" y="940497"/>
                  <a:pt x="1083826" y="830258"/>
                </a:cubicBezTo>
                <a:close/>
                <a:moveTo>
                  <a:pt x="1153723" y="365685"/>
                </a:moveTo>
                <a:cubicBezTo>
                  <a:pt x="1227757" y="443844"/>
                  <a:pt x="1373575" y="337889"/>
                  <a:pt x="1313756" y="244001"/>
                </a:cubicBezTo>
                <a:cubicBezTo>
                  <a:pt x="1284024" y="197339"/>
                  <a:pt x="1207625" y="187534"/>
                  <a:pt x="1172242" y="234928"/>
                </a:cubicBezTo>
                <a:cubicBezTo>
                  <a:pt x="1156005" y="256658"/>
                  <a:pt x="1134000" y="344869"/>
                  <a:pt x="1153698" y="365685"/>
                </a:cubicBezTo>
                <a:close/>
                <a:moveTo>
                  <a:pt x="879329" y="119990"/>
                </a:moveTo>
                <a:cubicBezTo>
                  <a:pt x="929335" y="186030"/>
                  <a:pt x="1042129" y="103270"/>
                  <a:pt x="1010012" y="32615"/>
                </a:cubicBezTo>
                <a:cubicBezTo>
                  <a:pt x="971816" y="-51422"/>
                  <a:pt x="822401" y="44832"/>
                  <a:pt x="879329" y="119990"/>
                </a:cubicBezTo>
                <a:close/>
                <a:moveTo>
                  <a:pt x="523622" y="127566"/>
                </a:moveTo>
                <a:cubicBezTo>
                  <a:pt x="522857" y="127800"/>
                  <a:pt x="557437" y="154870"/>
                  <a:pt x="565559" y="156471"/>
                </a:cubicBezTo>
                <a:cubicBezTo>
                  <a:pt x="587395" y="160774"/>
                  <a:pt x="606490" y="152505"/>
                  <a:pt x="622597" y="138039"/>
                </a:cubicBezTo>
                <a:cubicBezTo>
                  <a:pt x="666672" y="98383"/>
                  <a:pt x="639345" y="41475"/>
                  <a:pt x="595666" y="13140"/>
                </a:cubicBezTo>
                <a:cubicBezTo>
                  <a:pt x="560846" y="-9439"/>
                  <a:pt x="521859" y="-469"/>
                  <a:pt x="490417" y="26446"/>
                </a:cubicBezTo>
                <a:cubicBezTo>
                  <a:pt x="450398" y="60671"/>
                  <a:pt x="448746" y="150612"/>
                  <a:pt x="523622" y="127566"/>
                </a:cubicBezTo>
                <a:close/>
                <a:moveTo>
                  <a:pt x="1427224" y="708794"/>
                </a:moveTo>
                <a:cubicBezTo>
                  <a:pt x="1434178" y="634064"/>
                  <a:pt x="1341050" y="658957"/>
                  <a:pt x="1307585" y="686759"/>
                </a:cubicBezTo>
                <a:cubicBezTo>
                  <a:pt x="1271567" y="716669"/>
                  <a:pt x="1247578" y="769125"/>
                  <a:pt x="1256166" y="816000"/>
                </a:cubicBezTo>
                <a:cubicBezTo>
                  <a:pt x="1289651" y="998565"/>
                  <a:pt x="1512373" y="774315"/>
                  <a:pt x="1427224" y="708794"/>
                </a:cubicBezTo>
                <a:close/>
                <a:moveTo>
                  <a:pt x="1181737" y="1055117"/>
                </a:moveTo>
                <a:cubicBezTo>
                  <a:pt x="1114776" y="1051559"/>
                  <a:pt x="1076540" y="1066018"/>
                  <a:pt x="1070292" y="1134780"/>
                </a:cubicBezTo>
                <a:cubicBezTo>
                  <a:pt x="1065670" y="1185693"/>
                  <a:pt x="1064543" y="1219899"/>
                  <a:pt x="1124971" y="1237274"/>
                </a:cubicBezTo>
                <a:cubicBezTo>
                  <a:pt x="1250274" y="1273295"/>
                  <a:pt x="1271132" y="1059868"/>
                  <a:pt x="1181763" y="1055117"/>
                </a:cubicBezTo>
                <a:close/>
                <a:moveTo>
                  <a:pt x="732396" y="1179401"/>
                </a:moveTo>
                <a:cubicBezTo>
                  <a:pt x="721326" y="1189770"/>
                  <a:pt x="679246" y="1175058"/>
                  <a:pt x="656710" y="1194683"/>
                </a:cubicBezTo>
                <a:cubicBezTo>
                  <a:pt x="638768" y="1211590"/>
                  <a:pt x="628956" y="1235391"/>
                  <a:pt x="629772" y="1260029"/>
                </a:cubicBezTo>
                <a:cubicBezTo>
                  <a:pt x="631860" y="1326295"/>
                  <a:pt x="702678" y="1364435"/>
                  <a:pt x="761467" y="1341577"/>
                </a:cubicBezTo>
                <a:cubicBezTo>
                  <a:pt x="880171" y="1295421"/>
                  <a:pt x="820541" y="1096925"/>
                  <a:pt x="732423" y="1179401"/>
                </a:cubicBezTo>
                <a:close/>
                <a:moveTo>
                  <a:pt x="666147" y="797511"/>
                </a:moveTo>
                <a:cubicBezTo>
                  <a:pt x="619045" y="714984"/>
                  <a:pt x="442154" y="856720"/>
                  <a:pt x="477628" y="933744"/>
                </a:cubicBezTo>
                <a:cubicBezTo>
                  <a:pt x="526973" y="1040905"/>
                  <a:pt x="725468" y="901457"/>
                  <a:pt x="666147" y="797511"/>
                </a:cubicBezTo>
                <a:close/>
                <a:moveTo>
                  <a:pt x="224876" y="726668"/>
                </a:moveTo>
                <a:cubicBezTo>
                  <a:pt x="153539" y="650557"/>
                  <a:pt x="11694" y="902481"/>
                  <a:pt x="177748" y="925099"/>
                </a:cubicBezTo>
                <a:cubicBezTo>
                  <a:pt x="298255" y="941515"/>
                  <a:pt x="318212" y="719377"/>
                  <a:pt x="224876" y="726668"/>
                </a:cubicBezTo>
                <a:close/>
                <a:moveTo>
                  <a:pt x="389620" y="1116932"/>
                </a:moveTo>
                <a:cubicBezTo>
                  <a:pt x="327863" y="1101682"/>
                  <a:pt x="237470" y="1169608"/>
                  <a:pt x="295092" y="1232129"/>
                </a:cubicBezTo>
                <a:cubicBezTo>
                  <a:pt x="371640" y="1315187"/>
                  <a:pt x="485089" y="1140515"/>
                  <a:pt x="389627" y="1116932"/>
                </a:cubicBezTo>
                <a:close/>
                <a:moveTo>
                  <a:pt x="161057" y="487078"/>
                </a:moveTo>
                <a:cubicBezTo>
                  <a:pt x="183374" y="457480"/>
                  <a:pt x="208373" y="385089"/>
                  <a:pt x="166748" y="360118"/>
                </a:cubicBezTo>
                <a:cubicBezTo>
                  <a:pt x="135896" y="341603"/>
                  <a:pt x="54616" y="373333"/>
                  <a:pt x="32487" y="391738"/>
                </a:cubicBezTo>
                <a:cubicBezTo>
                  <a:pt x="-65321" y="473164"/>
                  <a:pt x="81391" y="592716"/>
                  <a:pt x="161057" y="487078"/>
                </a:cubicBezTo>
                <a:close/>
                <a:moveTo>
                  <a:pt x="76699" y="484486"/>
                </a:moveTo>
                <a:cubicBezTo>
                  <a:pt x="84953" y="481244"/>
                  <a:pt x="92788" y="477021"/>
                  <a:pt x="100032" y="471906"/>
                </a:cubicBezTo>
                <a:cubicBezTo>
                  <a:pt x="93565" y="478172"/>
                  <a:pt x="85489" y="482526"/>
                  <a:pt x="76699" y="484486"/>
                </a:cubicBezTo>
                <a:close/>
                <a:moveTo>
                  <a:pt x="254484" y="173049"/>
                </a:moveTo>
                <a:cubicBezTo>
                  <a:pt x="323242" y="173049"/>
                  <a:pt x="356337" y="56199"/>
                  <a:pt x="274351" y="56199"/>
                </a:cubicBezTo>
                <a:cubicBezTo>
                  <a:pt x="205587" y="56173"/>
                  <a:pt x="172491" y="173023"/>
                  <a:pt x="254484" y="1730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6"/>
        <p:cNvGrpSpPr/>
        <p:nvPr/>
      </p:nvGrpSpPr>
      <p:grpSpPr>
        <a:xfrm>
          <a:off x="0" y="0"/>
          <a:ext cx="0" cy="0"/>
          <a:chOff x="0" y="0"/>
          <a:chExt cx="0" cy="0"/>
        </a:xfrm>
      </p:grpSpPr>
      <p:sp>
        <p:nvSpPr>
          <p:cNvPr id="77" name="Google Shape;77;p9"/>
          <p:cNvSpPr/>
          <p:nvPr/>
        </p:nvSpPr>
        <p:spPr>
          <a:xfrm>
            <a:off x="-628647" y="-96447"/>
            <a:ext cx="3409660" cy="862777"/>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9"/>
          <p:cNvSpPr/>
          <p:nvPr/>
        </p:nvSpPr>
        <p:spPr>
          <a:xfrm>
            <a:off x="991200" y="-435573"/>
            <a:ext cx="1542974" cy="1439006"/>
          </a:xfrm>
          <a:custGeom>
            <a:avLst/>
            <a:gdLst/>
            <a:ahLst/>
            <a:cxnLst/>
            <a:rect l="l" t="t" r="r" b="b"/>
            <a:pathLst>
              <a:path w="1445409" h="1348015" extrusionOk="0">
                <a:moveTo>
                  <a:pt x="492691" y="421259"/>
                </a:moveTo>
                <a:cubicBezTo>
                  <a:pt x="546736" y="374376"/>
                  <a:pt x="506550" y="328822"/>
                  <a:pt x="452240" y="325297"/>
                </a:cubicBezTo>
                <a:cubicBezTo>
                  <a:pt x="437703" y="338522"/>
                  <a:pt x="422750" y="340218"/>
                  <a:pt x="407380" y="330384"/>
                </a:cubicBezTo>
                <a:cubicBezTo>
                  <a:pt x="394322" y="328376"/>
                  <a:pt x="380960" y="330411"/>
                  <a:pt x="369093" y="336217"/>
                </a:cubicBezTo>
                <a:cubicBezTo>
                  <a:pt x="343775" y="347837"/>
                  <a:pt x="325854" y="378907"/>
                  <a:pt x="318620" y="404493"/>
                </a:cubicBezTo>
                <a:cubicBezTo>
                  <a:pt x="300510" y="468556"/>
                  <a:pt x="338610" y="526138"/>
                  <a:pt x="406304" y="529061"/>
                </a:cubicBezTo>
                <a:cubicBezTo>
                  <a:pt x="452084" y="531070"/>
                  <a:pt x="546853" y="474829"/>
                  <a:pt x="492691" y="421259"/>
                </a:cubicBezTo>
                <a:close/>
                <a:moveTo>
                  <a:pt x="806093" y="553403"/>
                </a:moveTo>
                <a:cubicBezTo>
                  <a:pt x="864032" y="564265"/>
                  <a:pt x="924124" y="521524"/>
                  <a:pt x="930392" y="462341"/>
                </a:cubicBezTo>
                <a:cubicBezTo>
                  <a:pt x="934747" y="421194"/>
                  <a:pt x="911524" y="390637"/>
                  <a:pt x="888008" y="360229"/>
                </a:cubicBezTo>
                <a:cubicBezTo>
                  <a:pt x="878512" y="347947"/>
                  <a:pt x="852689" y="315763"/>
                  <a:pt x="837541" y="307306"/>
                </a:cubicBezTo>
                <a:cubicBezTo>
                  <a:pt x="745236" y="255777"/>
                  <a:pt x="651032" y="524324"/>
                  <a:pt x="806093" y="553403"/>
                </a:cubicBezTo>
                <a:close/>
                <a:moveTo>
                  <a:pt x="1083826" y="830258"/>
                </a:moveTo>
                <a:cubicBezTo>
                  <a:pt x="1079801" y="791969"/>
                  <a:pt x="1070117" y="727213"/>
                  <a:pt x="1030106" y="713603"/>
                </a:cubicBezTo>
                <a:cubicBezTo>
                  <a:pt x="977941" y="695852"/>
                  <a:pt x="917837" y="748911"/>
                  <a:pt x="900705" y="794225"/>
                </a:cubicBezTo>
                <a:cubicBezTo>
                  <a:pt x="846674" y="937153"/>
                  <a:pt x="1095414" y="940497"/>
                  <a:pt x="1083826" y="830258"/>
                </a:cubicBezTo>
                <a:close/>
                <a:moveTo>
                  <a:pt x="1153723" y="365685"/>
                </a:moveTo>
                <a:cubicBezTo>
                  <a:pt x="1227757" y="443844"/>
                  <a:pt x="1373575" y="337889"/>
                  <a:pt x="1313756" y="244001"/>
                </a:cubicBezTo>
                <a:cubicBezTo>
                  <a:pt x="1284024" y="197339"/>
                  <a:pt x="1207625" y="187534"/>
                  <a:pt x="1172242" y="234928"/>
                </a:cubicBezTo>
                <a:cubicBezTo>
                  <a:pt x="1156005" y="256658"/>
                  <a:pt x="1134000" y="344869"/>
                  <a:pt x="1153698" y="365685"/>
                </a:cubicBezTo>
                <a:close/>
                <a:moveTo>
                  <a:pt x="879329" y="119990"/>
                </a:moveTo>
                <a:cubicBezTo>
                  <a:pt x="929335" y="186030"/>
                  <a:pt x="1042129" y="103270"/>
                  <a:pt x="1010012" y="32615"/>
                </a:cubicBezTo>
                <a:cubicBezTo>
                  <a:pt x="971816" y="-51422"/>
                  <a:pt x="822401" y="44832"/>
                  <a:pt x="879329" y="119990"/>
                </a:cubicBezTo>
                <a:close/>
                <a:moveTo>
                  <a:pt x="523622" y="127566"/>
                </a:moveTo>
                <a:cubicBezTo>
                  <a:pt x="522857" y="127800"/>
                  <a:pt x="557437" y="154870"/>
                  <a:pt x="565559" y="156471"/>
                </a:cubicBezTo>
                <a:cubicBezTo>
                  <a:pt x="587395" y="160774"/>
                  <a:pt x="606490" y="152505"/>
                  <a:pt x="622597" y="138039"/>
                </a:cubicBezTo>
                <a:cubicBezTo>
                  <a:pt x="666672" y="98383"/>
                  <a:pt x="639345" y="41475"/>
                  <a:pt x="595666" y="13140"/>
                </a:cubicBezTo>
                <a:cubicBezTo>
                  <a:pt x="560846" y="-9439"/>
                  <a:pt x="521859" y="-469"/>
                  <a:pt x="490417" y="26446"/>
                </a:cubicBezTo>
                <a:cubicBezTo>
                  <a:pt x="450398" y="60671"/>
                  <a:pt x="448746" y="150612"/>
                  <a:pt x="523622" y="127566"/>
                </a:cubicBezTo>
                <a:close/>
                <a:moveTo>
                  <a:pt x="1427224" y="708794"/>
                </a:moveTo>
                <a:cubicBezTo>
                  <a:pt x="1434178" y="634064"/>
                  <a:pt x="1341050" y="658957"/>
                  <a:pt x="1307585" y="686759"/>
                </a:cubicBezTo>
                <a:cubicBezTo>
                  <a:pt x="1271567" y="716669"/>
                  <a:pt x="1247578" y="769125"/>
                  <a:pt x="1256166" y="816000"/>
                </a:cubicBezTo>
                <a:cubicBezTo>
                  <a:pt x="1289651" y="998565"/>
                  <a:pt x="1512373" y="774315"/>
                  <a:pt x="1427224" y="708794"/>
                </a:cubicBezTo>
                <a:close/>
                <a:moveTo>
                  <a:pt x="1181737" y="1055117"/>
                </a:moveTo>
                <a:cubicBezTo>
                  <a:pt x="1114776" y="1051559"/>
                  <a:pt x="1076540" y="1066018"/>
                  <a:pt x="1070292" y="1134780"/>
                </a:cubicBezTo>
                <a:cubicBezTo>
                  <a:pt x="1065670" y="1185693"/>
                  <a:pt x="1064543" y="1219899"/>
                  <a:pt x="1124971" y="1237274"/>
                </a:cubicBezTo>
                <a:cubicBezTo>
                  <a:pt x="1250274" y="1273295"/>
                  <a:pt x="1271132" y="1059868"/>
                  <a:pt x="1181763" y="1055117"/>
                </a:cubicBezTo>
                <a:close/>
                <a:moveTo>
                  <a:pt x="732396" y="1179401"/>
                </a:moveTo>
                <a:cubicBezTo>
                  <a:pt x="721326" y="1189770"/>
                  <a:pt x="679246" y="1175058"/>
                  <a:pt x="656710" y="1194683"/>
                </a:cubicBezTo>
                <a:cubicBezTo>
                  <a:pt x="638768" y="1211590"/>
                  <a:pt x="628956" y="1235391"/>
                  <a:pt x="629772" y="1260029"/>
                </a:cubicBezTo>
                <a:cubicBezTo>
                  <a:pt x="631860" y="1326295"/>
                  <a:pt x="702678" y="1364435"/>
                  <a:pt x="761467" y="1341577"/>
                </a:cubicBezTo>
                <a:cubicBezTo>
                  <a:pt x="880171" y="1295421"/>
                  <a:pt x="820541" y="1096925"/>
                  <a:pt x="732423" y="1179401"/>
                </a:cubicBezTo>
                <a:close/>
                <a:moveTo>
                  <a:pt x="666147" y="797511"/>
                </a:moveTo>
                <a:cubicBezTo>
                  <a:pt x="619045" y="714984"/>
                  <a:pt x="442154" y="856720"/>
                  <a:pt x="477628" y="933744"/>
                </a:cubicBezTo>
                <a:cubicBezTo>
                  <a:pt x="526973" y="1040905"/>
                  <a:pt x="725468" y="901457"/>
                  <a:pt x="666147" y="797511"/>
                </a:cubicBezTo>
                <a:close/>
                <a:moveTo>
                  <a:pt x="224876" y="726668"/>
                </a:moveTo>
                <a:cubicBezTo>
                  <a:pt x="153539" y="650557"/>
                  <a:pt x="11694" y="902481"/>
                  <a:pt x="177748" y="925099"/>
                </a:cubicBezTo>
                <a:cubicBezTo>
                  <a:pt x="298255" y="941515"/>
                  <a:pt x="318212" y="719377"/>
                  <a:pt x="224876" y="726668"/>
                </a:cubicBezTo>
                <a:close/>
                <a:moveTo>
                  <a:pt x="389620" y="1116932"/>
                </a:moveTo>
                <a:cubicBezTo>
                  <a:pt x="327863" y="1101682"/>
                  <a:pt x="237470" y="1169608"/>
                  <a:pt x="295092" y="1232129"/>
                </a:cubicBezTo>
                <a:cubicBezTo>
                  <a:pt x="371640" y="1315187"/>
                  <a:pt x="485089" y="1140515"/>
                  <a:pt x="389627" y="1116932"/>
                </a:cubicBezTo>
                <a:close/>
                <a:moveTo>
                  <a:pt x="161057" y="487078"/>
                </a:moveTo>
                <a:cubicBezTo>
                  <a:pt x="183374" y="457480"/>
                  <a:pt x="208373" y="385089"/>
                  <a:pt x="166748" y="360118"/>
                </a:cubicBezTo>
                <a:cubicBezTo>
                  <a:pt x="135896" y="341603"/>
                  <a:pt x="54616" y="373333"/>
                  <a:pt x="32487" y="391738"/>
                </a:cubicBezTo>
                <a:cubicBezTo>
                  <a:pt x="-65321" y="473164"/>
                  <a:pt x="81391" y="592716"/>
                  <a:pt x="161057" y="487078"/>
                </a:cubicBezTo>
                <a:close/>
                <a:moveTo>
                  <a:pt x="76699" y="484486"/>
                </a:moveTo>
                <a:cubicBezTo>
                  <a:pt x="84953" y="481244"/>
                  <a:pt x="92788" y="477021"/>
                  <a:pt x="100032" y="471906"/>
                </a:cubicBezTo>
                <a:cubicBezTo>
                  <a:pt x="93565" y="478172"/>
                  <a:pt x="85489" y="482526"/>
                  <a:pt x="76699" y="484486"/>
                </a:cubicBezTo>
                <a:close/>
                <a:moveTo>
                  <a:pt x="254484" y="173049"/>
                </a:moveTo>
                <a:cubicBezTo>
                  <a:pt x="323242" y="173049"/>
                  <a:pt x="356337" y="56199"/>
                  <a:pt x="274351" y="56199"/>
                </a:cubicBezTo>
                <a:cubicBezTo>
                  <a:pt x="205587" y="56173"/>
                  <a:pt x="172491" y="173023"/>
                  <a:pt x="254484" y="1730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9"/>
          <p:cNvSpPr/>
          <p:nvPr/>
        </p:nvSpPr>
        <p:spPr>
          <a:xfrm>
            <a:off x="133349" y="3953347"/>
            <a:ext cx="1543088" cy="15213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9"/>
          <p:cNvSpPr/>
          <p:nvPr/>
        </p:nvSpPr>
        <p:spPr>
          <a:xfrm rot="4213030">
            <a:off x="-435731" y="3147919"/>
            <a:ext cx="1834203" cy="901739"/>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9"/>
          <p:cNvSpPr txBox="1">
            <a:spLocks noGrp="1"/>
          </p:cNvSpPr>
          <p:nvPr>
            <p:ph type="body" idx="1"/>
          </p:nvPr>
        </p:nvSpPr>
        <p:spPr>
          <a:xfrm>
            <a:off x="1216025" y="0"/>
            <a:ext cx="1415700" cy="5143500"/>
          </a:xfrm>
          <a:prstGeom prst="rect">
            <a:avLst/>
          </a:prstGeom>
        </p:spPr>
        <p:txBody>
          <a:bodyPr spcFirstLastPara="1" wrap="square" lIns="0" tIns="0" rIns="0" bIns="0" anchor="ctr" anchorCtr="0">
            <a:noAutofit/>
          </a:bodyPr>
          <a:lstStyle>
            <a:lvl1pPr marL="457200" lvl="0" indent="-228600">
              <a:spcBef>
                <a:spcPts val="360"/>
              </a:spcBef>
              <a:spcAft>
                <a:spcPts val="0"/>
              </a:spcAft>
              <a:buSzPts val="1400"/>
              <a:buNone/>
              <a:defRPr sz="1400"/>
            </a:lvl1pPr>
          </a:lstStyle>
          <a:p>
            <a:endParaRPr/>
          </a:p>
        </p:txBody>
      </p:sp>
      <p:sp>
        <p:nvSpPr>
          <p:cNvPr id="82" name="Google Shape;82;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83" name="Google Shape;83;p9"/>
          <p:cNvSpPr/>
          <p:nvPr/>
        </p:nvSpPr>
        <p:spPr>
          <a:xfrm rot="-5400000">
            <a:off x="7814124" y="1453499"/>
            <a:ext cx="2080693" cy="1853115"/>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with scribbles 1">
  <p:cSld name="BLANK_1">
    <p:spTree>
      <p:nvGrpSpPr>
        <p:cNvPr id="1" name="Shape 86"/>
        <p:cNvGrpSpPr/>
        <p:nvPr/>
      </p:nvGrpSpPr>
      <p:grpSpPr>
        <a:xfrm>
          <a:off x="0" y="0"/>
          <a:ext cx="0" cy="0"/>
          <a:chOff x="0" y="0"/>
          <a:chExt cx="0" cy="0"/>
        </a:xfrm>
      </p:grpSpPr>
      <p:sp>
        <p:nvSpPr>
          <p:cNvPr id="87" name="Google Shape;87;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88" name="Google Shape;88;p11"/>
          <p:cNvSpPr/>
          <p:nvPr/>
        </p:nvSpPr>
        <p:spPr>
          <a:xfrm>
            <a:off x="-296625" y="-263875"/>
            <a:ext cx="2030379" cy="2001770"/>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11"/>
          <p:cNvSpPr/>
          <p:nvPr/>
        </p:nvSpPr>
        <p:spPr>
          <a:xfrm rot="1832534">
            <a:off x="8091114" y="518904"/>
            <a:ext cx="1576304" cy="1379706"/>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11"/>
          <p:cNvSpPr/>
          <p:nvPr/>
        </p:nvSpPr>
        <p:spPr>
          <a:xfrm rot="-2178819">
            <a:off x="7229719" y="2940743"/>
            <a:ext cx="2971008" cy="1464977"/>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11"/>
          <p:cNvSpPr/>
          <p:nvPr/>
        </p:nvSpPr>
        <p:spPr>
          <a:xfrm>
            <a:off x="6757725" y="3704750"/>
            <a:ext cx="1568804" cy="1615431"/>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11"/>
          <p:cNvSpPr/>
          <p:nvPr/>
        </p:nvSpPr>
        <p:spPr>
          <a:xfrm>
            <a:off x="-494451" y="1212725"/>
            <a:ext cx="1262060" cy="112402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with scribbles 2">
  <p:cSld name="BLANK_1_1">
    <p:spTree>
      <p:nvGrpSpPr>
        <p:cNvPr id="1" name="Shape 93"/>
        <p:cNvGrpSpPr/>
        <p:nvPr/>
      </p:nvGrpSpPr>
      <p:grpSpPr>
        <a:xfrm>
          <a:off x="0" y="0"/>
          <a:ext cx="0" cy="0"/>
          <a:chOff x="0" y="0"/>
          <a:chExt cx="0" cy="0"/>
        </a:xfrm>
      </p:grpSpPr>
      <p:sp>
        <p:nvSpPr>
          <p:cNvPr id="94" name="Google Shape;94;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95" name="Google Shape;95;p12"/>
          <p:cNvSpPr/>
          <p:nvPr/>
        </p:nvSpPr>
        <p:spPr>
          <a:xfrm>
            <a:off x="-363975" y="-139378"/>
            <a:ext cx="1725952" cy="1537174"/>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2"/>
          <p:cNvSpPr/>
          <p:nvPr/>
        </p:nvSpPr>
        <p:spPr>
          <a:xfrm>
            <a:off x="-833250" y="989836"/>
            <a:ext cx="1722922" cy="16986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2"/>
          <p:cNvSpPr/>
          <p:nvPr/>
        </p:nvSpPr>
        <p:spPr>
          <a:xfrm rot="3883627">
            <a:off x="5783707" y="3854784"/>
            <a:ext cx="1547313" cy="1912394"/>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2"/>
          <p:cNvSpPr/>
          <p:nvPr/>
        </p:nvSpPr>
        <p:spPr>
          <a:xfrm rot="-10111965">
            <a:off x="7102246" y="-359891"/>
            <a:ext cx="2575201" cy="1264627"/>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2"/>
          <p:cNvSpPr/>
          <p:nvPr/>
        </p:nvSpPr>
        <p:spPr>
          <a:xfrm>
            <a:off x="4738425" y="4133800"/>
            <a:ext cx="1416809" cy="1458918"/>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2"/>
          <p:cNvSpPr/>
          <p:nvPr/>
        </p:nvSpPr>
        <p:spPr>
          <a:xfrm rot="-1859643">
            <a:off x="7847841" y="325734"/>
            <a:ext cx="945912" cy="1176986"/>
          </a:xfrm>
          <a:custGeom>
            <a:avLst/>
            <a:gdLst/>
            <a:ahLst/>
            <a:cxnLst/>
            <a:rect l="l" t="t" r="r" b="b"/>
            <a:pathLst>
              <a:path w="1166698" h="1451708" extrusionOk="0">
                <a:moveTo>
                  <a:pt x="1104371" y="837588"/>
                </a:moveTo>
                <a:cubicBezTo>
                  <a:pt x="1157339" y="839253"/>
                  <a:pt x="1194466" y="769072"/>
                  <a:pt x="1156120" y="730764"/>
                </a:cubicBezTo>
                <a:cubicBezTo>
                  <a:pt x="1131024" y="705703"/>
                  <a:pt x="1056796" y="697790"/>
                  <a:pt x="1025113" y="689689"/>
                </a:cubicBezTo>
                <a:cubicBezTo>
                  <a:pt x="976107" y="677159"/>
                  <a:pt x="926719" y="666291"/>
                  <a:pt x="876948" y="657083"/>
                </a:cubicBezTo>
                <a:cubicBezTo>
                  <a:pt x="677677" y="619877"/>
                  <a:pt x="474788" y="606805"/>
                  <a:pt x="272508" y="599333"/>
                </a:cubicBezTo>
                <a:cubicBezTo>
                  <a:pt x="414956" y="553740"/>
                  <a:pt x="571313" y="560979"/>
                  <a:pt x="717526" y="532275"/>
                </a:cubicBezTo>
                <a:cubicBezTo>
                  <a:pt x="794658" y="517136"/>
                  <a:pt x="1076999" y="472088"/>
                  <a:pt x="1093897" y="375770"/>
                </a:cubicBezTo>
                <a:cubicBezTo>
                  <a:pt x="1113789" y="262426"/>
                  <a:pt x="822127" y="319425"/>
                  <a:pt x="765977" y="325964"/>
                </a:cubicBezTo>
                <a:cubicBezTo>
                  <a:pt x="606897" y="344506"/>
                  <a:pt x="447882" y="374454"/>
                  <a:pt x="287053" y="368537"/>
                </a:cubicBezTo>
                <a:cubicBezTo>
                  <a:pt x="439431" y="292342"/>
                  <a:pt x="597233" y="251823"/>
                  <a:pt x="756649" y="195920"/>
                </a:cubicBezTo>
                <a:cubicBezTo>
                  <a:pt x="814693" y="175563"/>
                  <a:pt x="895694" y="138493"/>
                  <a:pt x="910718" y="70515"/>
                </a:cubicBezTo>
                <a:cubicBezTo>
                  <a:pt x="930876" y="-20754"/>
                  <a:pt x="835343" y="1047"/>
                  <a:pt x="776717" y="5383"/>
                </a:cubicBezTo>
                <a:cubicBezTo>
                  <a:pt x="687594" y="11976"/>
                  <a:pt x="598499" y="18960"/>
                  <a:pt x="509432" y="26335"/>
                </a:cubicBezTo>
                <a:cubicBezTo>
                  <a:pt x="431931" y="32752"/>
                  <a:pt x="306479" y="19855"/>
                  <a:pt x="236334" y="53937"/>
                </a:cubicBezTo>
                <a:cubicBezTo>
                  <a:pt x="208463" y="67482"/>
                  <a:pt x="182471" y="96160"/>
                  <a:pt x="192129" y="129919"/>
                </a:cubicBezTo>
                <a:cubicBezTo>
                  <a:pt x="204289" y="172414"/>
                  <a:pt x="242686" y="162822"/>
                  <a:pt x="276281" y="161610"/>
                </a:cubicBezTo>
                <a:cubicBezTo>
                  <a:pt x="372209" y="158143"/>
                  <a:pt x="468786" y="144812"/>
                  <a:pt x="564475" y="137119"/>
                </a:cubicBezTo>
                <a:cubicBezTo>
                  <a:pt x="412228" y="187543"/>
                  <a:pt x="265424" y="253112"/>
                  <a:pt x="126269" y="332840"/>
                </a:cubicBezTo>
                <a:cubicBezTo>
                  <a:pt x="90944" y="353093"/>
                  <a:pt x="24111" y="392030"/>
                  <a:pt x="52047" y="444674"/>
                </a:cubicBezTo>
                <a:cubicBezTo>
                  <a:pt x="77365" y="492392"/>
                  <a:pt x="227551" y="483676"/>
                  <a:pt x="273435" y="484376"/>
                </a:cubicBezTo>
                <a:cubicBezTo>
                  <a:pt x="220065" y="499314"/>
                  <a:pt x="-60435" y="618289"/>
                  <a:pt x="47225" y="703305"/>
                </a:cubicBezTo>
                <a:cubicBezTo>
                  <a:pt x="88559" y="735949"/>
                  <a:pt x="224823" y="715074"/>
                  <a:pt x="277084" y="717213"/>
                </a:cubicBezTo>
                <a:cubicBezTo>
                  <a:pt x="367380" y="720900"/>
                  <a:pt x="457637" y="725897"/>
                  <a:pt x="547655" y="733998"/>
                </a:cubicBezTo>
                <a:cubicBezTo>
                  <a:pt x="432420" y="747080"/>
                  <a:pt x="319072" y="773366"/>
                  <a:pt x="209844" y="812339"/>
                </a:cubicBezTo>
                <a:cubicBezTo>
                  <a:pt x="152455" y="833395"/>
                  <a:pt x="3869" y="871742"/>
                  <a:pt x="78" y="949979"/>
                </a:cubicBezTo>
                <a:cubicBezTo>
                  <a:pt x="-4226" y="1038941"/>
                  <a:pt x="171193" y="998229"/>
                  <a:pt x="226618" y="998585"/>
                </a:cubicBezTo>
                <a:cubicBezTo>
                  <a:pt x="358205" y="999423"/>
                  <a:pt x="489566" y="1006593"/>
                  <a:pt x="620703" y="1020095"/>
                </a:cubicBezTo>
                <a:lnTo>
                  <a:pt x="343859" y="1065701"/>
                </a:lnTo>
                <a:cubicBezTo>
                  <a:pt x="293567" y="1073983"/>
                  <a:pt x="218970" y="1068449"/>
                  <a:pt x="193776" y="1122952"/>
                </a:cubicBezTo>
                <a:cubicBezTo>
                  <a:pt x="159896" y="1196238"/>
                  <a:pt x="239990" y="1199050"/>
                  <a:pt x="288304" y="1207126"/>
                </a:cubicBezTo>
                <a:lnTo>
                  <a:pt x="693829" y="1274915"/>
                </a:lnTo>
                <a:cubicBezTo>
                  <a:pt x="633090" y="1284831"/>
                  <a:pt x="504240" y="1280385"/>
                  <a:pt x="458545" y="1324364"/>
                </a:cubicBezTo>
                <a:cubicBezTo>
                  <a:pt x="416096" y="1365193"/>
                  <a:pt x="436721" y="1406761"/>
                  <a:pt x="481807" y="1429710"/>
                </a:cubicBezTo>
                <a:cubicBezTo>
                  <a:pt x="540629" y="1459645"/>
                  <a:pt x="629803" y="1468154"/>
                  <a:pt x="683076" y="1426418"/>
                </a:cubicBezTo>
                <a:lnTo>
                  <a:pt x="693220" y="1408239"/>
                </a:lnTo>
                <a:cubicBezTo>
                  <a:pt x="691327" y="1385228"/>
                  <a:pt x="703536" y="1376803"/>
                  <a:pt x="729848" y="1382964"/>
                </a:cubicBezTo>
                <a:cubicBezTo>
                  <a:pt x="766793" y="1367650"/>
                  <a:pt x="820934" y="1368097"/>
                  <a:pt x="860544" y="1361635"/>
                </a:cubicBezTo>
                <a:cubicBezTo>
                  <a:pt x="920823" y="1351797"/>
                  <a:pt x="1017030" y="1355505"/>
                  <a:pt x="1070673" y="1324837"/>
                </a:cubicBezTo>
                <a:cubicBezTo>
                  <a:pt x="1105855" y="1304746"/>
                  <a:pt x="1127621" y="1251267"/>
                  <a:pt x="1092185" y="1222155"/>
                </a:cubicBezTo>
                <a:cubicBezTo>
                  <a:pt x="1051435" y="1188675"/>
                  <a:pt x="922048" y="1190891"/>
                  <a:pt x="872393" y="1182622"/>
                </a:cubicBezTo>
                <a:lnTo>
                  <a:pt x="601180" y="1137256"/>
                </a:lnTo>
                <a:lnTo>
                  <a:pt x="936334" y="1082045"/>
                </a:lnTo>
                <a:cubicBezTo>
                  <a:pt x="979858" y="1074878"/>
                  <a:pt x="1108889" y="1042376"/>
                  <a:pt x="1044312" y="968747"/>
                </a:cubicBezTo>
                <a:cubicBezTo>
                  <a:pt x="1020517" y="941618"/>
                  <a:pt x="933320" y="941716"/>
                  <a:pt x="899997" y="936343"/>
                </a:cubicBezTo>
                <a:cubicBezTo>
                  <a:pt x="841490" y="926881"/>
                  <a:pt x="782803" y="918642"/>
                  <a:pt x="723936" y="911625"/>
                </a:cubicBezTo>
                <a:cubicBezTo>
                  <a:pt x="600353" y="896901"/>
                  <a:pt x="476300" y="887594"/>
                  <a:pt x="351779" y="883706"/>
                </a:cubicBezTo>
                <a:cubicBezTo>
                  <a:pt x="597012" y="821094"/>
                  <a:pt x="853485" y="829701"/>
                  <a:pt x="1104371" y="8375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with scribbles 3">
  <p:cSld name="BLANK_1_1_1">
    <p:spTree>
      <p:nvGrpSpPr>
        <p:cNvPr id="1" name="Shape 101"/>
        <p:cNvGrpSpPr/>
        <p:nvPr/>
      </p:nvGrpSpPr>
      <p:grpSpPr>
        <a:xfrm>
          <a:off x="0" y="0"/>
          <a:ext cx="0" cy="0"/>
          <a:chOff x="0" y="0"/>
          <a:chExt cx="0" cy="0"/>
        </a:xfrm>
      </p:grpSpPr>
      <p:sp>
        <p:nvSpPr>
          <p:cNvPr id="102" name="Google Shape;102;p1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03" name="Google Shape;103;p13"/>
          <p:cNvSpPr/>
          <p:nvPr/>
        </p:nvSpPr>
        <p:spPr>
          <a:xfrm flipH="1">
            <a:off x="7835213" y="3361850"/>
            <a:ext cx="1568804" cy="1615431"/>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3"/>
          <p:cNvSpPr/>
          <p:nvPr/>
        </p:nvSpPr>
        <p:spPr>
          <a:xfrm rot="-5400000" flipH="1">
            <a:off x="161815" y="3378547"/>
            <a:ext cx="1825737" cy="2198998"/>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3"/>
          <p:cNvSpPr/>
          <p:nvPr/>
        </p:nvSpPr>
        <p:spPr>
          <a:xfrm flipH="1">
            <a:off x="6793464" y="-380376"/>
            <a:ext cx="1780528" cy="158578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3"/>
          <p:cNvSpPr/>
          <p:nvPr/>
        </p:nvSpPr>
        <p:spPr>
          <a:xfrm flipH="1">
            <a:off x="-544275" y="645938"/>
            <a:ext cx="1566292" cy="1544222"/>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rgbClr val="1D1D1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13"/>
          <p:cNvSpPr/>
          <p:nvPr/>
        </p:nvSpPr>
        <p:spPr>
          <a:xfrm flipH="1">
            <a:off x="6244184" y="4423655"/>
            <a:ext cx="2574272" cy="1045975"/>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6025" y="1003175"/>
            <a:ext cx="6711900" cy="6231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1"/>
              </a:buClr>
              <a:buSzPts val="4200"/>
              <a:buFont typeface="Raleway ExtraBold"/>
              <a:buNone/>
              <a:defRPr sz="4200">
                <a:solidFill>
                  <a:schemeClr val="dk1"/>
                </a:solidFill>
                <a:latin typeface="Raleway ExtraBold"/>
                <a:ea typeface="Raleway ExtraBold"/>
                <a:cs typeface="Raleway ExtraBold"/>
                <a:sym typeface="Raleway ExtraBold"/>
              </a:defRPr>
            </a:lvl1pPr>
            <a:lvl2pPr lvl="1">
              <a:spcBef>
                <a:spcPts val="0"/>
              </a:spcBef>
              <a:spcAft>
                <a:spcPts val="0"/>
              </a:spcAft>
              <a:buClr>
                <a:schemeClr val="dk1"/>
              </a:buClr>
              <a:buSzPts val="4200"/>
              <a:buFont typeface="Raleway ExtraBold"/>
              <a:buNone/>
              <a:defRPr sz="4200">
                <a:solidFill>
                  <a:schemeClr val="dk1"/>
                </a:solidFill>
                <a:latin typeface="Raleway ExtraBold"/>
                <a:ea typeface="Raleway ExtraBold"/>
                <a:cs typeface="Raleway ExtraBold"/>
                <a:sym typeface="Raleway ExtraBold"/>
              </a:defRPr>
            </a:lvl2pPr>
            <a:lvl3pPr lvl="2">
              <a:spcBef>
                <a:spcPts val="0"/>
              </a:spcBef>
              <a:spcAft>
                <a:spcPts val="0"/>
              </a:spcAft>
              <a:buClr>
                <a:schemeClr val="dk1"/>
              </a:buClr>
              <a:buSzPts val="4200"/>
              <a:buFont typeface="Raleway ExtraBold"/>
              <a:buNone/>
              <a:defRPr sz="4200">
                <a:solidFill>
                  <a:schemeClr val="dk1"/>
                </a:solidFill>
                <a:latin typeface="Raleway ExtraBold"/>
                <a:ea typeface="Raleway ExtraBold"/>
                <a:cs typeface="Raleway ExtraBold"/>
                <a:sym typeface="Raleway ExtraBold"/>
              </a:defRPr>
            </a:lvl3pPr>
            <a:lvl4pPr lvl="3">
              <a:spcBef>
                <a:spcPts val="0"/>
              </a:spcBef>
              <a:spcAft>
                <a:spcPts val="0"/>
              </a:spcAft>
              <a:buClr>
                <a:schemeClr val="dk1"/>
              </a:buClr>
              <a:buSzPts val="4200"/>
              <a:buFont typeface="Raleway ExtraBold"/>
              <a:buNone/>
              <a:defRPr sz="4200">
                <a:solidFill>
                  <a:schemeClr val="dk1"/>
                </a:solidFill>
                <a:latin typeface="Raleway ExtraBold"/>
                <a:ea typeface="Raleway ExtraBold"/>
                <a:cs typeface="Raleway ExtraBold"/>
                <a:sym typeface="Raleway ExtraBold"/>
              </a:defRPr>
            </a:lvl4pPr>
            <a:lvl5pPr lvl="4">
              <a:spcBef>
                <a:spcPts val="0"/>
              </a:spcBef>
              <a:spcAft>
                <a:spcPts val="0"/>
              </a:spcAft>
              <a:buClr>
                <a:schemeClr val="dk1"/>
              </a:buClr>
              <a:buSzPts val="4200"/>
              <a:buFont typeface="Raleway ExtraBold"/>
              <a:buNone/>
              <a:defRPr sz="4200">
                <a:solidFill>
                  <a:schemeClr val="dk1"/>
                </a:solidFill>
                <a:latin typeface="Raleway ExtraBold"/>
                <a:ea typeface="Raleway ExtraBold"/>
                <a:cs typeface="Raleway ExtraBold"/>
                <a:sym typeface="Raleway ExtraBold"/>
              </a:defRPr>
            </a:lvl5pPr>
            <a:lvl6pPr lvl="5">
              <a:spcBef>
                <a:spcPts val="0"/>
              </a:spcBef>
              <a:spcAft>
                <a:spcPts val="0"/>
              </a:spcAft>
              <a:buClr>
                <a:schemeClr val="dk1"/>
              </a:buClr>
              <a:buSzPts val="4200"/>
              <a:buFont typeface="Raleway ExtraBold"/>
              <a:buNone/>
              <a:defRPr sz="4200">
                <a:solidFill>
                  <a:schemeClr val="dk1"/>
                </a:solidFill>
                <a:latin typeface="Raleway ExtraBold"/>
                <a:ea typeface="Raleway ExtraBold"/>
                <a:cs typeface="Raleway ExtraBold"/>
                <a:sym typeface="Raleway ExtraBold"/>
              </a:defRPr>
            </a:lvl6pPr>
            <a:lvl7pPr lvl="6">
              <a:spcBef>
                <a:spcPts val="0"/>
              </a:spcBef>
              <a:spcAft>
                <a:spcPts val="0"/>
              </a:spcAft>
              <a:buClr>
                <a:schemeClr val="dk1"/>
              </a:buClr>
              <a:buSzPts val="4200"/>
              <a:buFont typeface="Raleway ExtraBold"/>
              <a:buNone/>
              <a:defRPr sz="4200">
                <a:solidFill>
                  <a:schemeClr val="dk1"/>
                </a:solidFill>
                <a:latin typeface="Raleway ExtraBold"/>
                <a:ea typeface="Raleway ExtraBold"/>
                <a:cs typeface="Raleway ExtraBold"/>
                <a:sym typeface="Raleway ExtraBold"/>
              </a:defRPr>
            </a:lvl7pPr>
            <a:lvl8pPr lvl="7">
              <a:spcBef>
                <a:spcPts val="0"/>
              </a:spcBef>
              <a:spcAft>
                <a:spcPts val="0"/>
              </a:spcAft>
              <a:buClr>
                <a:schemeClr val="dk1"/>
              </a:buClr>
              <a:buSzPts val="4200"/>
              <a:buFont typeface="Raleway ExtraBold"/>
              <a:buNone/>
              <a:defRPr sz="4200">
                <a:solidFill>
                  <a:schemeClr val="dk1"/>
                </a:solidFill>
                <a:latin typeface="Raleway ExtraBold"/>
                <a:ea typeface="Raleway ExtraBold"/>
                <a:cs typeface="Raleway ExtraBold"/>
                <a:sym typeface="Raleway ExtraBold"/>
              </a:defRPr>
            </a:lvl8pPr>
            <a:lvl9pPr lvl="8">
              <a:spcBef>
                <a:spcPts val="0"/>
              </a:spcBef>
              <a:spcAft>
                <a:spcPts val="0"/>
              </a:spcAft>
              <a:buClr>
                <a:schemeClr val="dk1"/>
              </a:buClr>
              <a:buSzPts val="4200"/>
              <a:buFont typeface="Raleway ExtraBold"/>
              <a:buNone/>
              <a:defRPr sz="4200">
                <a:solidFill>
                  <a:schemeClr val="dk1"/>
                </a:solidFill>
                <a:latin typeface="Raleway ExtraBold"/>
                <a:ea typeface="Raleway ExtraBold"/>
                <a:cs typeface="Raleway ExtraBold"/>
                <a:sym typeface="Raleway ExtraBold"/>
              </a:defRPr>
            </a:lvl9pPr>
          </a:lstStyle>
          <a:p>
            <a:endParaRPr/>
          </a:p>
        </p:txBody>
      </p:sp>
      <p:sp>
        <p:nvSpPr>
          <p:cNvPr id="7" name="Google Shape;7;p1"/>
          <p:cNvSpPr txBox="1">
            <a:spLocks noGrp="1"/>
          </p:cNvSpPr>
          <p:nvPr>
            <p:ph type="body" idx="1"/>
          </p:nvPr>
        </p:nvSpPr>
        <p:spPr>
          <a:xfrm>
            <a:off x="1216025" y="1863126"/>
            <a:ext cx="6711900" cy="2494200"/>
          </a:xfrm>
          <a:prstGeom prst="rect">
            <a:avLst/>
          </a:prstGeom>
          <a:noFill/>
          <a:ln>
            <a:noFill/>
          </a:ln>
        </p:spPr>
        <p:txBody>
          <a:bodyPr spcFirstLastPara="1" wrap="square" lIns="0" tIns="0" rIns="0" bIns="0" anchor="t" anchorCtr="0">
            <a:noAutofit/>
          </a:bodyPr>
          <a:lstStyle>
            <a:lvl1pPr marL="457200" lvl="0" indent="-342900">
              <a:spcBef>
                <a:spcPts val="600"/>
              </a:spcBef>
              <a:spcAft>
                <a:spcPts val="0"/>
              </a:spcAft>
              <a:buClr>
                <a:schemeClr val="lt1"/>
              </a:buClr>
              <a:buSzPts val="1800"/>
              <a:buFont typeface="Work Sans Light"/>
              <a:buChar char="✘"/>
              <a:defRPr sz="2400">
                <a:solidFill>
                  <a:schemeClr val="dk1"/>
                </a:solidFill>
                <a:latin typeface="Work Sans Light"/>
                <a:ea typeface="Work Sans Light"/>
                <a:cs typeface="Work Sans Light"/>
                <a:sym typeface="Work Sans Light"/>
              </a:defRPr>
            </a:lvl1pPr>
            <a:lvl2pPr marL="914400" lvl="1" indent="-342900">
              <a:spcBef>
                <a:spcPts val="0"/>
              </a:spcBef>
              <a:spcAft>
                <a:spcPts val="0"/>
              </a:spcAft>
              <a:buClr>
                <a:schemeClr val="lt1"/>
              </a:buClr>
              <a:buSzPts val="1800"/>
              <a:buFont typeface="Work Sans Light"/>
              <a:buChar char="✗"/>
              <a:defRPr sz="2400">
                <a:solidFill>
                  <a:schemeClr val="dk1"/>
                </a:solidFill>
                <a:latin typeface="Work Sans Light"/>
                <a:ea typeface="Work Sans Light"/>
                <a:cs typeface="Work Sans Light"/>
                <a:sym typeface="Work Sans Light"/>
              </a:defRPr>
            </a:lvl2pPr>
            <a:lvl3pPr marL="1371600" lvl="2" indent="-381000">
              <a:spcBef>
                <a:spcPts val="0"/>
              </a:spcBef>
              <a:spcAft>
                <a:spcPts val="0"/>
              </a:spcAft>
              <a:buClr>
                <a:schemeClr val="dk1"/>
              </a:buClr>
              <a:buSzPts val="2400"/>
              <a:buFont typeface="Work Sans Light"/>
              <a:buChar char="■"/>
              <a:defRPr sz="2400">
                <a:solidFill>
                  <a:schemeClr val="dk1"/>
                </a:solidFill>
                <a:latin typeface="Work Sans Light"/>
                <a:ea typeface="Work Sans Light"/>
                <a:cs typeface="Work Sans Light"/>
                <a:sym typeface="Work Sans Light"/>
              </a:defRPr>
            </a:lvl3pPr>
            <a:lvl4pPr marL="1828800" lvl="3" indent="-381000">
              <a:spcBef>
                <a:spcPts val="0"/>
              </a:spcBef>
              <a:spcAft>
                <a:spcPts val="0"/>
              </a:spcAft>
              <a:buClr>
                <a:schemeClr val="dk1"/>
              </a:buClr>
              <a:buSzPts val="2400"/>
              <a:buFont typeface="Work Sans Light"/>
              <a:buChar char="●"/>
              <a:defRPr sz="2400">
                <a:solidFill>
                  <a:schemeClr val="dk1"/>
                </a:solidFill>
                <a:latin typeface="Work Sans Light"/>
                <a:ea typeface="Work Sans Light"/>
                <a:cs typeface="Work Sans Light"/>
                <a:sym typeface="Work Sans Light"/>
              </a:defRPr>
            </a:lvl4pPr>
            <a:lvl5pPr marL="2286000" lvl="4" indent="-381000">
              <a:spcBef>
                <a:spcPts val="0"/>
              </a:spcBef>
              <a:spcAft>
                <a:spcPts val="0"/>
              </a:spcAft>
              <a:buClr>
                <a:schemeClr val="dk1"/>
              </a:buClr>
              <a:buSzPts val="2400"/>
              <a:buFont typeface="Work Sans Light"/>
              <a:buChar char="○"/>
              <a:defRPr sz="2400">
                <a:solidFill>
                  <a:schemeClr val="dk1"/>
                </a:solidFill>
                <a:latin typeface="Work Sans Light"/>
                <a:ea typeface="Work Sans Light"/>
                <a:cs typeface="Work Sans Light"/>
                <a:sym typeface="Work Sans Light"/>
              </a:defRPr>
            </a:lvl5pPr>
            <a:lvl6pPr marL="2743200" lvl="5" indent="-381000">
              <a:spcBef>
                <a:spcPts val="0"/>
              </a:spcBef>
              <a:spcAft>
                <a:spcPts val="0"/>
              </a:spcAft>
              <a:buClr>
                <a:schemeClr val="dk1"/>
              </a:buClr>
              <a:buSzPts val="2400"/>
              <a:buFont typeface="Work Sans Light"/>
              <a:buChar char="■"/>
              <a:defRPr sz="2400">
                <a:solidFill>
                  <a:schemeClr val="dk1"/>
                </a:solidFill>
                <a:latin typeface="Work Sans Light"/>
                <a:ea typeface="Work Sans Light"/>
                <a:cs typeface="Work Sans Light"/>
                <a:sym typeface="Work Sans Light"/>
              </a:defRPr>
            </a:lvl6pPr>
            <a:lvl7pPr marL="3200400" lvl="6" indent="-381000">
              <a:spcBef>
                <a:spcPts val="0"/>
              </a:spcBef>
              <a:spcAft>
                <a:spcPts val="0"/>
              </a:spcAft>
              <a:buClr>
                <a:schemeClr val="dk1"/>
              </a:buClr>
              <a:buSzPts val="2400"/>
              <a:buFont typeface="Work Sans Light"/>
              <a:buChar char="●"/>
              <a:defRPr sz="2400">
                <a:solidFill>
                  <a:schemeClr val="dk1"/>
                </a:solidFill>
                <a:latin typeface="Work Sans Light"/>
                <a:ea typeface="Work Sans Light"/>
                <a:cs typeface="Work Sans Light"/>
                <a:sym typeface="Work Sans Light"/>
              </a:defRPr>
            </a:lvl7pPr>
            <a:lvl8pPr marL="3657600" lvl="7" indent="-381000">
              <a:spcBef>
                <a:spcPts val="0"/>
              </a:spcBef>
              <a:spcAft>
                <a:spcPts val="0"/>
              </a:spcAft>
              <a:buClr>
                <a:schemeClr val="dk1"/>
              </a:buClr>
              <a:buSzPts val="2400"/>
              <a:buFont typeface="Work Sans Light"/>
              <a:buChar char="○"/>
              <a:defRPr sz="2400">
                <a:solidFill>
                  <a:schemeClr val="dk1"/>
                </a:solidFill>
                <a:latin typeface="Work Sans Light"/>
                <a:ea typeface="Work Sans Light"/>
                <a:cs typeface="Work Sans Light"/>
                <a:sym typeface="Work Sans Light"/>
              </a:defRPr>
            </a:lvl8pPr>
            <a:lvl9pPr marL="4114800" lvl="8" indent="-381000">
              <a:spcBef>
                <a:spcPts val="0"/>
              </a:spcBef>
              <a:spcAft>
                <a:spcPts val="0"/>
              </a:spcAft>
              <a:buClr>
                <a:schemeClr val="dk1"/>
              </a:buClr>
              <a:buSzPts val="2400"/>
              <a:buFont typeface="Work Sans Light"/>
              <a:buChar char="■"/>
              <a:defRPr sz="2400">
                <a:solidFill>
                  <a:schemeClr val="dk1"/>
                </a:solidFill>
                <a:latin typeface="Work Sans Light"/>
                <a:ea typeface="Work Sans Light"/>
                <a:cs typeface="Work Sans Light"/>
                <a:sym typeface="Work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dk1"/>
                </a:solidFill>
                <a:latin typeface="Work Sans Light"/>
                <a:ea typeface="Work Sans Light"/>
                <a:cs typeface="Work Sans Light"/>
                <a:sym typeface="Work Sans Light"/>
              </a:defRPr>
            </a:lvl1pPr>
            <a:lvl2pPr lvl="1" algn="r">
              <a:buNone/>
              <a:defRPr sz="1300">
                <a:solidFill>
                  <a:schemeClr val="dk1"/>
                </a:solidFill>
                <a:latin typeface="Work Sans Light"/>
                <a:ea typeface="Work Sans Light"/>
                <a:cs typeface="Work Sans Light"/>
                <a:sym typeface="Work Sans Light"/>
              </a:defRPr>
            </a:lvl2pPr>
            <a:lvl3pPr lvl="2" algn="r">
              <a:buNone/>
              <a:defRPr sz="1300">
                <a:solidFill>
                  <a:schemeClr val="dk1"/>
                </a:solidFill>
                <a:latin typeface="Work Sans Light"/>
                <a:ea typeface="Work Sans Light"/>
                <a:cs typeface="Work Sans Light"/>
                <a:sym typeface="Work Sans Light"/>
              </a:defRPr>
            </a:lvl3pPr>
            <a:lvl4pPr lvl="3" algn="r">
              <a:buNone/>
              <a:defRPr sz="1300">
                <a:solidFill>
                  <a:schemeClr val="dk1"/>
                </a:solidFill>
                <a:latin typeface="Work Sans Light"/>
                <a:ea typeface="Work Sans Light"/>
                <a:cs typeface="Work Sans Light"/>
                <a:sym typeface="Work Sans Light"/>
              </a:defRPr>
            </a:lvl4pPr>
            <a:lvl5pPr lvl="4" algn="r">
              <a:buNone/>
              <a:defRPr sz="1300">
                <a:solidFill>
                  <a:schemeClr val="dk1"/>
                </a:solidFill>
                <a:latin typeface="Work Sans Light"/>
                <a:ea typeface="Work Sans Light"/>
                <a:cs typeface="Work Sans Light"/>
                <a:sym typeface="Work Sans Light"/>
              </a:defRPr>
            </a:lvl5pPr>
            <a:lvl6pPr lvl="5" algn="r">
              <a:buNone/>
              <a:defRPr sz="1300">
                <a:solidFill>
                  <a:schemeClr val="dk1"/>
                </a:solidFill>
                <a:latin typeface="Work Sans Light"/>
                <a:ea typeface="Work Sans Light"/>
                <a:cs typeface="Work Sans Light"/>
                <a:sym typeface="Work Sans Light"/>
              </a:defRPr>
            </a:lvl6pPr>
            <a:lvl7pPr lvl="6" algn="r">
              <a:buNone/>
              <a:defRPr sz="1300">
                <a:solidFill>
                  <a:schemeClr val="dk1"/>
                </a:solidFill>
                <a:latin typeface="Work Sans Light"/>
                <a:ea typeface="Work Sans Light"/>
                <a:cs typeface="Work Sans Light"/>
                <a:sym typeface="Work Sans Light"/>
              </a:defRPr>
            </a:lvl7pPr>
            <a:lvl8pPr lvl="7" algn="r">
              <a:buNone/>
              <a:defRPr sz="1300">
                <a:solidFill>
                  <a:schemeClr val="dk1"/>
                </a:solidFill>
                <a:latin typeface="Work Sans Light"/>
                <a:ea typeface="Work Sans Light"/>
                <a:cs typeface="Work Sans Light"/>
                <a:sym typeface="Work Sans Light"/>
              </a:defRPr>
            </a:lvl8pPr>
            <a:lvl9pPr lvl="8" algn="r">
              <a:buNone/>
              <a:defRPr sz="1300">
                <a:solidFill>
                  <a:schemeClr val="dk1"/>
                </a:solidFill>
                <a:latin typeface="Work Sans Light"/>
                <a:ea typeface="Work Sans Light"/>
                <a:cs typeface="Work Sans Light"/>
                <a:sym typeface="Work Sans Light"/>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5" r:id="rId5"/>
    <p:sldLayoutId id="2147483656" r:id="rId6"/>
    <p:sldLayoutId id="2147483657" r:id="rId7"/>
    <p:sldLayoutId id="2147483658" r:id="rId8"/>
    <p:sldLayoutId id="214748365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www.flaticon.com/" TargetMode="External"/><Relationship Id="rId4" Type="http://schemas.openxmlformats.org/officeDocument/2006/relationships/diagramLayout" Target="../diagrams/layout1.xml"/><Relationship Id="rId9" Type="http://schemas.openxmlformats.org/officeDocument/2006/relationships/hyperlink" Target="http://www.freepik.co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flaticon.com/" TargetMode="External"/><Relationship Id="rId4" Type="http://schemas.openxmlformats.org/officeDocument/2006/relationships/hyperlink" Target="http://www.freepik.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slidescarnival.com/"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www.flaticon.com/" TargetMode="External"/><Relationship Id="rId4" Type="http://schemas.openxmlformats.org/officeDocument/2006/relationships/hyperlink" Target="http://www.freepik.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www.flaticon.com/" TargetMode="External"/><Relationship Id="rId4" Type="http://schemas.openxmlformats.org/officeDocument/2006/relationships/hyperlink" Target="http://www.freepik.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www.flaticon.com/" TargetMode="External"/><Relationship Id="rId4"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hyperlink" Target="http://www.flaticon.com/"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www.freepik.com/" TargetMode="Externa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p:nvPr/>
        </p:nvSpPr>
        <p:spPr>
          <a:xfrm>
            <a:off x="3143240" y="142858"/>
            <a:ext cx="2938896" cy="2788091"/>
          </a:xfrm>
          <a:custGeom>
            <a:avLst/>
            <a:gdLst/>
            <a:ahLst/>
            <a:cxnLst/>
            <a:rect l="l" t="t" r="r" b="b"/>
            <a:pathLst>
              <a:path w="1899125" h="1801674" extrusionOk="0">
                <a:moveTo>
                  <a:pt x="1818538" y="707752"/>
                </a:moveTo>
                <a:cubicBezTo>
                  <a:pt x="1831074" y="497125"/>
                  <a:pt x="1753858" y="325519"/>
                  <a:pt x="1578309" y="205746"/>
                </a:cubicBezTo>
                <a:cubicBezTo>
                  <a:pt x="1408528" y="89914"/>
                  <a:pt x="1198250" y="22552"/>
                  <a:pt x="994519" y="4769"/>
                </a:cubicBezTo>
                <a:cubicBezTo>
                  <a:pt x="827085" y="-9839"/>
                  <a:pt x="652527" y="8307"/>
                  <a:pt x="495522" y="70381"/>
                </a:cubicBezTo>
                <a:cubicBezTo>
                  <a:pt x="429934" y="95571"/>
                  <a:pt x="368486" y="130433"/>
                  <a:pt x="313219" y="173809"/>
                </a:cubicBezTo>
                <a:cubicBezTo>
                  <a:pt x="239976" y="232551"/>
                  <a:pt x="210471" y="301682"/>
                  <a:pt x="158916" y="375104"/>
                </a:cubicBezTo>
                <a:cubicBezTo>
                  <a:pt x="103122" y="454565"/>
                  <a:pt x="46440" y="506438"/>
                  <a:pt x="18368" y="605174"/>
                </a:cubicBezTo>
                <a:cubicBezTo>
                  <a:pt x="-14565" y="720999"/>
                  <a:pt x="5923" y="819242"/>
                  <a:pt x="10454" y="934958"/>
                </a:cubicBezTo>
                <a:cubicBezTo>
                  <a:pt x="14758" y="1044814"/>
                  <a:pt x="-1278" y="1145825"/>
                  <a:pt x="25122" y="1255759"/>
                </a:cubicBezTo>
                <a:cubicBezTo>
                  <a:pt x="47323" y="1350745"/>
                  <a:pt x="90532" y="1439548"/>
                  <a:pt x="151572" y="1515641"/>
                </a:cubicBezTo>
                <a:cubicBezTo>
                  <a:pt x="422033" y="1849229"/>
                  <a:pt x="943761" y="1837532"/>
                  <a:pt x="1324630" y="1747856"/>
                </a:cubicBezTo>
                <a:cubicBezTo>
                  <a:pt x="1538265" y="1697565"/>
                  <a:pt x="1682812" y="1551189"/>
                  <a:pt x="1774457" y="1356692"/>
                </a:cubicBezTo>
                <a:cubicBezTo>
                  <a:pt x="1865783" y="1162882"/>
                  <a:pt x="1991560" y="890940"/>
                  <a:pt x="1818538" y="707752"/>
                </a:cubicBezTo>
                <a:close/>
                <a:moveTo>
                  <a:pt x="1780057" y="1013000"/>
                </a:moveTo>
                <a:cubicBezTo>
                  <a:pt x="1773893" y="989902"/>
                  <a:pt x="1783298" y="964666"/>
                  <a:pt x="1787413" y="941387"/>
                </a:cubicBezTo>
                <a:cubicBezTo>
                  <a:pt x="1787430" y="965448"/>
                  <a:pt x="1784958" y="989447"/>
                  <a:pt x="1780037" y="1013000"/>
                </a:cubicBezTo>
                <a:close/>
                <a:moveTo>
                  <a:pt x="1240206" y="1350652"/>
                </a:moveTo>
                <a:cubicBezTo>
                  <a:pt x="1199929" y="1367787"/>
                  <a:pt x="1164079" y="1357269"/>
                  <a:pt x="1121896" y="1347528"/>
                </a:cubicBezTo>
                <a:cubicBezTo>
                  <a:pt x="1185325" y="1323272"/>
                  <a:pt x="1246595" y="1293709"/>
                  <a:pt x="1305055" y="1259156"/>
                </a:cubicBezTo>
                <a:cubicBezTo>
                  <a:pt x="1286530" y="1291734"/>
                  <a:pt x="1264799" y="1322383"/>
                  <a:pt x="1240186" y="1350646"/>
                </a:cubicBezTo>
                <a:close/>
                <a:moveTo>
                  <a:pt x="1291243" y="1489342"/>
                </a:moveTo>
                <a:cubicBezTo>
                  <a:pt x="1273962" y="1493315"/>
                  <a:pt x="1256501" y="1496665"/>
                  <a:pt x="1238987" y="1499452"/>
                </a:cubicBezTo>
                <a:cubicBezTo>
                  <a:pt x="1256980" y="1483982"/>
                  <a:pt x="1267701" y="1489167"/>
                  <a:pt x="1291223" y="1489348"/>
                </a:cubicBezTo>
                <a:close/>
                <a:moveTo>
                  <a:pt x="1066251" y="829391"/>
                </a:moveTo>
                <a:cubicBezTo>
                  <a:pt x="1043961" y="799579"/>
                  <a:pt x="1027361" y="796436"/>
                  <a:pt x="1043676" y="759852"/>
                </a:cubicBezTo>
                <a:cubicBezTo>
                  <a:pt x="1056548" y="779930"/>
                  <a:pt x="1068915" y="804660"/>
                  <a:pt x="1066251" y="829391"/>
                </a:cubicBezTo>
                <a:close/>
                <a:moveTo>
                  <a:pt x="131680" y="905133"/>
                </a:moveTo>
                <a:cubicBezTo>
                  <a:pt x="135569" y="877323"/>
                  <a:pt x="140671" y="849592"/>
                  <a:pt x="146822" y="822178"/>
                </a:cubicBezTo>
                <a:cubicBezTo>
                  <a:pt x="168547" y="893395"/>
                  <a:pt x="196336" y="962619"/>
                  <a:pt x="229884" y="1029092"/>
                </a:cubicBezTo>
                <a:cubicBezTo>
                  <a:pt x="262843" y="1095845"/>
                  <a:pt x="272015" y="1165598"/>
                  <a:pt x="298810" y="1235112"/>
                </a:cubicBezTo>
                <a:cubicBezTo>
                  <a:pt x="217288" y="1140213"/>
                  <a:pt x="159946" y="1026998"/>
                  <a:pt x="131680" y="905133"/>
                </a:cubicBezTo>
                <a:close/>
                <a:moveTo>
                  <a:pt x="263413" y="518227"/>
                </a:moveTo>
                <a:cubicBezTo>
                  <a:pt x="267756" y="601097"/>
                  <a:pt x="263265" y="667409"/>
                  <a:pt x="254417" y="750351"/>
                </a:cubicBezTo>
                <a:cubicBezTo>
                  <a:pt x="242890" y="706980"/>
                  <a:pt x="235842" y="662542"/>
                  <a:pt x="233384" y="617733"/>
                </a:cubicBezTo>
                <a:cubicBezTo>
                  <a:pt x="231686" y="584111"/>
                  <a:pt x="263660" y="522899"/>
                  <a:pt x="263413" y="518207"/>
                </a:cubicBezTo>
                <a:close/>
                <a:moveTo>
                  <a:pt x="454798" y="739444"/>
                </a:moveTo>
                <a:cubicBezTo>
                  <a:pt x="460884" y="691751"/>
                  <a:pt x="468441" y="598388"/>
                  <a:pt x="506592" y="564461"/>
                </a:cubicBezTo>
                <a:cubicBezTo>
                  <a:pt x="560559" y="516503"/>
                  <a:pt x="618427" y="559464"/>
                  <a:pt x="661686" y="596690"/>
                </a:cubicBezTo>
                <a:cubicBezTo>
                  <a:pt x="571591" y="647105"/>
                  <a:pt x="494711" y="685938"/>
                  <a:pt x="463872" y="794233"/>
                </a:cubicBezTo>
                <a:cubicBezTo>
                  <a:pt x="451181" y="778945"/>
                  <a:pt x="447713" y="758006"/>
                  <a:pt x="454797" y="739444"/>
                </a:cubicBezTo>
                <a:close/>
                <a:moveTo>
                  <a:pt x="731461" y="908134"/>
                </a:moveTo>
                <a:cubicBezTo>
                  <a:pt x="722308" y="910395"/>
                  <a:pt x="744800" y="779767"/>
                  <a:pt x="748890" y="771388"/>
                </a:cubicBezTo>
                <a:cubicBezTo>
                  <a:pt x="760771" y="795114"/>
                  <a:pt x="730521" y="879935"/>
                  <a:pt x="731435" y="908134"/>
                </a:cubicBezTo>
                <a:close/>
                <a:moveTo>
                  <a:pt x="845227" y="1379142"/>
                </a:moveTo>
                <a:cubicBezTo>
                  <a:pt x="857758" y="1385458"/>
                  <a:pt x="870425" y="1391522"/>
                  <a:pt x="883229" y="1397334"/>
                </a:cubicBezTo>
                <a:cubicBezTo>
                  <a:pt x="752707" y="1462829"/>
                  <a:pt x="626011" y="1370055"/>
                  <a:pt x="553798" y="1260257"/>
                </a:cubicBezTo>
                <a:cubicBezTo>
                  <a:pt x="638530" y="1325267"/>
                  <a:pt x="739171" y="1366326"/>
                  <a:pt x="845201" y="1379142"/>
                </a:cubicBezTo>
                <a:close/>
                <a:moveTo>
                  <a:pt x="900431" y="1221080"/>
                </a:moveTo>
                <a:cubicBezTo>
                  <a:pt x="851903" y="1224269"/>
                  <a:pt x="735408" y="1064244"/>
                  <a:pt x="764601" y="1038036"/>
                </a:cubicBezTo>
                <a:cubicBezTo>
                  <a:pt x="801100" y="1107529"/>
                  <a:pt x="838959" y="1170361"/>
                  <a:pt x="900405" y="1221080"/>
                </a:cubicBezTo>
                <a:close/>
                <a:moveTo>
                  <a:pt x="868554" y="883856"/>
                </a:moveTo>
                <a:cubicBezTo>
                  <a:pt x="876831" y="858244"/>
                  <a:pt x="875101" y="846987"/>
                  <a:pt x="894416" y="825528"/>
                </a:cubicBezTo>
                <a:cubicBezTo>
                  <a:pt x="912798" y="846164"/>
                  <a:pt x="891065" y="881406"/>
                  <a:pt x="868528" y="883856"/>
                </a:cubicBezTo>
                <a:close/>
                <a:moveTo>
                  <a:pt x="728486" y="1608635"/>
                </a:moveTo>
                <a:cubicBezTo>
                  <a:pt x="649811" y="1617598"/>
                  <a:pt x="547608" y="1627157"/>
                  <a:pt x="504071" y="1545122"/>
                </a:cubicBezTo>
                <a:cubicBezTo>
                  <a:pt x="575905" y="1575650"/>
                  <a:pt x="651306" y="1596990"/>
                  <a:pt x="728486" y="1608635"/>
                </a:cubicBezTo>
                <a:close/>
                <a:moveTo>
                  <a:pt x="613968" y="944705"/>
                </a:moveTo>
                <a:cubicBezTo>
                  <a:pt x="601558" y="949388"/>
                  <a:pt x="589242" y="954311"/>
                  <a:pt x="577022" y="959475"/>
                </a:cubicBezTo>
                <a:cubicBezTo>
                  <a:pt x="563190" y="872093"/>
                  <a:pt x="576374" y="816384"/>
                  <a:pt x="638384" y="749956"/>
                </a:cubicBezTo>
                <a:cubicBezTo>
                  <a:pt x="611193" y="810726"/>
                  <a:pt x="608452" y="879287"/>
                  <a:pt x="613968" y="944705"/>
                </a:cubicBezTo>
                <a:close/>
                <a:moveTo>
                  <a:pt x="591846" y="303276"/>
                </a:moveTo>
                <a:cubicBezTo>
                  <a:pt x="628408" y="288330"/>
                  <a:pt x="667749" y="281390"/>
                  <a:pt x="707219" y="282926"/>
                </a:cubicBezTo>
                <a:cubicBezTo>
                  <a:pt x="663312" y="299699"/>
                  <a:pt x="637373" y="298999"/>
                  <a:pt x="591846" y="303276"/>
                </a:cubicBezTo>
                <a:close/>
                <a:moveTo>
                  <a:pt x="1317850" y="417689"/>
                </a:moveTo>
                <a:lnTo>
                  <a:pt x="1307285" y="402472"/>
                </a:lnTo>
                <a:cubicBezTo>
                  <a:pt x="1317340" y="410681"/>
                  <a:pt x="1327462" y="418817"/>
                  <a:pt x="1337651" y="426879"/>
                </a:cubicBezTo>
                <a:cubicBezTo>
                  <a:pt x="1330187" y="426198"/>
                  <a:pt x="1323189" y="422950"/>
                  <a:pt x="1317850" y="417689"/>
                </a:cubicBezTo>
                <a:close/>
                <a:moveTo>
                  <a:pt x="1632061" y="731809"/>
                </a:moveTo>
                <a:cubicBezTo>
                  <a:pt x="1624353" y="721440"/>
                  <a:pt x="1616512" y="711161"/>
                  <a:pt x="1608539" y="700973"/>
                </a:cubicBezTo>
                <a:cubicBezTo>
                  <a:pt x="1627021" y="705221"/>
                  <a:pt x="1634861" y="715499"/>
                  <a:pt x="1632061" y="731809"/>
                </a:cubicBezTo>
                <a:close/>
                <a:moveTo>
                  <a:pt x="1164124" y="1111237"/>
                </a:moveTo>
                <a:cubicBezTo>
                  <a:pt x="1193935" y="1064028"/>
                  <a:pt x="1216052" y="1012382"/>
                  <a:pt x="1229647" y="958230"/>
                </a:cubicBezTo>
                <a:cubicBezTo>
                  <a:pt x="1274209" y="1032391"/>
                  <a:pt x="1272861" y="1190594"/>
                  <a:pt x="1155108" y="1191904"/>
                </a:cubicBezTo>
                <a:cubicBezTo>
                  <a:pt x="1160632" y="1165356"/>
                  <a:pt x="1163651" y="1138349"/>
                  <a:pt x="1164124" y="1111237"/>
                </a:cubicBezTo>
                <a:close/>
                <a:moveTo>
                  <a:pt x="1241023" y="537578"/>
                </a:moveTo>
                <a:lnTo>
                  <a:pt x="1217041" y="518933"/>
                </a:lnTo>
                <a:cubicBezTo>
                  <a:pt x="1228622" y="518119"/>
                  <a:pt x="1238958" y="526155"/>
                  <a:pt x="1241023" y="537578"/>
                </a:cubicBezTo>
                <a:close/>
                <a:moveTo>
                  <a:pt x="1601403" y="917090"/>
                </a:moveTo>
                <a:cubicBezTo>
                  <a:pt x="1587347" y="952543"/>
                  <a:pt x="1569018" y="986148"/>
                  <a:pt x="1546821" y="1017161"/>
                </a:cubicBezTo>
                <a:cubicBezTo>
                  <a:pt x="1537578" y="966383"/>
                  <a:pt x="1516869" y="922009"/>
                  <a:pt x="1501184" y="873403"/>
                </a:cubicBezTo>
                <a:cubicBezTo>
                  <a:pt x="1486723" y="828600"/>
                  <a:pt x="1481836" y="780448"/>
                  <a:pt x="1468853" y="734622"/>
                </a:cubicBezTo>
                <a:cubicBezTo>
                  <a:pt x="1518813" y="791032"/>
                  <a:pt x="1563203" y="852139"/>
                  <a:pt x="1601403" y="917090"/>
                </a:cubicBezTo>
                <a:close/>
                <a:moveTo>
                  <a:pt x="1506499" y="1277230"/>
                </a:moveTo>
                <a:cubicBezTo>
                  <a:pt x="1528504" y="1241119"/>
                  <a:pt x="1535426" y="1195876"/>
                  <a:pt x="1557892" y="1163168"/>
                </a:cubicBezTo>
                <a:cubicBezTo>
                  <a:pt x="1581226" y="1129254"/>
                  <a:pt x="1618521" y="1102410"/>
                  <a:pt x="1643080" y="1067996"/>
                </a:cubicBezTo>
                <a:cubicBezTo>
                  <a:pt x="1627336" y="1135145"/>
                  <a:pt x="1607386" y="1202526"/>
                  <a:pt x="1575930" y="1264204"/>
                </a:cubicBezTo>
                <a:cubicBezTo>
                  <a:pt x="1539633" y="1335351"/>
                  <a:pt x="1511412" y="1355584"/>
                  <a:pt x="1428460" y="1365590"/>
                </a:cubicBezTo>
                <a:cubicBezTo>
                  <a:pt x="1459219" y="1340695"/>
                  <a:pt x="1485597" y="1310830"/>
                  <a:pt x="1506499" y="1277231"/>
                </a:cubicBezTo>
                <a:close/>
                <a:moveTo>
                  <a:pt x="1533521" y="332875"/>
                </a:moveTo>
                <a:cubicBezTo>
                  <a:pt x="1592389" y="376330"/>
                  <a:pt x="1638930" y="434359"/>
                  <a:pt x="1668566" y="501253"/>
                </a:cubicBezTo>
                <a:cubicBezTo>
                  <a:pt x="1556693" y="420243"/>
                  <a:pt x="1442466" y="350191"/>
                  <a:pt x="1337301" y="259356"/>
                </a:cubicBezTo>
                <a:cubicBezTo>
                  <a:pt x="1295598" y="223329"/>
                  <a:pt x="1253688" y="183977"/>
                  <a:pt x="1199974" y="166680"/>
                </a:cubicBezTo>
                <a:cubicBezTo>
                  <a:pt x="1173730" y="158255"/>
                  <a:pt x="1150189" y="159985"/>
                  <a:pt x="1123763" y="157555"/>
                </a:cubicBezTo>
                <a:cubicBezTo>
                  <a:pt x="1079629" y="153498"/>
                  <a:pt x="1075922" y="156051"/>
                  <a:pt x="1034964" y="129201"/>
                </a:cubicBezTo>
                <a:cubicBezTo>
                  <a:pt x="1213839" y="155578"/>
                  <a:pt x="1388941" y="223361"/>
                  <a:pt x="1533521" y="332875"/>
                </a:cubicBezTo>
                <a:close/>
                <a:moveTo>
                  <a:pt x="982366" y="363652"/>
                </a:moveTo>
                <a:cubicBezTo>
                  <a:pt x="945492" y="365499"/>
                  <a:pt x="954592" y="374177"/>
                  <a:pt x="913563" y="371507"/>
                </a:cubicBezTo>
                <a:cubicBezTo>
                  <a:pt x="884920" y="369640"/>
                  <a:pt x="855455" y="358389"/>
                  <a:pt x="826709" y="354657"/>
                </a:cubicBezTo>
                <a:cubicBezTo>
                  <a:pt x="894008" y="332557"/>
                  <a:pt x="916603" y="332751"/>
                  <a:pt x="982366" y="363652"/>
                </a:cubicBezTo>
                <a:close/>
                <a:moveTo>
                  <a:pt x="881751" y="188974"/>
                </a:moveTo>
                <a:lnTo>
                  <a:pt x="896899" y="196440"/>
                </a:lnTo>
                <a:cubicBezTo>
                  <a:pt x="837460" y="176929"/>
                  <a:pt x="775327" y="166870"/>
                  <a:pt x="712768" y="166628"/>
                </a:cubicBezTo>
                <a:cubicBezTo>
                  <a:pt x="682225" y="166870"/>
                  <a:pt x="651806" y="170526"/>
                  <a:pt x="622076" y="177529"/>
                </a:cubicBezTo>
                <a:lnTo>
                  <a:pt x="592449" y="185876"/>
                </a:lnTo>
                <a:cubicBezTo>
                  <a:pt x="573172" y="201637"/>
                  <a:pt x="555272" y="200598"/>
                  <a:pt x="538748" y="182759"/>
                </a:cubicBezTo>
                <a:cubicBezTo>
                  <a:pt x="644580" y="132072"/>
                  <a:pt x="776936" y="139758"/>
                  <a:pt x="881751" y="188974"/>
                </a:cubicBezTo>
                <a:close/>
                <a:moveTo>
                  <a:pt x="214866" y="1384255"/>
                </a:moveTo>
                <a:cubicBezTo>
                  <a:pt x="191487" y="1347181"/>
                  <a:pt x="172644" y="1307435"/>
                  <a:pt x="158741" y="1265869"/>
                </a:cubicBezTo>
                <a:cubicBezTo>
                  <a:pt x="193513" y="1313954"/>
                  <a:pt x="233150" y="1358325"/>
                  <a:pt x="277025" y="1398280"/>
                </a:cubicBezTo>
                <a:cubicBezTo>
                  <a:pt x="297559" y="1416945"/>
                  <a:pt x="339489" y="1436944"/>
                  <a:pt x="352465" y="1459115"/>
                </a:cubicBezTo>
                <a:cubicBezTo>
                  <a:pt x="364450" y="1479582"/>
                  <a:pt x="363024" y="1519795"/>
                  <a:pt x="369155" y="1542718"/>
                </a:cubicBezTo>
                <a:cubicBezTo>
                  <a:pt x="307803" y="1500558"/>
                  <a:pt x="255371" y="1446708"/>
                  <a:pt x="214866" y="1384255"/>
                </a:cubicBezTo>
                <a:close/>
                <a:moveTo>
                  <a:pt x="1479256" y="1570216"/>
                </a:moveTo>
                <a:cubicBezTo>
                  <a:pt x="1327449" y="1670760"/>
                  <a:pt x="1099366" y="1675297"/>
                  <a:pt x="923778" y="1679872"/>
                </a:cubicBezTo>
                <a:cubicBezTo>
                  <a:pt x="988666" y="1657403"/>
                  <a:pt x="1038030" y="1628207"/>
                  <a:pt x="1106904" y="1625329"/>
                </a:cubicBezTo>
                <a:cubicBezTo>
                  <a:pt x="1170621" y="1623535"/>
                  <a:pt x="1234050" y="1616067"/>
                  <a:pt x="1296441" y="1603016"/>
                </a:cubicBezTo>
                <a:cubicBezTo>
                  <a:pt x="1353688" y="1590948"/>
                  <a:pt x="1408748" y="1570185"/>
                  <a:pt x="1459708" y="1541448"/>
                </a:cubicBezTo>
                <a:cubicBezTo>
                  <a:pt x="1518269" y="1507573"/>
                  <a:pt x="1559791" y="1451805"/>
                  <a:pt x="1617257" y="1420042"/>
                </a:cubicBezTo>
                <a:cubicBezTo>
                  <a:pt x="1581556" y="1478325"/>
                  <a:pt x="1536658" y="1532193"/>
                  <a:pt x="1479256" y="1570216"/>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20"/>
          <p:cNvSpPr/>
          <p:nvPr/>
        </p:nvSpPr>
        <p:spPr>
          <a:xfrm>
            <a:off x="2125050" y="2483494"/>
            <a:ext cx="4979291" cy="1159826"/>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20"/>
          <p:cNvSpPr txBox="1">
            <a:spLocks noGrp="1"/>
          </p:cNvSpPr>
          <p:nvPr>
            <p:ph type="ctrTitle" idx="4294967295"/>
          </p:nvPr>
        </p:nvSpPr>
        <p:spPr>
          <a:xfrm>
            <a:off x="1779248" y="2340644"/>
            <a:ext cx="60789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zh-TW" altLang="en-US" sz="6000" dirty="0" smtClean="0">
                <a:solidFill>
                  <a:schemeClr val="accent2">
                    <a:lumMod val="50000"/>
                  </a:schemeClr>
                </a:solidFill>
                <a:latin typeface="華康圓體注音" pitchFamily="18" charset="-120"/>
                <a:ea typeface="華康圓體注音" pitchFamily="18" charset="-120"/>
              </a:rPr>
              <a:t>猜猜看</a:t>
            </a:r>
            <a:endParaRPr sz="6000" dirty="0">
              <a:solidFill>
                <a:schemeClr val="accent2">
                  <a:lumMod val="50000"/>
                </a:schemeClr>
              </a:solidFill>
              <a:latin typeface="華康圓體注音" pitchFamily="18" charset="-120"/>
              <a:ea typeface="華康圓體注音" pitchFamily="18" charset="-120"/>
            </a:endParaRPr>
          </a:p>
        </p:txBody>
      </p:sp>
      <p:sp>
        <p:nvSpPr>
          <p:cNvPr id="156" name="Google Shape;156;p20"/>
          <p:cNvSpPr txBox="1">
            <a:spLocks noGrp="1"/>
          </p:cNvSpPr>
          <p:nvPr>
            <p:ph type="subTitle" idx="4294967295"/>
          </p:nvPr>
        </p:nvSpPr>
        <p:spPr>
          <a:xfrm>
            <a:off x="1000100" y="3857634"/>
            <a:ext cx="6078900" cy="784800"/>
          </a:xfrm>
          <a:prstGeom prst="rect">
            <a:avLst/>
          </a:prstGeom>
        </p:spPr>
        <p:txBody>
          <a:bodyPr spcFirstLastPara="1" wrap="square" lIns="0" tIns="0" rIns="0" bIns="0" anchor="t" anchorCtr="0">
            <a:noAutofit/>
          </a:bodyPr>
          <a:lstStyle/>
          <a:p>
            <a:pPr marL="0" lvl="0" indent="0" algn="ctr">
              <a:buClr>
                <a:schemeClr val="dk1"/>
              </a:buClr>
              <a:buSzPts val="1100"/>
              <a:buNone/>
            </a:pPr>
            <a:r>
              <a:rPr lang="zh-TW" altLang="en-US" sz="2800" dirty="0" smtClean="0">
                <a:latin typeface="王漢宗特黑體繁" pitchFamily="2" charset="-120"/>
                <a:ea typeface="王漢宗特黑體繁" pitchFamily="2" charset="-120"/>
                <a:cs typeface="Raleway ExtraBold"/>
                <a:sym typeface="Raleway ExtraBold"/>
              </a:rPr>
              <a:t>全身有</a:t>
            </a:r>
            <a:r>
              <a:rPr lang="en-US" altLang="zh-TW" sz="3600" dirty="0" smtClean="0">
                <a:latin typeface="王漢宗特黑體繁" pitchFamily="2" charset="-120"/>
                <a:ea typeface="王漢宗特黑體繁" pitchFamily="2" charset="-120"/>
                <a:cs typeface="Raleway ExtraBold"/>
                <a:sym typeface="Raleway ExtraBold"/>
              </a:rPr>
              <a:t>2</a:t>
            </a:r>
            <a:r>
              <a:rPr lang="zh-TW" altLang="en-US" sz="3600" dirty="0" smtClean="0">
                <a:latin typeface="王漢宗特黑體繁" pitchFamily="2" charset="-120"/>
                <a:ea typeface="王漢宗特黑體繁" pitchFamily="2" charset="-120"/>
                <a:cs typeface="Raleway ExtraBold"/>
                <a:sym typeface="Raleway ExtraBold"/>
              </a:rPr>
              <a:t>種顏色</a:t>
            </a:r>
            <a:endParaRPr sz="3600" dirty="0">
              <a:latin typeface="王漢宗特黑體繁" pitchFamily="2" charset="-120"/>
              <a:ea typeface="王漢宗特黑體繁" pitchFamily="2" charset="-120"/>
            </a:endParaRPr>
          </a:p>
        </p:txBody>
      </p:sp>
      <p:sp>
        <p:nvSpPr>
          <p:cNvPr id="157" name="Google Shape;157;p20"/>
          <p:cNvSpPr/>
          <p:nvPr/>
        </p:nvSpPr>
        <p:spPr>
          <a:xfrm>
            <a:off x="4572818" y="775376"/>
            <a:ext cx="1455284" cy="1474660"/>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58" name="Google Shape;158;p20"/>
          <p:cNvSpPr/>
          <p:nvPr/>
        </p:nvSpPr>
        <p:spPr>
          <a:xfrm rot="1473012">
            <a:off x="3249604" y="1511667"/>
            <a:ext cx="850851" cy="828815"/>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59" name="Google Shape;159;p20"/>
          <p:cNvSpPr/>
          <p:nvPr/>
        </p:nvSpPr>
        <p:spPr>
          <a:xfrm>
            <a:off x="4291348" y="634450"/>
            <a:ext cx="372489" cy="36196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0" name="Google Shape;160;p20"/>
          <p:cNvSpPr/>
          <p:nvPr/>
        </p:nvSpPr>
        <p:spPr>
          <a:xfrm rot="2487327">
            <a:off x="4051770" y="2276952"/>
            <a:ext cx="265047" cy="257558"/>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1" name="Google Shape;161;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a:t>
            </a:fld>
            <a:endParaRPr/>
          </a:p>
        </p:txBody>
      </p:sp>
      <p:sp>
        <p:nvSpPr>
          <p:cNvPr id="11" name="Google Shape;156;p20"/>
          <p:cNvSpPr txBox="1">
            <a:spLocks/>
          </p:cNvSpPr>
          <p:nvPr/>
        </p:nvSpPr>
        <p:spPr>
          <a:xfrm>
            <a:off x="1571604" y="4358700"/>
            <a:ext cx="6078900" cy="78480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600"/>
              </a:spcBef>
              <a:spcAft>
                <a:spcPts val="0"/>
              </a:spcAft>
              <a:buClr>
                <a:schemeClr val="dk1"/>
              </a:buClr>
              <a:buSzPts val="1100"/>
              <a:buFont typeface="Work Sans Light"/>
              <a:buNone/>
              <a:tabLst/>
              <a:defRPr/>
            </a:pPr>
            <a:r>
              <a:rPr kumimoji="0" lang="zh-TW" altLang="en-US" sz="2400" b="0" i="0" u="none" strike="noStrike" kern="0" cap="none" spc="0" normalizeH="0" baseline="0" noProof="0" dirty="0" smtClean="0">
                <a:ln>
                  <a:noFill/>
                </a:ln>
                <a:solidFill>
                  <a:schemeClr val="dk1"/>
                </a:solidFill>
                <a:effectLst/>
                <a:uLnTx/>
                <a:uFillTx/>
                <a:latin typeface="王漢宗特黑體繁" pitchFamily="2" charset="-120"/>
                <a:ea typeface="王漢宗特黑體繁" pitchFamily="2" charset="-120"/>
                <a:cs typeface="Raleway ExtraBold"/>
                <a:sym typeface="Raleway ExtraBold"/>
              </a:rPr>
              <a:t>飛的時候會發出一種</a:t>
            </a:r>
            <a:r>
              <a:rPr kumimoji="0" lang="zh-TW" altLang="en-US" sz="3200" b="0" i="0" u="none" strike="noStrike" kern="0" cap="none" spc="0" normalizeH="0" baseline="0" noProof="0" dirty="0" smtClean="0">
                <a:ln>
                  <a:noFill/>
                </a:ln>
                <a:solidFill>
                  <a:schemeClr val="dk1"/>
                </a:solidFill>
                <a:effectLst/>
                <a:uLnTx/>
                <a:uFillTx/>
                <a:latin typeface="王漢宗特黑體繁" pitchFamily="2" charset="-120"/>
                <a:ea typeface="王漢宗特黑體繁" pitchFamily="2" charset="-120"/>
                <a:cs typeface="Raleway ExtraBold"/>
                <a:sym typeface="Raleway ExtraBold"/>
              </a:rPr>
              <a:t>獨特的聲音</a:t>
            </a:r>
          </a:p>
          <a:p>
            <a:pPr marL="0" marR="0" lvl="0" indent="0" algn="ctr" defTabSz="914400" rtl="0" eaLnBrk="1" fontAlgn="auto" latinLnBrk="0" hangingPunct="1">
              <a:lnSpc>
                <a:spcPct val="100000"/>
              </a:lnSpc>
              <a:spcBef>
                <a:spcPts val="600"/>
              </a:spcBef>
              <a:spcAft>
                <a:spcPts val="0"/>
              </a:spcAft>
              <a:buClr>
                <a:schemeClr val="lt1"/>
              </a:buClr>
              <a:buSzPts val="1800"/>
              <a:buFont typeface="Work Sans Light"/>
              <a:buNone/>
              <a:tabLst/>
              <a:defRPr/>
            </a:pPr>
            <a:endParaRPr kumimoji="0" lang="zh-TW" altLang="en-US" sz="2400" b="0" i="0" u="none" strike="noStrike" kern="0" cap="none" spc="0" normalizeH="0" baseline="0" noProof="0" dirty="0">
              <a:ln>
                <a:noFill/>
              </a:ln>
              <a:solidFill>
                <a:schemeClr val="dk1"/>
              </a:solidFill>
              <a:effectLst/>
              <a:uLnTx/>
              <a:uFillTx/>
              <a:latin typeface="王漢宗特黑體繁" pitchFamily="2" charset="-120"/>
              <a:ea typeface="王漢宗特黑體繁" pitchFamily="2" charset="-120"/>
              <a:cs typeface="Work Sans Light"/>
              <a:sym typeface="Work Sans Light"/>
            </a:endParaRPr>
          </a:p>
        </p:txBody>
      </p:sp>
      <p:sp>
        <p:nvSpPr>
          <p:cNvPr id="12" name="Google Shape;156;p20"/>
          <p:cNvSpPr txBox="1">
            <a:spLocks/>
          </p:cNvSpPr>
          <p:nvPr/>
        </p:nvSpPr>
        <p:spPr>
          <a:xfrm>
            <a:off x="5286380" y="3571882"/>
            <a:ext cx="2786082" cy="500066"/>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600"/>
              </a:spcBef>
              <a:spcAft>
                <a:spcPts val="0"/>
              </a:spcAft>
              <a:buClr>
                <a:schemeClr val="dk1"/>
              </a:buClr>
              <a:buSzPts val="1100"/>
              <a:buFont typeface="Work Sans Light"/>
              <a:buNone/>
              <a:tabLst/>
              <a:defRPr/>
            </a:pPr>
            <a:r>
              <a:rPr kumimoji="0" lang="zh-TW" altLang="en-US" sz="3600" b="0" i="0" u="none" strike="noStrike" kern="0" cap="none" spc="0" normalizeH="0" baseline="0" noProof="0" dirty="0" smtClean="0">
                <a:ln>
                  <a:noFill/>
                </a:ln>
                <a:solidFill>
                  <a:schemeClr val="dk1"/>
                </a:solidFill>
                <a:effectLst/>
                <a:uLnTx/>
                <a:uFillTx/>
                <a:latin typeface="王漢宗特黑體繁" pitchFamily="2" charset="-120"/>
                <a:ea typeface="王漢宗特黑體繁" pitchFamily="2" charset="-120"/>
                <a:cs typeface="Raleway ExtraBold"/>
                <a:sym typeface="Raleway ExtraBold"/>
              </a:rPr>
              <a:t>六隻腳</a:t>
            </a:r>
            <a:endParaRPr kumimoji="0" lang="zh-TW" altLang="en-US" sz="3600" b="0" i="0" u="none" strike="noStrike" kern="0" cap="none" spc="0" normalizeH="0" baseline="0" noProof="0" dirty="0">
              <a:ln>
                <a:noFill/>
              </a:ln>
              <a:solidFill>
                <a:schemeClr val="dk1"/>
              </a:solidFill>
              <a:effectLst/>
              <a:uLnTx/>
              <a:uFillTx/>
              <a:latin typeface="王漢宗特黑體繁" pitchFamily="2" charset="-120"/>
              <a:ea typeface="王漢宗特黑體繁" pitchFamily="2" charset="-120"/>
              <a:cs typeface="Work Sans Light"/>
              <a:sym typeface="Work Sans Light"/>
            </a:endParaRPr>
          </a:p>
        </p:txBody>
      </p:sp>
      <p:sp>
        <p:nvSpPr>
          <p:cNvPr id="13" name="Google Shape;156;p20"/>
          <p:cNvSpPr txBox="1">
            <a:spLocks/>
          </p:cNvSpPr>
          <p:nvPr/>
        </p:nvSpPr>
        <p:spPr>
          <a:xfrm>
            <a:off x="428596" y="3214692"/>
            <a:ext cx="2857520" cy="78480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600"/>
              </a:spcBef>
              <a:spcAft>
                <a:spcPts val="0"/>
              </a:spcAft>
              <a:buClr>
                <a:schemeClr val="dk1"/>
              </a:buClr>
              <a:buSzPts val="1100"/>
              <a:buFont typeface="Work Sans Light"/>
              <a:buNone/>
              <a:tabLst/>
              <a:defRPr/>
            </a:pPr>
            <a:r>
              <a:rPr kumimoji="0" lang="zh-TW" altLang="en-US" sz="2400" b="0" i="0" u="none" strike="noStrike" kern="0" cap="none" spc="0" normalizeH="0" baseline="0" noProof="0" dirty="0" smtClean="0">
                <a:ln>
                  <a:noFill/>
                </a:ln>
                <a:solidFill>
                  <a:schemeClr val="dk1"/>
                </a:solidFill>
                <a:effectLst/>
                <a:uLnTx/>
                <a:uFillTx/>
                <a:latin typeface="王漢宗特黑體繁" pitchFamily="2" charset="-120"/>
                <a:ea typeface="王漢宗特黑體繁" pitchFamily="2" charset="-120"/>
                <a:cs typeface="Raleway ExtraBold"/>
                <a:sym typeface="Raleway ExtraBold"/>
              </a:rPr>
              <a:t>會</a:t>
            </a:r>
            <a:r>
              <a:rPr kumimoji="0" lang="zh-TW" altLang="en-US" sz="4000" b="0" i="0" u="none" strike="noStrike" kern="0" cap="none" spc="0" normalizeH="0" baseline="0" noProof="0" dirty="0" smtClean="0">
                <a:ln>
                  <a:noFill/>
                </a:ln>
                <a:solidFill>
                  <a:schemeClr val="dk1"/>
                </a:solidFill>
                <a:effectLst/>
                <a:uLnTx/>
                <a:uFillTx/>
                <a:latin typeface="王漢宗特黑體繁" pitchFamily="2" charset="-120"/>
                <a:ea typeface="王漢宗特黑體繁" pitchFamily="2" charset="-120"/>
                <a:cs typeface="Raleway ExtraBold"/>
                <a:sym typeface="Raleway ExtraBold"/>
              </a:rPr>
              <a:t>飛</a:t>
            </a:r>
          </a:p>
          <a:p>
            <a:pPr marL="0" marR="0" lvl="0" indent="0" algn="ctr" defTabSz="914400" rtl="0" eaLnBrk="1" fontAlgn="auto" latinLnBrk="0" hangingPunct="1">
              <a:lnSpc>
                <a:spcPct val="100000"/>
              </a:lnSpc>
              <a:spcBef>
                <a:spcPts val="600"/>
              </a:spcBef>
              <a:spcAft>
                <a:spcPts val="0"/>
              </a:spcAft>
              <a:buClr>
                <a:schemeClr val="lt1"/>
              </a:buClr>
              <a:buSzPts val="1800"/>
              <a:buFont typeface="Work Sans Light"/>
              <a:buNone/>
              <a:tabLst/>
              <a:defRPr/>
            </a:pPr>
            <a:endParaRPr kumimoji="0" lang="zh-TW" altLang="en-US" sz="2400" b="0" i="0" u="none" strike="noStrike" kern="0" cap="none" spc="0" normalizeH="0" baseline="0" noProof="0" dirty="0">
              <a:ln>
                <a:noFill/>
              </a:ln>
              <a:solidFill>
                <a:schemeClr val="dk1"/>
              </a:solidFill>
              <a:effectLst/>
              <a:uLnTx/>
              <a:uFillTx/>
              <a:latin typeface="王漢宗特黑體繁" pitchFamily="2" charset="-120"/>
              <a:ea typeface="王漢宗特黑體繁" pitchFamily="2" charset="-120"/>
              <a:cs typeface="Work Sans Light"/>
              <a:sym typeface="Work Sans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build="p"/>
      <p:bldP spid="11"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8"/>
          <p:cNvSpPr/>
          <p:nvPr/>
        </p:nvSpPr>
        <p:spPr>
          <a:xfrm>
            <a:off x="946496" y="785800"/>
            <a:ext cx="6911652" cy="1551998"/>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28"/>
          <p:cNvSpPr txBox="1">
            <a:spLocks noGrp="1"/>
          </p:cNvSpPr>
          <p:nvPr>
            <p:ph type="ctrTitle" idx="4294967295"/>
          </p:nvPr>
        </p:nvSpPr>
        <p:spPr>
          <a:xfrm>
            <a:off x="395536" y="843558"/>
            <a:ext cx="7772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zh-TW" altLang="en-US" sz="7200" dirty="0" smtClean="0">
                <a:latin typeface="王漢宗特黑體繁" panose="02000500000000000000" pitchFamily="2" charset="-120"/>
                <a:ea typeface="王漢宗特黑體繁" panose="02000500000000000000" pitchFamily="2" charset="-120"/>
                <a:cs typeface="SetoFont" panose="02000600000000000000" pitchFamily="2" charset="-120"/>
              </a:rPr>
              <a:t>花蜜變成蜂蜜</a:t>
            </a:r>
            <a:endParaRPr sz="7200" dirty="0">
              <a:latin typeface="王漢宗特黑體繁" panose="02000500000000000000" pitchFamily="2" charset="-120"/>
              <a:ea typeface="王漢宗特黑體繁" panose="02000500000000000000" pitchFamily="2" charset="-120"/>
              <a:cs typeface="SetoFont" panose="02000600000000000000" pitchFamily="2" charset="-120"/>
            </a:endParaRPr>
          </a:p>
        </p:txBody>
      </p:sp>
      <p:sp>
        <p:nvSpPr>
          <p:cNvPr id="254" name="Google Shape;254;p2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a:p>
        </p:txBody>
      </p:sp>
      <p:graphicFrame>
        <p:nvGraphicFramePr>
          <p:cNvPr id="6" name="資料庫圖表 5"/>
          <p:cNvGraphicFramePr/>
          <p:nvPr/>
        </p:nvGraphicFramePr>
        <p:xfrm>
          <a:off x="1500166" y="1142990"/>
          <a:ext cx="6096000" cy="3460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群組 9"/>
          <p:cNvGrpSpPr/>
          <p:nvPr/>
        </p:nvGrpSpPr>
        <p:grpSpPr>
          <a:xfrm>
            <a:off x="7058035" y="3159290"/>
            <a:ext cx="2085965" cy="1984210"/>
            <a:chOff x="7058035" y="3159290"/>
            <a:chExt cx="2085965" cy="1984210"/>
          </a:xfrm>
        </p:grpSpPr>
        <p:sp>
          <p:nvSpPr>
            <p:cNvPr id="7" name="橢圓 6"/>
            <p:cNvSpPr/>
            <p:nvPr/>
          </p:nvSpPr>
          <p:spPr>
            <a:xfrm>
              <a:off x="7058035" y="3159290"/>
              <a:ext cx="2085965" cy="198421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Google Shape;185;p23"/>
            <p:cNvPicPr preferRelativeResize="0"/>
            <p:nvPr/>
          </p:nvPicPr>
          <p:blipFill>
            <a:blip r:embed="rId8"/>
            <a:stretch>
              <a:fillRect/>
            </a:stretch>
          </p:blipFill>
          <p:spPr>
            <a:xfrm flipH="1">
              <a:off x="7223302" y="3294259"/>
              <a:ext cx="1634945" cy="1634945"/>
            </a:xfrm>
            <a:prstGeom prst="ellipse">
              <a:avLst/>
            </a:prstGeom>
            <a:noFill/>
            <a:ln>
              <a:noFill/>
            </a:ln>
          </p:spPr>
        </p:pic>
      </p:grpSp>
      <p:sp>
        <p:nvSpPr>
          <p:cNvPr id="9" name="Google Shape;110;p21"/>
          <p:cNvSpPr txBox="1">
            <a:spLocks/>
          </p:cNvSpPr>
          <p:nvPr/>
        </p:nvSpPr>
        <p:spPr>
          <a:xfrm>
            <a:off x="71406" y="4714893"/>
            <a:ext cx="4071938" cy="428625"/>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600"/>
              </a:spcBef>
              <a:spcAft>
                <a:spcPts val="0"/>
              </a:spcAft>
              <a:buClr>
                <a:srgbClr val="C0CAFC"/>
              </a:buClr>
              <a:buSzPts val="2200"/>
              <a:buFont typeface="Raleway"/>
              <a:buNone/>
              <a:tabLst/>
              <a:defRPr/>
            </a:pPr>
            <a:r>
              <a:rPr kumimoji="0" lang="zh-TW" altLang="en-US" sz="1200" b="0" i="0" u="none" strike="noStrike" kern="0" cap="none" spc="0" normalizeH="0" baseline="0" noProof="0" dirty="0" smtClean="0">
                <a:ln>
                  <a:noFill/>
                </a:ln>
                <a:solidFill>
                  <a:schemeClr val="tx1"/>
                </a:solidFill>
                <a:effectLst/>
                <a:uLnTx/>
                <a:uFillTx/>
                <a:latin typeface="王漢宗細黑體繁" pitchFamily="2" charset="-120"/>
                <a:ea typeface="王漢宗細黑體繁" pitchFamily="2" charset="-120"/>
                <a:cs typeface="Raleway"/>
                <a:sym typeface="Raleway"/>
              </a:rPr>
              <a:t>該圖片由</a:t>
            </a:r>
            <a:r>
              <a:rPr lang="en-US" altLang="zh-TW" sz="1200" dirty="0" err="1" smtClean="0">
                <a:solidFill>
                  <a:schemeClr val="tx1"/>
                </a:solidFill>
                <a:latin typeface="王漢宗特黑體繁" pitchFamily="2" charset="-120"/>
                <a:ea typeface="王漢宗特黑體繁" pitchFamily="2" charset="-120"/>
                <a:cs typeface="Raleway"/>
                <a:sym typeface="Raleway"/>
                <a:hlinkClick r:id="rId9" tooltip="Freepik"/>
              </a:rPr>
              <a:t>smashicons</a:t>
            </a:r>
            <a:r>
              <a:rPr kumimoji="0" lang="zh-TW" altLang="en-US" sz="1200" b="0" i="0" u="none" strike="noStrike" kern="0" cap="none" spc="0" normalizeH="0" baseline="0" noProof="0" dirty="0" smtClean="0">
                <a:ln>
                  <a:noFill/>
                </a:ln>
                <a:solidFill>
                  <a:schemeClr val="tx1"/>
                </a:solidFill>
                <a:effectLst/>
                <a:uLnTx/>
                <a:uFillTx/>
                <a:latin typeface="王漢宗細黑體繁" pitchFamily="2" charset="-120"/>
                <a:ea typeface="王漢宗細黑體繁" pitchFamily="2" charset="-120"/>
                <a:cs typeface="Raleway"/>
                <a:sym typeface="Raleway"/>
              </a:rPr>
              <a:t>製作，自</a:t>
            </a:r>
            <a:r>
              <a:rPr kumimoji="0" lang="en-US" altLang="zh-TW" sz="1200" b="0" i="0" u="none" strike="noStrike" kern="0" cap="none" spc="0" normalizeH="0" baseline="0" noProof="0" dirty="0" smtClean="0">
                <a:ln>
                  <a:noFill/>
                </a:ln>
                <a:solidFill>
                  <a:schemeClr val="tx1"/>
                </a:solidFill>
                <a:effectLst/>
                <a:uLnTx/>
                <a:uFillTx/>
                <a:latin typeface="王漢宗特黑體繁" pitchFamily="2" charset="-120"/>
                <a:ea typeface="王漢宗特黑體繁" pitchFamily="2" charset="-120"/>
                <a:cs typeface="Raleway"/>
                <a:sym typeface="Raleway"/>
                <a:hlinkClick r:id="rId10"/>
              </a:rPr>
              <a:t>www.flaticon.com</a:t>
            </a:r>
            <a:r>
              <a:rPr kumimoji="0" lang="zh-TW" altLang="en-US" sz="1200" b="0" i="0" u="none" strike="noStrike" kern="0" cap="none" spc="0" normalizeH="0" baseline="0" noProof="0" dirty="0" smtClean="0">
                <a:ln>
                  <a:noFill/>
                </a:ln>
                <a:solidFill>
                  <a:schemeClr val="tx1"/>
                </a:solidFill>
                <a:effectLst/>
                <a:uLnTx/>
                <a:uFillTx/>
                <a:latin typeface="王漢宗細黑體繁" pitchFamily="2" charset="-120"/>
                <a:ea typeface="王漢宗細黑體繁" pitchFamily="2" charset="-120"/>
                <a:cs typeface="Raleway"/>
                <a:sym typeface="Raleway"/>
              </a:rPr>
              <a:t>下載</a:t>
            </a:r>
            <a:endParaRPr kumimoji="0" lang="zh-TW" altLang="en-US" sz="1200" b="0" i="0" u="none" strike="noStrike" kern="0" cap="none" spc="0" normalizeH="0" baseline="0" noProof="0" dirty="0">
              <a:ln>
                <a:noFill/>
              </a:ln>
              <a:solidFill>
                <a:schemeClr val="tx1"/>
              </a:solidFill>
              <a:effectLst/>
              <a:uLnTx/>
              <a:uFillTx/>
              <a:latin typeface="王漢宗細黑體繁" pitchFamily="2" charset="-120"/>
              <a:ea typeface="王漢宗細黑體繁" pitchFamily="2" charset="-120"/>
              <a:cs typeface="Raleway"/>
              <a:sym typeface="Raleway"/>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9"/>
          <p:cNvSpPr txBox="1">
            <a:spLocks noGrp="1"/>
          </p:cNvSpPr>
          <p:nvPr>
            <p:ph type="ctrTitle" idx="4294967295"/>
          </p:nvPr>
        </p:nvSpPr>
        <p:spPr>
          <a:xfrm>
            <a:off x="1475656" y="650442"/>
            <a:ext cx="5753700" cy="894900"/>
          </a:xfrm>
          <a:prstGeom prst="rect">
            <a:avLst/>
          </a:prstGeom>
        </p:spPr>
        <p:txBody>
          <a:bodyPr spcFirstLastPara="1" wrap="square" lIns="0" tIns="0" rIns="0" bIns="0" anchor="b" anchorCtr="0">
            <a:noAutofit/>
          </a:bodyPr>
          <a:lstStyle/>
          <a:p>
            <a:pPr lvl="0" algn="ctr"/>
            <a:r>
              <a:rPr lang="zh-TW" altLang="en-US" sz="6000" dirty="0" smtClean="0">
                <a:solidFill>
                  <a:schemeClr val="bg1"/>
                </a:solidFill>
                <a:latin typeface="華康儷金黑" pitchFamily="49" charset="-120"/>
                <a:ea typeface="華康儷金黑" pitchFamily="49" charset="-120"/>
              </a:rPr>
              <a:t> </a:t>
            </a:r>
            <a:r>
              <a:rPr lang="zh-TW" altLang="en-US" sz="4000" dirty="0" smtClean="0">
                <a:solidFill>
                  <a:schemeClr val="accent2">
                    <a:lumMod val="75000"/>
                  </a:schemeClr>
                </a:solidFill>
                <a:latin typeface="華康儷金黑" pitchFamily="49" charset="-120"/>
                <a:ea typeface="華康儷金黑" pitchFamily="49" charset="-120"/>
              </a:rPr>
              <a:t>夏季</a:t>
            </a:r>
            <a:r>
              <a:rPr lang="zh-TW" altLang="en-US" sz="4000" dirty="0">
                <a:solidFill>
                  <a:schemeClr val="accent2">
                    <a:lumMod val="75000"/>
                  </a:schemeClr>
                </a:solidFill>
                <a:latin typeface="華康儷金黑" pitchFamily="49" charset="-120"/>
                <a:ea typeface="華康儷金黑" pitchFamily="49" charset="-120"/>
              </a:rPr>
              <a:t>工蜂的壽命</a:t>
            </a:r>
            <a:endParaRPr sz="4000" dirty="0">
              <a:solidFill>
                <a:schemeClr val="accent2">
                  <a:lumMod val="75000"/>
                </a:schemeClr>
              </a:solidFill>
              <a:latin typeface="王漢宗特黑體繁" panose="02000500000000000000" pitchFamily="2" charset="-120"/>
              <a:ea typeface="王漢宗特黑體繁" panose="02000500000000000000" pitchFamily="2" charset="-120"/>
              <a:cs typeface="SetoFont" panose="02000600000000000000" pitchFamily="2" charset="-120"/>
            </a:endParaRPr>
          </a:p>
        </p:txBody>
      </p:sp>
      <p:sp>
        <p:nvSpPr>
          <p:cNvPr id="260" name="Google Shape;260;p29"/>
          <p:cNvSpPr txBox="1">
            <a:spLocks noGrp="1"/>
          </p:cNvSpPr>
          <p:nvPr>
            <p:ph type="subTitle" idx="4294967295"/>
          </p:nvPr>
        </p:nvSpPr>
        <p:spPr>
          <a:xfrm>
            <a:off x="1695200" y="1487508"/>
            <a:ext cx="5753700" cy="463200"/>
          </a:xfrm>
          <a:prstGeom prst="rect">
            <a:avLst/>
          </a:prstGeom>
        </p:spPr>
        <p:txBody>
          <a:bodyPr spcFirstLastPara="1" wrap="square" lIns="0" tIns="0" rIns="0" bIns="0" anchor="t" anchorCtr="0">
            <a:noAutofit/>
          </a:bodyPr>
          <a:lstStyle/>
          <a:p>
            <a:pPr marL="0" lvl="0" indent="0" algn="ctr">
              <a:buNone/>
            </a:pPr>
            <a:r>
              <a:rPr lang="zh-TW" altLang="en-US" sz="2000" dirty="0" smtClean="0">
                <a:solidFill>
                  <a:schemeClr val="bg1"/>
                </a:solidFill>
                <a:latin typeface="華康儷金黑" pitchFamily="49" charset="-120"/>
                <a:ea typeface="華康儷金黑" pitchFamily="49" charset="-120"/>
              </a:rPr>
              <a:t>約</a:t>
            </a:r>
            <a:r>
              <a:rPr lang="en-US" altLang="zh-TW" sz="2000" dirty="0" smtClean="0">
                <a:solidFill>
                  <a:schemeClr val="bg1"/>
                </a:solidFill>
                <a:latin typeface="華康儷金黑" pitchFamily="49" charset="-120"/>
                <a:ea typeface="華康儷金黑" pitchFamily="49" charset="-120"/>
              </a:rPr>
              <a:t>40</a:t>
            </a:r>
            <a:r>
              <a:rPr lang="zh-TW" altLang="en-US" sz="2000" dirty="0" smtClean="0">
                <a:solidFill>
                  <a:schemeClr val="bg1"/>
                </a:solidFill>
                <a:latin typeface="華康儷金黑" pitchFamily="49" charset="-120"/>
                <a:ea typeface="華康儷金黑" pitchFamily="49" charset="-120"/>
              </a:rPr>
              <a:t>天，冬季可至</a:t>
            </a:r>
            <a:r>
              <a:rPr lang="en-US" altLang="zh-TW" sz="2000" dirty="0" smtClean="0">
                <a:solidFill>
                  <a:schemeClr val="bg1"/>
                </a:solidFill>
                <a:latin typeface="華康儷金黑" pitchFamily="49" charset="-120"/>
                <a:ea typeface="華康儷金黑" pitchFamily="49" charset="-120"/>
              </a:rPr>
              <a:t>180</a:t>
            </a:r>
            <a:r>
              <a:rPr lang="zh-TW" altLang="en-US" sz="2000" dirty="0" smtClean="0">
                <a:solidFill>
                  <a:schemeClr val="bg1"/>
                </a:solidFill>
                <a:latin typeface="華康儷金黑" pitchFamily="49" charset="-120"/>
                <a:ea typeface="華康儷金黑" pitchFamily="49" charset="-120"/>
              </a:rPr>
              <a:t>天，</a:t>
            </a:r>
            <a:endParaRPr lang="en-US" altLang="zh-TW" sz="2000" dirty="0" smtClean="0">
              <a:solidFill>
                <a:schemeClr val="bg1"/>
              </a:solidFill>
              <a:latin typeface="華康儷金黑" pitchFamily="49" charset="-120"/>
              <a:ea typeface="華康儷金黑" pitchFamily="49" charset="-120"/>
            </a:endParaRPr>
          </a:p>
          <a:p>
            <a:pPr marL="0" lvl="0" indent="0" algn="ctr">
              <a:buNone/>
            </a:pPr>
            <a:r>
              <a:rPr lang="zh-TW" altLang="en-US" sz="2000" dirty="0" smtClean="0">
                <a:solidFill>
                  <a:schemeClr val="bg1"/>
                </a:solidFill>
                <a:latin typeface="華康儷金黑" pitchFamily="49" charset="-120"/>
                <a:ea typeface="華康儷金黑" pitchFamily="49" charset="-120"/>
              </a:rPr>
              <a:t>不同地區或氣候可能會不同</a:t>
            </a:r>
            <a:endParaRPr sz="2000" dirty="0">
              <a:solidFill>
                <a:schemeClr val="bg1"/>
              </a:solidFill>
            </a:endParaRPr>
          </a:p>
        </p:txBody>
      </p:sp>
      <p:sp>
        <p:nvSpPr>
          <p:cNvPr id="263" name="Google Shape;263;p29"/>
          <p:cNvSpPr txBox="1">
            <a:spLocks noGrp="1"/>
          </p:cNvSpPr>
          <p:nvPr>
            <p:ph type="ctrTitle" idx="4294967295"/>
          </p:nvPr>
        </p:nvSpPr>
        <p:spPr>
          <a:xfrm>
            <a:off x="179512" y="2426982"/>
            <a:ext cx="9285512" cy="894900"/>
          </a:xfrm>
          <a:prstGeom prst="rect">
            <a:avLst/>
          </a:prstGeom>
        </p:spPr>
        <p:txBody>
          <a:bodyPr spcFirstLastPara="1" wrap="square" lIns="0" tIns="0" rIns="0" bIns="0" anchor="b" anchorCtr="0">
            <a:noAutofit/>
          </a:bodyPr>
          <a:lstStyle/>
          <a:p>
            <a:pPr algn="ctr"/>
            <a:r>
              <a:rPr lang="zh-TW" altLang="en-US" sz="4000" dirty="0" smtClean="0">
                <a:solidFill>
                  <a:schemeClr val="accent2">
                    <a:lumMod val="75000"/>
                  </a:schemeClr>
                </a:solidFill>
                <a:latin typeface="華康儷金黑" pitchFamily="49" charset="-120"/>
                <a:ea typeface="華康儷金黑" pitchFamily="49" charset="-120"/>
                <a:cs typeface="Work Sans Light"/>
                <a:sym typeface="Work Sans Light"/>
              </a:rPr>
              <a:t>據說</a:t>
            </a:r>
            <a:r>
              <a:rPr lang="zh-TW" altLang="en-US" sz="4000" dirty="0">
                <a:solidFill>
                  <a:schemeClr val="accent2">
                    <a:lumMod val="75000"/>
                  </a:schemeClr>
                </a:solidFill>
                <a:latin typeface="華康儷金黑" pitchFamily="49" charset="-120"/>
                <a:ea typeface="華康儷金黑" pitchFamily="49" charset="-120"/>
                <a:cs typeface="Work Sans Light"/>
                <a:sym typeface="Work Sans Light"/>
              </a:rPr>
              <a:t>工蜂一生可採集的蜂蜜</a:t>
            </a:r>
            <a:r>
              <a:rPr lang="zh-TW" altLang="en-US" sz="4000" dirty="0" smtClean="0">
                <a:solidFill>
                  <a:schemeClr val="accent2">
                    <a:lumMod val="75000"/>
                  </a:schemeClr>
                </a:solidFill>
                <a:latin typeface="華康儷金黑" pitchFamily="49" charset="-120"/>
                <a:ea typeface="華康儷金黑" pitchFamily="49" charset="-120"/>
                <a:cs typeface="Work Sans Light"/>
                <a:sym typeface="Work Sans Light"/>
              </a:rPr>
              <a:t>量</a:t>
            </a:r>
            <a:endParaRPr sz="4000" dirty="0">
              <a:solidFill>
                <a:schemeClr val="accent2">
                  <a:lumMod val="75000"/>
                </a:schemeClr>
              </a:solidFill>
              <a:latin typeface="王漢宗特黑體繁" panose="02000500000000000000" pitchFamily="2" charset="-120"/>
              <a:ea typeface="王漢宗特黑體繁" panose="02000500000000000000" pitchFamily="2" charset="-120"/>
              <a:cs typeface="SetoFont" panose="02000600000000000000" pitchFamily="2" charset="-120"/>
            </a:endParaRPr>
          </a:p>
        </p:txBody>
      </p:sp>
      <p:sp>
        <p:nvSpPr>
          <p:cNvPr id="265" name="Google Shape;265;p2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a:p>
        </p:txBody>
      </p:sp>
      <p:sp>
        <p:nvSpPr>
          <p:cNvPr id="10" name="Google Shape;260;p29"/>
          <p:cNvSpPr txBox="1">
            <a:spLocks/>
          </p:cNvSpPr>
          <p:nvPr/>
        </p:nvSpPr>
        <p:spPr>
          <a:xfrm>
            <a:off x="1547664" y="3349307"/>
            <a:ext cx="5753700" cy="463200"/>
          </a:xfrm>
          <a:prstGeom prst="rect">
            <a:avLst/>
          </a:prstGeom>
          <a:noFill/>
          <a:ln>
            <a:noFill/>
          </a:ln>
        </p:spPr>
        <p:txBody>
          <a:bodyPr spcFirstLastPara="1" wrap="square" lIns="0" tIns="0" rIns="0" bIns="0" anchor="t" anchorCtr="0">
            <a:noAutofit/>
          </a:bodyPr>
          <a:lstStyle/>
          <a:p>
            <a:pPr lvl="0" algn="ctr">
              <a:spcBef>
                <a:spcPts val="600"/>
              </a:spcBef>
              <a:buClr>
                <a:schemeClr val="lt1"/>
              </a:buClr>
              <a:buSzPts val="1800"/>
              <a:defRPr/>
            </a:pPr>
            <a:r>
              <a:rPr lang="en" altLang="zh-TW" sz="2000" dirty="0" smtClean="0">
                <a:solidFill>
                  <a:schemeClr val="bg1"/>
                </a:solidFill>
                <a:latin typeface="華康儷金黑" pitchFamily="49" charset="-120"/>
                <a:ea typeface="華康儷金黑" pitchFamily="49" charset="-120"/>
              </a:rPr>
              <a:t>1</a:t>
            </a:r>
            <a:r>
              <a:rPr lang="zh-TW" altLang="en-US" sz="2000" dirty="0" smtClean="0">
                <a:solidFill>
                  <a:schemeClr val="bg1"/>
                </a:solidFill>
                <a:latin typeface="華康儷金黑" pitchFamily="49" charset="-120"/>
                <a:ea typeface="華康儷金黑" pitchFamily="49" charset="-120"/>
              </a:rPr>
              <a:t>茶匙</a:t>
            </a:r>
            <a:endParaRPr lang="zh-TW" altLang="en-US" sz="2000" dirty="0">
              <a:solidFill>
                <a:schemeClr val="bg1"/>
              </a:solidFill>
              <a:latin typeface="華康儷金黑" pitchFamily="49" charset="-120"/>
              <a:ea typeface="華康儷金黑" pitchFamily="49" charset="-120"/>
              <a:sym typeface="Work Sans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7"/>
          <p:cNvSpPr txBox="1">
            <a:spLocks noGrp="1"/>
          </p:cNvSpPr>
          <p:nvPr>
            <p:ph type="ctrTitle"/>
          </p:nvPr>
        </p:nvSpPr>
        <p:spPr>
          <a:xfrm>
            <a:off x="1666706" y="627534"/>
            <a:ext cx="2928958" cy="659734"/>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zh-TW" altLang="en-US" sz="4000" dirty="0" smtClean="0">
                <a:solidFill>
                  <a:schemeClr val="accent1">
                    <a:lumMod val="50000"/>
                  </a:schemeClr>
                </a:solidFill>
                <a:latin typeface="王漢宗特黑體繁" pitchFamily="2" charset="-120"/>
                <a:ea typeface="王漢宗特黑體繁" pitchFamily="2" charset="-120"/>
              </a:rPr>
              <a:t>體驗活動</a:t>
            </a:r>
            <a:endParaRPr lang="en" sz="4000" dirty="0">
              <a:solidFill>
                <a:schemeClr val="accent1">
                  <a:lumMod val="50000"/>
                </a:schemeClr>
              </a:solidFill>
              <a:latin typeface="王漢宗特黑體繁" pitchFamily="2" charset="-120"/>
              <a:ea typeface="王漢宗特黑體繁" pitchFamily="2" charset="-120"/>
            </a:endParaRPr>
          </a:p>
        </p:txBody>
      </p:sp>
      <p:sp>
        <p:nvSpPr>
          <p:cNvPr id="5" name="Google Shape;370;p39"/>
          <p:cNvSpPr/>
          <p:nvPr/>
        </p:nvSpPr>
        <p:spPr>
          <a:xfrm>
            <a:off x="2643174" y="2714626"/>
            <a:ext cx="5643602" cy="1000132"/>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副標題 3"/>
          <p:cNvSpPr>
            <a:spLocks noGrp="1"/>
          </p:cNvSpPr>
          <p:nvPr>
            <p:ph type="subTitle" idx="1"/>
          </p:nvPr>
        </p:nvSpPr>
        <p:spPr>
          <a:xfrm>
            <a:off x="2624152" y="1497683"/>
            <a:ext cx="4572032" cy="784800"/>
          </a:xfrm>
          <a:noFill/>
        </p:spPr>
        <p:txBody>
          <a:bodyPr/>
          <a:lstStyle/>
          <a:p>
            <a:r>
              <a:rPr lang="zh-TW" altLang="en-US" sz="6000" dirty="0" smtClean="0">
                <a:solidFill>
                  <a:schemeClr val="tx2">
                    <a:lumMod val="25000"/>
                  </a:schemeClr>
                </a:solidFill>
                <a:latin typeface="華康儷金黑" pitchFamily="49" charset="-120"/>
                <a:ea typeface="華康儷金黑" pitchFamily="49" charset="-120"/>
              </a:rPr>
              <a:t>花蜜變蜂蜜</a:t>
            </a:r>
            <a:endParaRPr lang="zh-TW" altLang="en-US" sz="6000" dirty="0">
              <a:solidFill>
                <a:schemeClr val="tx2">
                  <a:lumMod val="25000"/>
                </a:schemeClr>
              </a:solidFill>
              <a:latin typeface="華康儷金黑" pitchFamily="49" charset="-120"/>
              <a:ea typeface="華康儷金黑" pitchFamily="49" charset="-120"/>
            </a:endParaRPr>
          </a:p>
        </p:txBody>
      </p:sp>
      <p:graphicFrame>
        <p:nvGraphicFramePr>
          <p:cNvPr id="6" name="資料庫圖表 5"/>
          <p:cNvGraphicFramePr/>
          <p:nvPr>
            <p:extLst>
              <p:ext uri="{D42A27DB-BD31-4B8C-83A1-F6EECF244321}">
                <p14:modId xmlns:p14="http://schemas.microsoft.com/office/powerpoint/2010/main" val="904887282"/>
              </p:ext>
            </p:extLst>
          </p:nvPr>
        </p:nvGraphicFramePr>
        <p:xfrm>
          <a:off x="1665444" y="1682740"/>
          <a:ext cx="6096000" cy="3460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5" name="Google Shape;370;p39"/>
          <p:cNvSpPr/>
          <p:nvPr/>
        </p:nvSpPr>
        <p:spPr>
          <a:xfrm>
            <a:off x="2071670" y="1571618"/>
            <a:ext cx="5643602" cy="1000132"/>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副標題 3"/>
          <p:cNvSpPr>
            <a:spLocks noGrp="1"/>
          </p:cNvSpPr>
          <p:nvPr>
            <p:ph type="subTitle" idx="1"/>
          </p:nvPr>
        </p:nvSpPr>
        <p:spPr>
          <a:xfrm>
            <a:off x="1785918" y="1214428"/>
            <a:ext cx="5857916" cy="784800"/>
          </a:xfrm>
          <a:noFill/>
        </p:spPr>
        <p:txBody>
          <a:bodyPr/>
          <a:lstStyle/>
          <a:p>
            <a:r>
              <a:rPr lang="zh-TW" altLang="en-US" sz="6000" dirty="0" smtClean="0">
                <a:solidFill>
                  <a:schemeClr val="tx2">
                    <a:lumMod val="25000"/>
                  </a:schemeClr>
                </a:solidFill>
                <a:latin typeface="華康儷金黑" pitchFamily="49" charset="-120"/>
                <a:ea typeface="華康儷金黑" pitchFamily="49" charset="-120"/>
              </a:rPr>
              <a:t>蜂巢建築挑戰賽</a:t>
            </a:r>
            <a:endParaRPr lang="zh-TW" altLang="en-US" sz="6000" dirty="0">
              <a:solidFill>
                <a:schemeClr val="tx2">
                  <a:lumMod val="25000"/>
                </a:schemeClr>
              </a:solidFill>
              <a:latin typeface="華康儷金黑" pitchFamily="49" charset="-120"/>
              <a:ea typeface="華康儷金黑" pitchFamily="49" charset="-120"/>
            </a:endParaRPr>
          </a:p>
        </p:txBody>
      </p:sp>
      <p:sp>
        <p:nvSpPr>
          <p:cNvPr id="7" name="橢圓 6"/>
          <p:cNvSpPr/>
          <p:nvPr/>
        </p:nvSpPr>
        <p:spPr>
          <a:xfrm>
            <a:off x="6796336" y="3063237"/>
            <a:ext cx="1710439" cy="162700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Google Shape;185;p23"/>
          <p:cNvPicPr preferRelativeResize="0"/>
          <p:nvPr/>
        </p:nvPicPr>
        <p:blipFill>
          <a:blip r:embed="rId3"/>
          <a:stretch>
            <a:fillRect/>
          </a:stretch>
        </p:blipFill>
        <p:spPr>
          <a:xfrm flipH="1">
            <a:off x="6858016" y="3143254"/>
            <a:ext cx="1340614" cy="1340614"/>
          </a:xfrm>
          <a:prstGeom prst="ellipse">
            <a:avLst/>
          </a:prstGeom>
          <a:noFill/>
          <a:ln>
            <a:noFill/>
          </a:ln>
        </p:spPr>
      </p:pic>
      <p:sp>
        <p:nvSpPr>
          <p:cNvPr id="134" name="Google Shape;134;p17"/>
          <p:cNvSpPr txBox="1">
            <a:spLocks noGrp="1"/>
          </p:cNvSpPr>
          <p:nvPr>
            <p:ph type="ctrTitle"/>
          </p:nvPr>
        </p:nvSpPr>
        <p:spPr>
          <a:xfrm>
            <a:off x="928662" y="142858"/>
            <a:ext cx="2928958" cy="659734"/>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zh-TW" altLang="en-US" sz="3600" dirty="0" smtClean="0">
                <a:solidFill>
                  <a:schemeClr val="accent1">
                    <a:lumMod val="50000"/>
                  </a:schemeClr>
                </a:solidFill>
                <a:latin typeface="王漢宗特黑體繁" pitchFamily="2" charset="-120"/>
                <a:ea typeface="王漢宗特黑體繁" pitchFamily="2" charset="-120"/>
              </a:rPr>
              <a:t>蜜蜂知識家</a:t>
            </a:r>
            <a:endParaRPr lang="en" sz="3600" dirty="0">
              <a:solidFill>
                <a:schemeClr val="accent1">
                  <a:lumMod val="50000"/>
                </a:schemeClr>
              </a:solidFill>
              <a:latin typeface="王漢宗特黑體繁" pitchFamily="2" charset="-120"/>
              <a:ea typeface="王漢宗特黑體繁" pitchFamily="2" charset="-120"/>
            </a:endParaRPr>
          </a:p>
        </p:txBody>
      </p:sp>
      <p:sp>
        <p:nvSpPr>
          <p:cNvPr id="9" name="Google Shape;110;p21"/>
          <p:cNvSpPr txBox="1">
            <a:spLocks/>
          </p:cNvSpPr>
          <p:nvPr/>
        </p:nvSpPr>
        <p:spPr>
          <a:xfrm>
            <a:off x="71406" y="4714893"/>
            <a:ext cx="4071938" cy="428625"/>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600"/>
              </a:spcBef>
              <a:spcAft>
                <a:spcPts val="0"/>
              </a:spcAft>
              <a:buClr>
                <a:srgbClr val="C0CAFC"/>
              </a:buClr>
              <a:buSzPts val="2200"/>
              <a:buFont typeface="Raleway"/>
              <a:buNone/>
              <a:tabLst/>
              <a:defRPr/>
            </a:pPr>
            <a:r>
              <a:rPr kumimoji="0" lang="zh-TW" altLang="en-US" sz="1200" b="0" i="0" u="none" strike="noStrike" kern="0" cap="none" spc="0" normalizeH="0" baseline="0" noProof="0" dirty="0" smtClean="0">
                <a:ln>
                  <a:noFill/>
                </a:ln>
                <a:solidFill>
                  <a:schemeClr val="tx1"/>
                </a:solidFill>
                <a:effectLst/>
                <a:uLnTx/>
                <a:uFillTx/>
                <a:latin typeface="王漢宗細黑體繁" pitchFamily="2" charset="-120"/>
                <a:ea typeface="王漢宗細黑體繁" pitchFamily="2" charset="-120"/>
                <a:cs typeface="Raleway"/>
                <a:sym typeface="Raleway"/>
              </a:rPr>
              <a:t>該圖片由</a:t>
            </a:r>
            <a:r>
              <a:rPr lang="en-US" altLang="zh-TW" sz="1200" dirty="0" err="1" smtClean="0">
                <a:solidFill>
                  <a:schemeClr val="tx1"/>
                </a:solidFill>
                <a:latin typeface="王漢宗特黑體繁" pitchFamily="2" charset="-120"/>
                <a:ea typeface="王漢宗特黑體繁" pitchFamily="2" charset="-120"/>
                <a:cs typeface="Raleway"/>
                <a:sym typeface="Raleway"/>
                <a:hlinkClick r:id="rId4" tooltip="Freepik"/>
              </a:rPr>
              <a:t>smashicons</a:t>
            </a:r>
            <a:r>
              <a:rPr kumimoji="0" lang="zh-TW" altLang="en-US" sz="1200" b="0" i="0" u="none" strike="noStrike" kern="0" cap="none" spc="0" normalizeH="0" baseline="0" noProof="0" dirty="0" smtClean="0">
                <a:ln>
                  <a:noFill/>
                </a:ln>
                <a:solidFill>
                  <a:schemeClr val="tx1"/>
                </a:solidFill>
                <a:effectLst/>
                <a:uLnTx/>
                <a:uFillTx/>
                <a:latin typeface="王漢宗細黑體繁" pitchFamily="2" charset="-120"/>
                <a:ea typeface="王漢宗細黑體繁" pitchFamily="2" charset="-120"/>
                <a:cs typeface="Raleway"/>
                <a:sym typeface="Raleway"/>
              </a:rPr>
              <a:t>製作，自</a:t>
            </a:r>
            <a:r>
              <a:rPr kumimoji="0" lang="en-US" altLang="zh-TW" sz="1200" b="0" i="0" u="none" strike="noStrike" kern="0" cap="none" spc="0" normalizeH="0" baseline="0" noProof="0" dirty="0" smtClean="0">
                <a:ln>
                  <a:noFill/>
                </a:ln>
                <a:solidFill>
                  <a:schemeClr val="tx1"/>
                </a:solidFill>
                <a:effectLst/>
                <a:uLnTx/>
                <a:uFillTx/>
                <a:latin typeface="王漢宗特黑體繁" pitchFamily="2" charset="-120"/>
                <a:ea typeface="王漢宗特黑體繁" pitchFamily="2" charset="-120"/>
                <a:cs typeface="Raleway"/>
                <a:sym typeface="Raleway"/>
                <a:hlinkClick r:id="rId5"/>
              </a:rPr>
              <a:t>www.flaticon.com</a:t>
            </a:r>
            <a:r>
              <a:rPr kumimoji="0" lang="zh-TW" altLang="en-US" sz="1200" b="0" i="0" u="none" strike="noStrike" kern="0" cap="none" spc="0" normalizeH="0" baseline="0" noProof="0" dirty="0" smtClean="0">
                <a:ln>
                  <a:noFill/>
                </a:ln>
                <a:solidFill>
                  <a:schemeClr val="tx1"/>
                </a:solidFill>
                <a:effectLst/>
                <a:uLnTx/>
                <a:uFillTx/>
                <a:latin typeface="王漢宗細黑體繁" pitchFamily="2" charset="-120"/>
                <a:ea typeface="王漢宗細黑體繁" pitchFamily="2" charset="-120"/>
                <a:cs typeface="Raleway"/>
                <a:sym typeface="Raleway"/>
              </a:rPr>
              <a:t>下載</a:t>
            </a:r>
            <a:endParaRPr kumimoji="0" lang="zh-TW" altLang="en-US" sz="1200" b="0" i="0" u="none" strike="noStrike" kern="0" cap="none" spc="0" normalizeH="0" baseline="0" noProof="0" dirty="0">
              <a:ln>
                <a:noFill/>
              </a:ln>
              <a:solidFill>
                <a:schemeClr val="tx1"/>
              </a:solidFill>
              <a:effectLst/>
              <a:uLnTx/>
              <a:uFillTx/>
              <a:latin typeface="王漢宗細黑體繁" pitchFamily="2" charset="-120"/>
              <a:ea typeface="王漢宗細黑體繁" pitchFamily="2" charset="-120"/>
              <a:cs typeface="Raleway"/>
              <a:sym typeface="Raleway"/>
            </a:endParaRPr>
          </a:p>
        </p:txBody>
      </p:sp>
      <p:sp>
        <p:nvSpPr>
          <p:cNvPr id="10" name="Google Shape;134;p17"/>
          <p:cNvSpPr txBox="1">
            <a:spLocks/>
          </p:cNvSpPr>
          <p:nvPr/>
        </p:nvSpPr>
        <p:spPr>
          <a:xfrm>
            <a:off x="2214546" y="2928940"/>
            <a:ext cx="6858048" cy="659734"/>
          </a:xfrm>
          <a:prstGeom prst="rect">
            <a:avLst/>
          </a:prstGeom>
          <a:noFill/>
          <a:ln>
            <a:noFill/>
          </a:ln>
        </p:spPr>
        <p:txBody>
          <a:bodyPr spcFirstLastPara="1" wrap="square" lIns="0" tIns="0" rIns="0" bIns="0" anchor="b" anchorCtr="0">
            <a:noAutofit/>
          </a:bodyPr>
          <a:lstStyle/>
          <a:p>
            <a:pPr>
              <a:buClr>
                <a:schemeClr val="dk1"/>
              </a:buClr>
              <a:buSzPts val="4800"/>
            </a:pPr>
            <a:r>
              <a:rPr lang="zh-TW" altLang="en-US" sz="2800" dirty="0" smtClean="0">
                <a:solidFill>
                  <a:schemeClr val="accent1">
                    <a:lumMod val="50000"/>
                  </a:schemeClr>
                </a:solidFill>
                <a:latin typeface="SetoFont" panose="02000600000000000000" pitchFamily="2" charset="-120"/>
                <a:ea typeface="SetoFont" panose="02000600000000000000" pitchFamily="2" charset="-120"/>
                <a:cs typeface="SetoFont" panose="02000600000000000000" pitchFamily="2" charset="-120"/>
                <a:sym typeface="Raleway ExtraBold"/>
              </a:rPr>
              <a:t>舉手說一個蜜蜂小知識</a:t>
            </a:r>
            <a:endParaRPr lang="en-US" altLang="zh-TW" sz="2800" dirty="0" smtClean="0">
              <a:solidFill>
                <a:schemeClr val="accent1">
                  <a:lumMod val="50000"/>
                </a:schemeClr>
              </a:solidFill>
              <a:latin typeface="SetoFont" panose="02000600000000000000" pitchFamily="2" charset="-120"/>
              <a:ea typeface="SetoFont" panose="02000600000000000000" pitchFamily="2" charset="-120"/>
              <a:cs typeface="SetoFont" panose="02000600000000000000" pitchFamily="2" charset="-120"/>
              <a:sym typeface="Raleway ExtraBold"/>
            </a:endParaRPr>
          </a:p>
          <a:p>
            <a:pPr>
              <a:buClr>
                <a:schemeClr val="dk1"/>
              </a:buClr>
              <a:buSzPts val="4800"/>
            </a:pPr>
            <a:r>
              <a:rPr lang="zh-TW" altLang="en-US" sz="2800" dirty="0" smtClean="0">
                <a:solidFill>
                  <a:schemeClr val="accent1">
                    <a:lumMod val="50000"/>
                  </a:schemeClr>
                </a:solidFill>
                <a:latin typeface="SetoFont" panose="02000600000000000000" pitchFamily="2" charset="-120"/>
                <a:ea typeface="SetoFont" panose="02000600000000000000" pitchFamily="2" charset="-120"/>
                <a:cs typeface="SetoFont" panose="02000600000000000000" pitchFamily="2" charset="-120"/>
                <a:sym typeface="Raleway ExtraBold"/>
              </a:rPr>
              <a:t>即可在黑板上畫一格六角形蜂巢</a:t>
            </a:r>
            <a:endParaRPr lang="en-US" altLang="zh-TW" sz="2800" dirty="0" smtClean="0">
              <a:solidFill>
                <a:schemeClr val="accent1">
                  <a:lumMod val="50000"/>
                </a:schemeClr>
              </a:solidFill>
              <a:latin typeface="SetoFont" panose="02000600000000000000" pitchFamily="2" charset="-120"/>
              <a:ea typeface="SetoFont" panose="02000600000000000000" pitchFamily="2" charset="-120"/>
              <a:cs typeface="SetoFont" panose="02000600000000000000" pitchFamily="2" charset="-120"/>
              <a:sym typeface="Raleway ExtraBold"/>
            </a:endParaRPr>
          </a:p>
          <a:p>
            <a:pPr>
              <a:buClr>
                <a:schemeClr val="dk1"/>
              </a:buClr>
              <a:buSzPts val="4800"/>
            </a:pPr>
            <a:r>
              <a:rPr kumimoji="0" lang="zh-TW" altLang="en-US" sz="2800" b="0" i="0" u="none" strike="noStrike" kern="0" cap="none" spc="0" normalizeH="0" baseline="0" noProof="0" dirty="0" smtClean="0">
                <a:ln>
                  <a:noFill/>
                </a:ln>
                <a:solidFill>
                  <a:schemeClr val="accent1">
                    <a:lumMod val="50000"/>
                  </a:schemeClr>
                </a:solidFill>
                <a:effectLst/>
                <a:uLnTx/>
                <a:uFillTx/>
                <a:latin typeface="SetoFont" panose="02000600000000000000" pitchFamily="2" charset="-120"/>
                <a:ea typeface="SetoFont" panose="02000600000000000000" pitchFamily="2" charset="-120"/>
                <a:cs typeface="SetoFont" panose="02000600000000000000" pitchFamily="2" charset="-120"/>
                <a:sym typeface="Raleway ExtraBold"/>
              </a:rPr>
              <a:t>試試看能建造多大的蜂巢吧</a:t>
            </a:r>
            <a:endParaRPr kumimoji="0" lang="en" sz="2800" b="0" i="0" u="none" strike="noStrike" kern="0" cap="none" spc="0" normalizeH="0" baseline="0" noProof="0" dirty="0">
              <a:ln>
                <a:noFill/>
              </a:ln>
              <a:solidFill>
                <a:schemeClr val="accent1">
                  <a:lumMod val="50000"/>
                </a:schemeClr>
              </a:solidFill>
              <a:effectLst/>
              <a:uLnTx/>
              <a:uFillTx/>
              <a:latin typeface="SetoFont" panose="02000600000000000000" pitchFamily="2" charset="-120"/>
              <a:ea typeface="SetoFont" panose="02000600000000000000" pitchFamily="2" charset="-120"/>
              <a:cs typeface="SetoFont" panose="02000600000000000000" pitchFamily="2" charset="-120"/>
              <a:sym typeface="Raleway ExtraBold"/>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0"/>
          <p:cNvSpPr txBox="1">
            <a:spLocks noGrp="1"/>
          </p:cNvSpPr>
          <p:nvPr>
            <p:ph type="title"/>
          </p:nvPr>
        </p:nvSpPr>
        <p:spPr>
          <a:xfrm>
            <a:off x="1357290" y="142858"/>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zh-TW" altLang="en-US" sz="3600" dirty="0" smtClean="0">
                <a:latin typeface="華康儷金黑" pitchFamily="49" charset="-120"/>
                <a:ea typeface="華康儷金黑" pitchFamily="49" charset="-120"/>
              </a:rPr>
              <a:t>如何幫助蜜蜂？</a:t>
            </a:r>
            <a:endParaRPr sz="3600" dirty="0">
              <a:latin typeface="華康儷金黑" pitchFamily="49" charset="-120"/>
              <a:ea typeface="華康儷金黑" pitchFamily="49" charset="-120"/>
            </a:endParaRPr>
          </a:p>
        </p:txBody>
      </p:sp>
      <p:sp>
        <p:nvSpPr>
          <p:cNvPr id="271" name="Google Shape;271;p3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grpSp>
        <p:nvGrpSpPr>
          <p:cNvPr id="272" name="Google Shape;272;p30"/>
          <p:cNvGrpSpPr/>
          <p:nvPr/>
        </p:nvGrpSpPr>
        <p:grpSpPr>
          <a:xfrm>
            <a:off x="928662" y="928676"/>
            <a:ext cx="6346360" cy="731700"/>
            <a:chOff x="1665225" y="1323164"/>
            <a:chExt cx="6346360" cy="731700"/>
          </a:xfrm>
        </p:grpSpPr>
        <p:sp>
          <p:nvSpPr>
            <p:cNvPr id="273" name="Google Shape;273;p30"/>
            <p:cNvSpPr txBox="1"/>
            <p:nvPr/>
          </p:nvSpPr>
          <p:spPr>
            <a:xfrm>
              <a:off x="1665225" y="1373350"/>
              <a:ext cx="10497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1800" b="1" dirty="0" smtClean="0">
                  <a:solidFill>
                    <a:schemeClr val="dk1"/>
                  </a:solidFill>
                  <a:latin typeface="Work Sans"/>
                  <a:ea typeface="Work Sans"/>
                  <a:cs typeface="Work Sans"/>
                  <a:sym typeface="Work Sans"/>
                </a:rPr>
                <a:t>1</a:t>
              </a:r>
              <a:endParaRPr sz="1800" b="1" dirty="0">
                <a:solidFill>
                  <a:schemeClr val="dk1"/>
                </a:solidFill>
                <a:latin typeface="Work Sans"/>
                <a:ea typeface="Work Sans"/>
                <a:cs typeface="Work Sans"/>
                <a:sym typeface="Work Sans"/>
              </a:endParaRPr>
            </a:p>
          </p:txBody>
        </p:sp>
        <p:sp>
          <p:nvSpPr>
            <p:cNvPr id="274" name="Google Shape;274;p30"/>
            <p:cNvSpPr/>
            <p:nvPr/>
          </p:nvSpPr>
          <p:spPr>
            <a:xfrm>
              <a:off x="2789785" y="1323164"/>
              <a:ext cx="5221800" cy="731700"/>
            </a:xfrm>
            <a:prstGeom prst="rect">
              <a:avLst/>
            </a:prstGeom>
            <a:solidFill>
              <a:schemeClr val="accent2">
                <a:lumMod val="50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100">
                <a:latin typeface="Work Sans Light"/>
                <a:ea typeface="Work Sans Light"/>
                <a:cs typeface="Work Sans Light"/>
                <a:sym typeface="Work Sans Light"/>
              </a:endParaRPr>
            </a:p>
          </p:txBody>
        </p:sp>
        <p:sp>
          <p:nvSpPr>
            <p:cNvPr id="275" name="Google Shape;275;p30"/>
            <p:cNvSpPr txBox="1"/>
            <p:nvPr/>
          </p:nvSpPr>
          <p:spPr>
            <a:xfrm>
              <a:off x="2914389" y="1407440"/>
              <a:ext cx="4765800" cy="575400"/>
            </a:xfrm>
            <a:prstGeom prst="rect">
              <a:avLst/>
            </a:prstGeom>
            <a:noFill/>
            <a:ln>
              <a:noFill/>
            </a:ln>
          </p:spPr>
          <p:txBody>
            <a:bodyPr spcFirstLastPara="1" wrap="square" lIns="91425" tIns="45700" rIns="91425" bIns="45700" anchor="ctr" anchorCtr="0">
              <a:noAutofit/>
            </a:bodyPr>
            <a:lstStyle/>
            <a:p>
              <a:pPr lvl="0">
                <a:lnSpc>
                  <a:spcPct val="115000"/>
                </a:lnSpc>
              </a:pPr>
              <a:r>
                <a:rPr lang="zh-TW" altLang="en-US" sz="1800" dirty="0" smtClean="0">
                  <a:solidFill>
                    <a:srgbClr val="FFFFFF"/>
                  </a:solidFill>
                  <a:latin typeface="華康儷金黑" pitchFamily="49" charset="-120"/>
                  <a:ea typeface="華康儷金黑" pitchFamily="49" charset="-120"/>
                  <a:cs typeface="Work Sans Light"/>
                  <a:sym typeface="Work Sans Light"/>
                </a:rPr>
                <a:t>在合適的地方種花與香草植物</a:t>
              </a:r>
              <a:endParaRPr sz="1800" dirty="0">
                <a:solidFill>
                  <a:srgbClr val="FFFFFF"/>
                </a:solidFill>
                <a:latin typeface="華康儷金黑" pitchFamily="49" charset="-120"/>
                <a:ea typeface="華康儷金黑" pitchFamily="49" charset="-120"/>
                <a:cs typeface="Work Sans Light"/>
                <a:sym typeface="Work Sans Light"/>
              </a:endParaRPr>
            </a:p>
          </p:txBody>
        </p:sp>
      </p:grpSp>
      <p:grpSp>
        <p:nvGrpSpPr>
          <p:cNvPr id="276" name="Google Shape;276;p30"/>
          <p:cNvGrpSpPr/>
          <p:nvPr/>
        </p:nvGrpSpPr>
        <p:grpSpPr>
          <a:xfrm>
            <a:off x="928662" y="1714494"/>
            <a:ext cx="5984861" cy="731700"/>
            <a:chOff x="1665226" y="2207525"/>
            <a:chExt cx="5984861" cy="731700"/>
          </a:xfrm>
        </p:grpSpPr>
        <p:sp>
          <p:nvSpPr>
            <p:cNvPr id="277" name="Google Shape;277;p30"/>
            <p:cNvSpPr txBox="1"/>
            <p:nvPr/>
          </p:nvSpPr>
          <p:spPr>
            <a:xfrm>
              <a:off x="1665226" y="2257725"/>
              <a:ext cx="10500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1800" b="1" dirty="0" smtClean="0">
                  <a:solidFill>
                    <a:srgbClr val="434343"/>
                  </a:solidFill>
                  <a:latin typeface="Work Sans"/>
                  <a:ea typeface="Work Sans"/>
                  <a:cs typeface="Work Sans"/>
                  <a:sym typeface="Work Sans"/>
                </a:rPr>
                <a:t>2</a:t>
              </a:r>
              <a:endParaRPr sz="1800" b="1" dirty="0">
                <a:solidFill>
                  <a:srgbClr val="434343"/>
                </a:solidFill>
                <a:latin typeface="Work Sans"/>
                <a:ea typeface="Work Sans"/>
                <a:cs typeface="Work Sans"/>
                <a:sym typeface="Work Sans"/>
              </a:endParaRPr>
            </a:p>
          </p:txBody>
        </p:sp>
        <p:sp>
          <p:nvSpPr>
            <p:cNvPr id="278" name="Google Shape;278;p30"/>
            <p:cNvSpPr/>
            <p:nvPr/>
          </p:nvSpPr>
          <p:spPr>
            <a:xfrm>
              <a:off x="2789787" y="2207525"/>
              <a:ext cx="4860300" cy="731700"/>
            </a:xfrm>
            <a:prstGeom prst="rect">
              <a:avLst/>
            </a:prstGeom>
            <a:solidFill>
              <a:schemeClr val="accent2">
                <a:lumMod val="50000"/>
                <a:alpha val="84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100">
                <a:latin typeface="Work Sans Light"/>
                <a:ea typeface="Work Sans Light"/>
                <a:cs typeface="Work Sans Light"/>
                <a:sym typeface="Work Sans Light"/>
              </a:endParaRPr>
            </a:p>
          </p:txBody>
        </p:sp>
        <p:sp>
          <p:nvSpPr>
            <p:cNvPr id="279" name="Google Shape;279;p30"/>
            <p:cNvSpPr txBox="1"/>
            <p:nvPr/>
          </p:nvSpPr>
          <p:spPr>
            <a:xfrm>
              <a:off x="2914387" y="2414096"/>
              <a:ext cx="4373100" cy="330600"/>
            </a:xfrm>
            <a:prstGeom prst="rect">
              <a:avLst/>
            </a:prstGeom>
            <a:noFill/>
            <a:ln>
              <a:noFill/>
            </a:ln>
          </p:spPr>
          <p:txBody>
            <a:bodyPr spcFirstLastPara="1" wrap="square" lIns="91425" tIns="45700" rIns="91425" bIns="45700" anchor="ctr" anchorCtr="0">
              <a:noAutofit/>
            </a:bodyPr>
            <a:lstStyle/>
            <a:p>
              <a:pPr lvl="0">
                <a:lnSpc>
                  <a:spcPct val="115000"/>
                </a:lnSpc>
              </a:pPr>
              <a:r>
                <a:rPr lang="zh-TW" altLang="en-US" sz="1800" dirty="0" smtClean="0">
                  <a:solidFill>
                    <a:srgbClr val="FFFFFF"/>
                  </a:solidFill>
                  <a:latin typeface="華康儷金黑" pitchFamily="49" charset="-120"/>
                  <a:ea typeface="華康儷金黑" pitchFamily="49" charset="-120"/>
                  <a:cs typeface="Work Sans Light"/>
                  <a:sym typeface="Work Sans Light"/>
                </a:rPr>
                <a:t>接受雜草和野生植物</a:t>
              </a:r>
              <a:endParaRPr lang="zh-TW" altLang="en-US" sz="1800" dirty="0">
                <a:solidFill>
                  <a:srgbClr val="FFFFFF"/>
                </a:solidFill>
                <a:latin typeface="華康儷金黑" pitchFamily="49" charset="-120"/>
                <a:ea typeface="華康儷金黑" pitchFamily="49" charset="-120"/>
                <a:cs typeface="Work Sans Light"/>
                <a:sym typeface="Work Sans Light"/>
              </a:endParaRPr>
            </a:p>
          </p:txBody>
        </p:sp>
      </p:grpSp>
      <p:grpSp>
        <p:nvGrpSpPr>
          <p:cNvPr id="280" name="Google Shape;280;p30"/>
          <p:cNvGrpSpPr/>
          <p:nvPr/>
        </p:nvGrpSpPr>
        <p:grpSpPr>
          <a:xfrm>
            <a:off x="928662" y="2500312"/>
            <a:ext cx="5622160" cy="731700"/>
            <a:chOff x="1665227" y="3088625"/>
            <a:chExt cx="5622160" cy="731700"/>
          </a:xfrm>
        </p:grpSpPr>
        <p:sp>
          <p:nvSpPr>
            <p:cNvPr id="281" name="Google Shape;281;p30"/>
            <p:cNvSpPr txBox="1"/>
            <p:nvPr/>
          </p:nvSpPr>
          <p:spPr>
            <a:xfrm>
              <a:off x="1665227" y="3138825"/>
              <a:ext cx="10497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1800" b="1" dirty="0" smtClean="0">
                  <a:solidFill>
                    <a:srgbClr val="666666"/>
                  </a:solidFill>
                  <a:latin typeface="Work Sans"/>
                  <a:ea typeface="Work Sans"/>
                  <a:cs typeface="Work Sans"/>
                  <a:sym typeface="Work Sans"/>
                </a:rPr>
                <a:t>3</a:t>
              </a:r>
              <a:endParaRPr sz="1800" b="1" dirty="0">
                <a:solidFill>
                  <a:srgbClr val="666666"/>
                </a:solidFill>
                <a:latin typeface="Work Sans"/>
                <a:ea typeface="Work Sans"/>
                <a:cs typeface="Work Sans"/>
                <a:sym typeface="Work Sans"/>
              </a:endParaRPr>
            </a:p>
          </p:txBody>
        </p:sp>
        <p:sp>
          <p:nvSpPr>
            <p:cNvPr id="282" name="Google Shape;282;p30"/>
            <p:cNvSpPr/>
            <p:nvPr/>
          </p:nvSpPr>
          <p:spPr>
            <a:xfrm>
              <a:off x="2789787" y="3088625"/>
              <a:ext cx="4497600" cy="731700"/>
            </a:xfrm>
            <a:prstGeom prst="rect">
              <a:avLst/>
            </a:prstGeom>
            <a:solidFill>
              <a:schemeClr val="accent2">
                <a:lumMod val="50000"/>
                <a:alpha val="71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100">
                <a:latin typeface="Work Sans Light"/>
                <a:ea typeface="Work Sans Light"/>
                <a:cs typeface="Work Sans Light"/>
                <a:sym typeface="Work Sans Light"/>
              </a:endParaRPr>
            </a:p>
          </p:txBody>
        </p:sp>
        <p:sp>
          <p:nvSpPr>
            <p:cNvPr id="283" name="Google Shape;283;p30"/>
            <p:cNvSpPr txBox="1"/>
            <p:nvPr/>
          </p:nvSpPr>
          <p:spPr>
            <a:xfrm>
              <a:off x="2914388" y="3295180"/>
              <a:ext cx="3849900" cy="330600"/>
            </a:xfrm>
            <a:prstGeom prst="rect">
              <a:avLst/>
            </a:prstGeom>
            <a:noFill/>
            <a:ln>
              <a:noFill/>
            </a:ln>
          </p:spPr>
          <p:txBody>
            <a:bodyPr spcFirstLastPara="1" wrap="square" lIns="91425" tIns="45700" rIns="91425" bIns="45700" anchor="ctr" anchorCtr="0">
              <a:noAutofit/>
            </a:bodyPr>
            <a:lstStyle/>
            <a:p>
              <a:pPr lvl="0">
                <a:lnSpc>
                  <a:spcPct val="115000"/>
                </a:lnSpc>
              </a:pPr>
              <a:r>
                <a:rPr lang="zh-TW" altLang="en-US" sz="1800" dirty="0" smtClean="0">
                  <a:solidFill>
                    <a:srgbClr val="FFFFFF"/>
                  </a:solidFill>
                  <a:latin typeface="華康儷金黑" pitchFamily="49" charset="-120"/>
                  <a:ea typeface="華康儷金黑" pitchFamily="49" charset="-120"/>
                  <a:cs typeface="Work Sans Light"/>
                  <a:sym typeface="Work Sans Light"/>
                </a:rPr>
                <a:t>跟當地的養蜂人購買蜂蜜</a:t>
              </a:r>
              <a:endParaRPr lang="zh-TW" altLang="en-US" sz="1800" dirty="0">
                <a:solidFill>
                  <a:srgbClr val="FFFFFF"/>
                </a:solidFill>
                <a:latin typeface="華康儷金黑" pitchFamily="49" charset="-120"/>
                <a:ea typeface="華康儷金黑" pitchFamily="49" charset="-120"/>
                <a:cs typeface="Work Sans Light"/>
                <a:sym typeface="Work Sans Light"/>
              </a:endParaRPr>
            </a:p>
          </p:txBody>
        </p:sp>
      </p:grpSp>
      <p:grpSp>
        <p:nvGrpSpPr>
          <p:cNvPr id="16" name="Google Shape;280;p30"/>
          <p:cNvGrpSpPr/>
          <p:nvPr/>
        </p:nvGrpSpPr>
        <p:grpSpPr>
          <a:xfrm>
            <a:off x="1018198" y="3293750"/>
            <a:ext cx="5143536" cy="731700"/>
            <a:chOff x="1665227" y="3088625"/>
            <a:chExt cx="5622160" cy="731700"/>
          </a:xfrm>
        </p:grpSpPr>
        <p:sp>
          <p:nvSpPr>
            <p:cNvPr id="17" name="Google Shape;281;p30"/>
            <p:cNvSpPr txBox="1"/>
            <p:nvPr/>
          </p:nvSpPr>
          <p:spPr>
            <a:xfrm>
              <a:off x="1665227" y="3138825"/>
              <a:ext cx="10497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1800" b="1" dirty="0" smtClean="0">
                  <a:solidFill>
                    <a:srgbClr val="666666"/>
                  </a:solidFill>
                  <a:latin typeface="Work Sans"/>
                  <a:ea typeface="Work Sans"/>
                  <a:cs typeface="Work Sans"/>
                  <a:sym typeface="Work Sans"/>
                </a:rPr>
                <a:t>4</a:t>
              </a:r>
              <a:endParaRPr sz="1800" b="1" dirty="0">
                <a:solidFill>
                  <a:srgbClr val="666666"/>
                </a:solidFill>
                <a:latin typeface="Work Sans"/>
                <a:ea typeface="Work Sans"/>
                <a:cs typeface="Work Sans"/>
                <a:sym typeface="Work Sans"/>
              </a:endParaRPr>
            </a:p>
          </p:txBody>
        </p:sp>
        <p:sp>
          <p:nvSpPr>
            <p:cNvPr id="18" name="Google Shape;282;p30"/>
            <p:cNvSpPr/>
            <p:nvPr/>
          </p:nvSpPr>
          <p:spPr>
            <a:xfrm>
              <a:off x="2789787" y="3088625"/>
              <a:ext cx="4497600" cy="731700"/>
            </a:xfrm>
            <a:prstGeom prst="rect">
              <a:avLst/>
            </a:prstGeom>
            <a:solidFill>
              <a:schemeClr val="accent2">
                <a:lumMod val="50000"/>
                <a:alpha val="53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100">
                <a:latin typeface="Work Sans Light"/>
                <a:ea typeface="Work Sans Light"/>
                <a:cs typeface="Work Sans Light"/>
                <a:sym typeface="Work Sans Light"/>
              </a:endParaRPr>
            </a:p>
          </p:txBody>
        </p:sp>
        <p:sp>
          <p:nvSpPr>
            <p:cNvPr id="19" name="Google Shape;283;p30"/>
            <p:cNvSpPr txBox="1"/>
            <p:nvPr/>
          </p:nvSpPr>
          <p:spPr>
            <a:xfrm>
              <a:off x="2914388" y="3295180"/>
              <a:ext cx="3849900" cy="330600"/>
            </a:xfrm>
            <a:prstGeom prst="rect">
              <a:avLst/>
            </a:prstGeom>
            <a:noFill/>
            <a:ln>
              <a:noFill/>
            </a:ln>
          </p:spPr>
          <p:txBody>
            <a:bodyPr spcFirstLastPara="1" wrap="square" lIns="91425" tIns="45700" rIns="91425" bIns="45700" anchor="ctr" anchorCtr="0">
              <a:noAutofit/>
            </a:bodyPr>
            <a:lstStyle/>
            <a:p>
              <a:pPr lvl="0">
                <a:lnSpc>
                  <a:spcPct val="115000"/>
                </a:lnSpc>
              </a:pPr>
              <a:r>
                <a:rPr lang="zh-TW" altLang="en-US" sz="1800" dirty="0" smtClean="0">
                  <a:solidFill>
                    <a:srgbClr val="FFFFFF"/>
                  </a:solidFill>
                  <a:latin typeface="華康儷金黑" pitchFamily="49" charset="-120"/>
                  <a:ea typeface="華康儷金黑" pitchFamily="49" charset="-120"/>
                  <a:cs typeface="Work Sans Light"/>
                  <a:sym typeface="Work Sans Light"/>
                </a:rPr>
                <a:t>遇到蜜蜂的時候不要隨意揮動，靜靜避開就好</a:t>
              </a:r>
              <a:endParaRPr lang="zh-TW" altLang="en-US" sz="1800" dirty="0">
                <a:solidFill>
                  <a:srgbClr val="FFFFFF"/>
                </a:solidFill>
                <a:latin typeface="華康儷金黑" pitchFamily="49" charset="-120"/>
                <a:ea typeface="華康儷金黑" pitchFamily="49" charset="-120"/>
                <a:cs typeface="Work Sans Light"/>
                <a:sym typeface="Work Sans Light"/>
              </a:endParaRPr>
            </a:p>
          </p:txBody>
        </p:sp>
      </p:grpSp>
      <p:grpSp>
        <p:nvGrpSpPr>
          <p:cNvPr id="21" name="Google Shape;280;p30"/>
          <p:cNvGrpSpPr/>
          <p:nvPr/>
        </p:nvGrpSpPr>
        <p:grpSpPr>
          <a:xfrm>
            <a:off x="1071538" y="4102428"/>
            <a:ext cx="4902250" cy="731700"/>
            <a:chOff x="1747087" y="3065765"/>
            <a:chExt cx="5617448" cy="731700"/>
          </a:xfrm>
        </p:grpSpPr>
        <p:sp>
          <p:nvSpPr>
            <p:cNvPr id="22" name="Google Shape;281;p30"/>
            <p:cNvSpPr txBox="1"/>
            <p:nvPr/>
          </p:nvSpPr>
          <p:spPr>
            <a:xfrm>
              <a:off x="1747087" y="3106723"/>
              <a:ext cx="10497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1800" b="1" dirty="0" smtClean="0">
                  <a:solidFill>
                    <a:srgbClr val="666666"/>
                  </a:solidFill>
                  <a:latin typeface="Work Sans"/>
                  <a:ea typeface="Work Sans"/>
                  <a:cs typeface="Work Sans"/>
                  <a:sym typeface="Work Sans"/>
                </a:rPr>
                <a:t>5</a:t>
              </a:r>
              <a:endParaRPr sz="1800" b="1" dirty="0">
                <a:solidFill>
                  <a:srgbClr val="666666"/>
                </a:solidFill>
                <a:latin typeface="Work Sans"/>
                <a:ea typeface="Work Sans"/>
                <a:cs typeface="Work Sans"/>
                <a:sym typeface="Work Sans"/>
              </a:endParaRPr>
            </a:p>
          </p:txBody>
        </p:sp>
        <p:sp>
          <p:nvSpPr>
            <p:cNvPr id="23" name="Google Shape;282;p30"/>
            <p:cNvSpPr/>
            <p:nvPr/>
          </p:nvSpPr>
          <p:spPr>
            <a:xfrm>
              <a:off x="2866935" y="3065765"/>
              <a:ext cx="4497600" cy="731700"/>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100">
                <a:latin typeface="Work Sans Light"/>
                <a:ea typeface="Work Sans Light"/>
                <a:cs typeface="Work Sans Light"/>
                <a:sym typeface="Work Sans Light"/>
              </a:endParaRPr>
            </a:p>
          </p:txBody>
        </p:sp>
        <p:sp>
          <p:nvSpPr>
            <p:cNvPr id="24" name="Google Shape;283;p30"/>
            <p:cNvSpPr txBox="1"/>
            <p:nvPr/>
          </p:nvSpPr>
          <p:spPr>
            <a:xfrm>
              <a:off x="2914388" y="3295180"/>
              <a:ext cx="3849900" cy="330600"/>
            </a:xfrm>
            <a:prstGeom prst="rect">
              <a:avLst/>
            </a:prstGeom>
            <a:noFill/>
            <a:ln>
              <a:noFill/>
            </a:ln>
          </p:spPr>
          <p:txBody>
            <a:bodyPr spcFirstLastPara="1" wrap="square" lIns="91425" tIns="45700" rIns="91425" bIns="45700" anchor="ctr" anchorCtr="0">
              <a:noAutofit/>
            </a:bodyPr>
            <a:lstStyle/>
            <a:p>
              <a:pPr lvl="0">
                <a:lnSpc>
                  <a:spcPct val="115000"/>
                </a:lnSpc>
              </a:pPr>
              <a:r>
                <a:rPr lang="zh-TW" altLang="en-US" sz="1800" dirty="0" smtClean="0">
                  <a:solidFill>
                    <a:srgbClr val="FFFFFF"/>
                  </a:solidFill>
                  <a:latin typeface="華康儷金黑" pitchFamily="49" charset="-120"/>
                  <a:ea typeface="華康儷金黑" pitchFamily="49" charset="-120"/>
                  <a:cs typeface="Work Sans Light"/>
                  <a:sym typeface="Work Sans Light"/>
                </a:rPr>
                <a:t>寫信給立法機構，讓他們知道大家都在意蜜蜂的存在</a:t>
              </a:r>
              <a:endParaRPr lang="zh-TW" altLang="en-US" sz="1800" dirty="0">
                <a:solidFill>
                  <a:srgbClr val="FFFFFF"/>
                </a:solidFill>
                <a:latin typeface="華康儷金黑" pitchFamily="49" charset="-120"/>
                <a:ea typeface="華康儷金黑" pitchFamily="49" charset="-120"/>
                <a:cs typeface="Work Sans Light"/>
                <a:sym typeface="Work Sans Light"/>
              </a:endParaRPr>
            </a:p>
          </p:txBody>
        </p:sp>
      </p:grpSp>
      <p:sp>
        <p:nvSpPr>
          <p:cNvPr id="25" name="Google Shape;110;p21"/>
          <p:cNvSpPr txBox="1">
            <a:spLocks/>
          </p:cNvSpPr>
          <p:nvPr/>
        </p:nvSpPr>
        <p:spPr>
          <a:xfrm>
            <a:off x="71406" y="4714893"/>
            <a:ext cx="6588826" cy="428625"/>
          </a:xfrm>
          <a:prstGeom prst="rect">
            <a:avLst/>
          </a:prstGeom>
          <a:noFill/>
          <a:ln>
            <a:noFill/>
          </a:ln>
        </p:spPr>
        <p:txBody>
          <a:bodyPr spcFirstLastPara="1" wrap="square" lIns="91425" tIns="91425" rIns="91425" bIns="91425" anchor="t" anchorCtr="0">
            <a:noAutofit/>
          </a:bodyPr>
          <a:lstStyle/>
          <a:p>
            <a:pPr lvl="0">
              <a:spcBef>
                <a:spcPts val="600"/>
              </a:spcBef>
              <a:buClr>
                <a:srgbClr val="C0CAFC"/>
              </a:buClr>
              <a:buSzPts val="2200"/>
              <a:defRPr/>
            </a:pPr>
            <a:r>
              <a:rPr kumimoji="0" lang="zh-TW" altLang="en-US" sz="1200" b="0" i="0" u="none" strike="noStrike" kern="0" cap="none" spc="0" normalizeH="0" baseline="0" noProof="0" dirty="0" smtClean="0">
                <a:ln>
                  <a:noFill/>
                </a:ln>
                <a:solidFill>
                  <a:schemeClr val="tx1"/>
                </a:solidFill>
                <a:effectLst/>
                <a:uLnTx/>
                <a:uFillTx/>
                <a:latin typeface="王漢宗細黑體繁" pitchFamily="2" charset="-120"/>
                <a:ea typeface="王漢宗細黑體繁" pitchFamily="2" charset="-120"/>
                <a:cs typeface="Raleway"/>
                <a:sym typeface="Raleway"/>
              </a:rPr>
              <a:t>以上內容摘錄自</a:t>
            </a:r>
            <a:r>
              <a:rPr kumimoji="0" lang="en-US" altLang="zh-TW" sz="1200" b="0" i="0" u="none" strike="noStrike" kern="0" cap="none" spc="0" normalizeH="0" baseline="0" noProof="0" dirty="0" smtClean="0">
                <a:ln>
                  <a:noFill/>
                </a:ln>
                <a:solidFill>
                  <a:schemeClr val="tx1"/>
                </a:solidFill>
                <a:effectLst/>
                <a:uLnTx/>
                <a:uFillTx/>
                <a:latin typeface="王漢宗細黑體繁" pitchFamily="2" charset="-120"/>
                <a:ea typeface="王漢宗細黑體繁" pitchFamily="2" charset="-120"/>
                <a:cs typeface="Raleway"/>
                <a:sym typeface="Raleway"/>
              </a:rPr>
              <a:t>《</a:t>
            </a:r>
            <a:r>
              <a:rPr kumimoji="0" lang="zh-TW" altLang="en-US" sz="1200" b="0" i="0" u="none" strike="noStrike" kern="0" cap="none" spc="0" normalizeH="0" baseline="0" noProof="0" dirty="0" smtClean="0">
                <a:ln>
                  <a:noFill/>
                </a:ln>
                <a:solidFill>
                  <a:schemeClr val="tx1"/>
                </a:solidFill>
                <a:effectLst/>
                <a:uLnTx/>
                <a:uFillTx/>
                <a:latin typeface="王漢宗細黑體繁" pitchFamily="2" charset="-120"/>
                <a:ea typeface="王漢宗細黑體繁" pitchFamily="2" charset="-120"/>
                <a:cs typeface="Raleway"/>
                <a:sym typeface="Raleway"/>
              </a:rPr>
              <a:t>蜜蜂</a:t>
            </a:r>
            <a:r>
              <a:rPr kumimoji="0" lang="en-US" altLang="zh-TW" sz="1200" b="0" i="0" u="none" strike="noStrike" kern="0" cap="none" spc="0" normalizeH="0" baseline="0" noProof="0" dirty="0" smtClean="0">
                <a:ln>
                  <a:noFill/>
                </a:ln>
                <a:solidFill>
                  <a:schemeClr val="tx1"/>
                </a:solidFill>
                <a:effectLst/>
                <a:uLnTx/>
                <a:uFillTx/>
                <a:latin typeface="王漢宗細黑體繁" pitchFamily="2" charset="-120"/>
                <a:ea typeface="王漢宗細黑體繁" pitchFamily="2" charset="-120"/>
                <a:cs typeface="Raleway"/>
                <a:sym typeface="Raleway"/>
              </a:rPr>
              <a:t>》</a:t>
            </a:r>
            <a:r>
              <a:rPr kumimoji="0" lang="zh-TW" altLang="en-US" sz="1200" b="0" i="0" u="none" strike="noStrike" kern="0" cap="none" spc="0" normalizeH="0" baseline="0" noProof="0" dirty="0" smtClean="0">
                <a:ln>
                  <a:noFill/>
                </a:ln>
                <a:solidFill>
                  <a:schemeClr val="tx1"/>
                </a:solidFill>
                <a:effectLst/>
                <a:uLnTx/>
                <a:uFillTx/>
                <a:latin typeface="王漢宗細黑體繁" pitchFamily="2" charset="-120"/>
                <a:ea typeface="王漢宗細黑體繁" pitchFamily="2" charset="-120"/>
                <a:cs typeface="Raleway"/>
                <a:sym typeface="Raleway"/>
              </a:rPr>
              <a:t>，本教案投影片模板取自</a:t>
            </a:r>
            <a:r>
              <a:rPr lang="en-US" altLang="zh-TW" sz="1200" dirty="0">
                <a:hlinkClick r:id="rId3"/>
              </a:rPr>
              <a:t>https://www.slidescarnival.com/</a:t>
            </a:r>
            <a:endParaRPr kumimoji="0" lang="zh-TW" altLang="en-US" sz="1200" b="0" i="0" u="none" strike="noStrike" kern="0" cap="none" spc="0" normalizeH="0" baseline="0" noProof="0" dirty="0">
              <a:ln>
                <a:noFill/>
              </a:ln>
              <a:solidFill>
                <a:schemeClr val="tx1"/>
              </a:solidFill>
              <a:effectLst/>
              <a:uLnTx/>
              <a:uFillTx/>
              <a:latin typeface="王漢宗細黑體繁" pitchFamily="2" charset="-120"/>
              <a:ea typeface="王漢宗細黑體繁" pitchFamily="2" charset="-120"/>
              <a:cs typeface="Raleway"/>
              <a:sym typeface="Raleway"/>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6"/>
          <p:cNvSpPr/>
          <p:nvPr/>
        </p:nvSpPr>
        <p:spPr>
          <a:xfrm>
            <a:off x="3851920" y="1131590"/>
            <a:ext cx="2938896" cy="2788091"/>
          </a:xfrm>
          <a:custGeom>
            <a:avLst/>
            <a:gdLst/>
            <a:ahLst/>
            <a:cxnLst/>
            <a:rect l="l" t="t" r="r" b="b"/>
            <a:pathLst>
              <a:path w="1899125" h="1801674" extrusionOk="0">
                <a:moveTo>
                  <a:pt x="1818538" y="707752"/>
                </a:moveTo>
                <a:cubicBezTo>
                  <a:pt x="1831074" y="497125"/>
                  <a:pt x="1753858" y="325519"/>
                  <a:pt x="1578309" y="205746"/>
                </a:cubicBezTo>
                <a:cubicBezTo>
                  <a:pt x="1408528" y="89914"/>
                  <a:pt x="1198250" y="22552"/>
                  <a:pt x="994519" y="4769"/>
                </a:cubicBezTo>
                <a:cubicBezTo>
                  <a:pt x="827085" y="-9839"/>
                  <a:pt x="652527" y="8307"/>
                  <a:pt x="495522" y="70381"/>
                </a:cubicBezTo>
                <a:cubicBezTo>
                  <a:pt x="429934" y="95571"/>
                  <a:pt x="368486" y="130433"/>
                  <a:pt x="313219" y="173809"/>
                </a:cubicBezTo>
                <a:cubicBezTo>
                  <a:pt x="239976" y="232551"/>
                  <a:pt x="210471" y="301682"/>
                  <a:pt x="158916" y="375104"/>
                </a:cubicBezTo>
                <a:cubicBezTo>
                  <a:pt x="103122" y="454565"/>
                  <a:pt x="46440" y="506438"/>
                  <a:pt x="18368" y="605174"/>
                </a:cubicBezTo>
                <a:cubicBezTo>
                  <a:pt x="-14565" y="720999"/>
                  <a:pt x="5923" y="819242"/>
                  <a:pt x="10454" y="934958"/>
                </a:cubicBezTo>
                <a:cubicBezTo>
                  <a:pt x="14758" y="1044814"/>
                  <a:pt x="-1278" y="1145825"/>
                  <a:pt x="25122" y="1255759"/>
                </a:cubicBezTo>
                <a:cubicBezTo>
                  <a:pt x="47323" y="1350745"/>
                  <a:pt x="90532" y="1439548"/>
                  <a:pt x="151572" y="1515641"/>
                </a:cubicBezTo>
                <a:cubicBezTo>
                  <a:pt x="422033" y="1849229"/>
                  <a:pt x="943761" y="1837532"/>
                  <a:pt x="1324630" y="1747856"/>
                </a:cubicBezTo>
                <a:cubicBezTo>
                  <a:pt x="1538265" y="1697565"/>
                  <a:pt x="1682812" y="1551189"/>
                  <a:pt x="1774457" y="1356692"/>
                </a:cubicBezTo>
                <a:cubicBezTo>
                  <a:pt x="1865783" y="1162882"/>
                  <a:pt x="1991560" y="890940"/>
                  <a:pt x="1818538" y="707752"/>
                </a:cubicBezTo>
                <a:close/>
                <a:moveTo>
                  <a:pt x="1780057" y="1013000"/>
                </a:moveTo>
                <a:cubicBezTo>
                  <a:pt x="1773893" y="989902"/>
                  <a:pt x="1783298" y="964666"/>
                  <a:pt x="1787413" y="941387"/>
                </a:cubicBezTo>
                <a:cubicBezTo>
                  <a:pt x="1787430" y="965448"/>
                  <a:pt x="1784958" y="989447"/>
                  <a:pt x="1780037" y="1013000"/>
                </a:cubicBezTo>
                <a:close/>
                <a:moveTo>
                  <a:pt x="1240206" y="1350652"/>
                </a:moveTo>
                <a:cubicBezTo>
                  <a:pt x="1199929" y="1367787"/>
                  <a:pt x="1164079" y="1357269"/>
                  <a:pt x="1121896" y="1347528"/>
                </a:cubicBezTo>
                <a:cubicBezTo>
                  <a:pt x="1185325" y="1323272"/>
                  <a:pt x="1246595" y="1293709"/>
                  <a:pt x="1305055" y="1259156"/>
                </a:cubicBezTo>
                <a:cubicBezTo>
                  <a:pt x="1286530" y="1291734"/>
                  <a:pt x="1264799" y="1322383"/>
                  <a:pt x="1240186" y="1350646"/>
                </a:cubicBezTo>
                <a:close/>
                <a:moveTo>
                  <a:pt x="1291243" y="1489342"/>
                </a:moveTo>
                <a:cubicBezTo>
                  <a:pt x="1273962" y="1493315"/>
                  <a:pt x="1256501" y="1496665"/>
                  <a:pt x="1238987" y="1499452"/>
                </a:cubicBezTo>
                <a:cubicBezTo>
                  <a:pt x="1256980" y="1483982"/>
                  <a:pt x="1267701" y="1489167"/>
                  <a:pt x="1291223" y="1489348"/>
                </a:cubicBezTo>
                <a:close/>
                <a:moveTo>
                  <a:pt x="1066251" y="829391"/>
                </a:moveTo>
                <a:cubicBezTo>
                  <a:pt x="1043961" y="799579"/>
                  <a:pt x="1027361" y="796436"/>
                  <a:pt x="1043676" y="759852"/>
                </a:cubicBezTo>
                <a:cubicBezTo>
                  <a:pt x="1056548" y="779930"/>
                  <a:pt x="1068915" y="804660"/>
                  <a:pt x="1066251" y="829391"/>
                </a:cubicBezTo>
                <a:close/>
                <a:moveTo>
                  <a:pt x="131680" y="905133"/>
                </a:moveTo>
                <a:cubicBezTo>
                  <a:pt x="135569" y="877323"/>
                  <a:pt x="140671" y="849592"/>
                  <a:pt x="146822" y="822178"/>
                </a:cubicBezTo>
                <a:cubicBezTo>
                  <a:pt x="168547" y="893395"/>
                  <a:pt x="196336" y="962619"/>
                  <a:pt x="229884" y="1029092"/>
                </a:cubicBezTo>
                <a:cubicBezTo>
                  <a:pt x="262843" y="1095845"/>
                  <a:pt x="272015" y="1165598"/>
                  <a:pt x="298810" y="1235112"/>
                </a:cubicBezTo>
                <a:cubicBezTo>
                  <a:pt x="217288" y="1140213"/>
                  <a:pt x="159946" y="1026998"/>
                  <a:pt x="131680" y="905133"/>
                </a:cubicBezTo>
                <a:close/>
                <a:moveTo>
                  <a:pt x="263413" y="518227"/>
                </a:moveTo>
                <a:cubicBezTo>
                  <a:pt x="267756" y="601097"/>
                  <a:pt x="263265" y="667409"/>
                  <a:pt x="254417" y="750351"/>
                </a:cubicBezTo>
                <a:cubicBezTo>
                  <a:pt x="242890" y="706980"/>
                  <a:pt x="235842" y="662542"/>
                  <a:pt x="233384" y="617733"/>
                </a:cubicBezTo>
                <a:cubicBezTo>
                  <a:pt x="231686" y="584111"/>
                  <a:pt x="263660" y="522899"/>
                  <a:pt x="263413" y="518207"/>
                </a:cubicBezTo>
                <a:close/>
                <a:moveTo>
                  <a:pt x="454798" y="739444"/>
                </a:moveTo>
                <a:cubicBezTo>
                  <a:pt x="460884" y="691751"/>
                  <a:pt x="468441" y="598388"/>
                  <a:pt x="506592" y="564461"/>
                </a:cubicBezTo>
                <a:cubicBezTo>
                  <a:pt x="560559" y="516503"/>
                  <a:pt x="618427" y="559464"/>
                  <a:pt x="661686" y="596690"/>
                </a:cubicBezTo>
                <a:cubicBezTo>
                  <a:pt x="571591" y="647105"/>
                  <a:pt x="494711" y="685938"/>
                  <a:pt x="463872" y="794233"/>
                </a:cubicBezTo>
                <a:cubicBezTo>
                  <a:pt x="451181" y="778945"/>
                  <a:pt x="447713" y="758006"/>
                  <a:pt x="454797" y="739444"/>
                </a:cubicBezTo>
                <a:close/>
                <a:moveTo>
                  <a:pt x="731461" y="908134"/>
                </a:moveTo>
                <a:cubicBezTo>
                  <a:pt x="722308" y="910395"/>
                  <a:pt x="744800" y="779767"/>
                  <a:pt x="748890" y="771388"/>
                </a:cubicBezTo>
                <a:cubicBezTo>
                  <a:pt x="760771" y="795114"/>
                  <a:pt x="730521" y="879935"/>
                  <a:pt x="731435" y="908134"/>
                </a:cubicBezTo>
                <a:close/>
                <a:moveTo>
                  <a:pt x="845227" y="1379142"/>
                </a:moveTo>
                <a:cubicBezTo>
                  <a:pt x="857758" y="1385458"/>
                  <a:pt x="870425" y="1391522"/>
                  <a:pt x="883229" y="1397334"/>
                </a:cubicBezTo>
                <a:cubicBezTo>
                  <a:pt x="752707" y="1462829"/>
                  <a:pt x="626011" y="1370055"/>
                  <a:pt x="553798" y="1260257"/>
                </a:cubicBezTo>
                <a:cubicBezTo>
                  <a:pt x="638530" y="1325267"/>
                  <a:pt x="739171" y="1366326"/>
                  <a:pt x="845201" y="1379142"/>
                </a:cubicBezTo>
                <a:close/>
                <a:moveTo>
                  <a:pt x="900431" y="1221080"/>
                </a:moveTo>
                <a:cubicBezTo>
                  <a:pt x="851903" y="1224269"/>
                  <a:pt x="735408" y="1064244"/>
                  <a:pt x="764601" y="1038036"/>
                </a:cubicBezTo>
                <a:cubicBezTo>
                  <a:pt x="801100" y="1107529"/>
                  <a:pt x="838959" y="1170361"/>
                  <a:pt x="900405" y="1221080"/>
                </a:cubicBezTo>
                <a:close/>
                <a:moveTo>
                  <a:pt x="868554" y="883856"/>
                </a:moveTo>
                <a:cubicBezTo>
                  <a:pt x="876831" y="858244"/>
                  <a:pt x="875101" y="846987"/>
                  <a:pt x="894416" y="825528"/>
                </a:cubicBezTo>
                <a:cubicBezTo>
                  <a:pt x="912798" y="846164"/>
                  <a:pt x="891065" y="881406"/>
                  <a:pt x="868528" y="883856"/>
                </a:cubicBezTo>
                <a:close/>
                <a:moveTo>
                  <a:pt x="728486" y="1608635"/>
                </a:moveTo>
                <a:cubicBezTo>
                  <a:pt x="649811" y="1617598"/>
                  <a:pt x="547608" y="1627157"/>
                  <a:pt x="504071" y="1545122"/>
                </a:cubicBezTo>
                <a:cubicBezTo>
                  <a:pt x="575905" y="1575650"/>
                  <a:pt x="651306" y="1596990"/>
                  <a:pt x="728486" y="1608635"/>
                </a:cubicBezTo>
                <a:close/>
                <a:moveTo>
                  <a:pt x="613968" y="944705"/>
                </a:moveTo>
                <a:cubicBezTo>
                  <a:pt x="601558" y="949388"/>
                  <a:pt x="589242" y="954311"/>
                  <a:pt x="577022" y="959475"/>
                </a:cubicBezTo>
                <a:cubicBezTo>
                  <a:pt x="563190" y="872093"/>
                  <a:pt x="576374" y="816384"/>
                  <a:pt x="638384" y="749956"/>
                </a:cubicBezTo>
                <a:cubicBezTo>
                  <a:pt x="611193" y="810726"/>
                  <a:pt x="608452" y="879287"/>
                  <a:pt x="613968" y="944705"/>
                </a:cubicBezTo>
                <a:close/>
                <a:moveTo>
                  <a:pt x="591846" y="303276"/>
                </a:moveTo>
                <a:cubicBezTo>
                  <a:pt x="628408" y="288330"/>
                  <a:pt x="667749" y="281390"/>
                  <a:pt x="707219" y="282926"/>
                </a:cubicBezTo>
                <a:cubicBezTo>
                  <a:pt x="663312" y="299699"/>
                  <a:pt x="637373" y="298999"/>
                  <a:pt x="591846" y="303276"/>
                </a:cubicBezTo>
                <a:close/>
                <a:moveTo>
                  <a:pt x="1317850" y="417689"/>
                </a:moveTo>
                <a:lnTo>
                  <a:pt x="1307285" y="402472"/>
                </a:lnTo>
                <a:cubicBezTo>
                  <a:pt x="1317340" y="410681"/>
                  <a:pt x="1327462" y="418817"/>
                  <a:pt x="1337651" y="426879"/>
                </a:cubicBezTo>
                <a:cubicBezTo>
                  <a:pt x="1330187" y="426198"/>
                  <a:pt x="1323189" y="422950"/>
                  <a:pt x="1317850" y="417689"/>
                </a:cubicBezTo>
                <a:close/>
                <a:moveTo>
                  <a:pt x="1632061" y="731809"/>
                </a:moveTo>
                <a:cubicBezTo>
                  <a:pt x="1624353" y="721440"/>
                  <a:pt x="1616512" y="711161"/>
                  <a:pt x="1608539" y="700973"/>
                </a:cubicBezTo>
                <a:cubicBezTo>
                  <a:pt x="1627021" y="705221"/>
                  <a:pt x="1634861" y="715499"/>
                  <a:pt x="1632061" y="731809"/>
                </a:cubicBezTo>
                <a:close/>
                <a:moveTo>
                  <a:pt x="1164124" y="1111237"/>
                </a:moveTo>
                <a:cubicBezTo>
                  <a:pt x="1193935" y="1064028"/>
                  <a:pt x="1216052" y="1012382"/>
                  <a:pt x="1229647" y="958230"/>
                </a:cubicBezTo>
                <a:cubicBezTo>
                  <a:pt x="1274209" y="1032391"/>
                  <a:pt x="1272861" y="1190594"/>
                  <a:pt x="1155108" y="1191904"/>
                </a:cubicBezTo>
                <a:cubicBezTo>
                  <a:pt x="1160632" y="1165356"/>
                  <a:pt x="1163651" y="1138349"/>
                  <a:pt x="1164124" y="1111237"/>
                </a:cubicBezTo>
                <a:close/>
                <a:moveTo>
                  <a:pt x="1241023" y="537578"/>
                </a:moveTo>
                <a:lnTo>
                  <a:pt x="1217041" y="518933"/>
                </a:lnTo>
                <a:cubicBezTo>
                  <a:pt x="1228622" y="518119"/>
                  <a:pt x="1238958" y="526155"/>
                  <a:pt x="1241023" y="537578"/>
                </a:cubicBezTo>
                <a:close/>
                <a:moveTo>
                  <a:pt x="1601403" y="917090"/>
                </a:moveTo>
                <a:cubicBezTo>
                  <a:pt x="1587347" y="952543"/>
                  <a:pt x="1569018" y="986148"/>
                  <a:pt x="1546821" y="1017161"/>
                </a:cubicBezTo>
                <a:cubicBezTo>
                  <a:pt x="1537578" y="966383"/>
                  <a:pt x="1516869" y="922009"/>
                  <a:pt x="1501184" y="873403"/>
                </a:cubicBezTo>
                <a:cubicBezTo>
                  <a:pt x="1486723" y="828600"/>
                  <a:pt x="1481836" y="780448"/>
                  <a:pt x="1468853" y="734622"/>
                </a:cubicBezTo>
                <a:cubicBezTo>
                  <a:pt x="1518813" y="791032"/>
                  <a:pt x="1563203" y="852139"/>
                  <a:pt x="1601403" y="917090"/>
                </a:cubicBezTo>
                <a:close/>
                <a:moveTo>
                  <a:pt x="1506499" y="1277230"/>
                </a:moveTo>
                <a:cubicBezTo>
                  <a:pt x="1528504" y="1241119"/>
                  <a:pt x="1535426" y="1195876"/>
                  <a:pt x="1557892" y="1163168"/>
                </a:cubicBezTo>
                <a:cubicBezTo>
                  <a:pt x="1581226" y="1129254"/>
                  <a:pt x="1618521" y="1102410"/>
                  <a:pt x="1643080" y="1067996"/>
                </a:cubicBezTo>
                <a:cubicBezTo>
                  <a:pt x="1627336" y="1135145"/>
                  <a:pt x="1607386" y="1202526"/>
                  <a:pt x="1575930" y="1264204"/>
                </a:cubicBezTo>
                <a:cubicBezTo>
                  <a:pt x="1539633" y="1335351"/>
                  <a:pt x="1511412" y="1355584"/>
                  <a:pt x="1428460" y="1365590"/>
                </a:cubicBezTo>
                <a:cubicBezTo>
                  <a:pt x="1459219" y="1340695"/>
                  <a:pt x="1485597" y="1310830"/>
                  <a:pt x="1506499" y="1277231"/>
                </a:cubicBezTo>
                <a:close/>
                <a:moveTo>
                  <a:pt x="1533521" y="332875"/>
                </a:moveTo>
                <a:cubicBezTo>
                  <a:pt x="1592389" y="376330"/>
                  <a:pt x="1638930" y="434359"/>
                  <a:pt x="1668566" y="501253"/>
                </a:cubicBezTo>
                <a:cubicBezTo>
                  <a:pt x="1556693" y="420243"/>
                  <a:pt x="1442466" y="350191"/>
                  <a:pt x="1337301" y="259356"/>
                </a:cubicBezTo>
                <a:cubicBezTo>
                  <a:pt x="1295598" y="223329"/>
                  <a:pt x="1253688" y="183977"/>
                  <a:pt x="1199974" y="166680"/>
                </a:cubicBezTo>
                <a:cubicBezTo>
                  <a:pt x="1173730" y="158255"/>
                  <a:pt x="1150189" y="159985"/>
                  <a:pt x="1123763" y="157555"/>
                </a:cubicBezTo>
                <a:cubicBezTo>
                  <a:pt x="1079629" y="153498"/>
                  <a:pt x="1075922" y="156051"/>
                  <a:pt x="1034964" y="129201"/>
                </a:cubicBezTo>
                <a:cubicBezTo>
                  <a:pt x="1213839" y="155578"/>
                  <a:pt x="1388941" y="223361"/>
                  <a:pt x="1533521" y="332875"/>
                </a:cubicBezTo>
                <a:close/>
                <a:moveTo>
                  <a:pt x="982366" y="363652"/>
                </a:moveTo>
                <a:cubicBezTo>
                  <a:pt x="945492" y="365499"/>
                  <a:pt x="954592" y="374177"/>
                  <a:pt x="913563" y="371507"/>
                </a:cubicBezTo>
                <a:cubicBezTo>
                  <a:pt x="884920" y="369640"/>
                  <a:pt x="855455" y="358389"/>
                  <a:pt x="826709" y="354657"/>
                </a:cubicBezTo>
                <a:cubicBezTo>
                  <a:pt x="894008" y="332557"/>
                  <a:pt x="916603" y="332751"/>
                  <a:pt x="982366" y="363652"/>
                </a:cubicBezTo>
                <a:close/>
                <a:moveTo>
                  <a:pt x="881751" y="188974"/>
                </a:moveTo>
                <a:lnTo>
                  <a:pt x="896899" y="196440"/>
                </a:lnTo>
                <a:cubicBezTo>
                  <a:pt x="837460" y="176929"/>
                  <a:pt x="775327" y="166870"/>
                  <a:pt x="712768" y="166628"/>
                </a:cubicBezTo>
                <a:cubicBezTo>
                  <a:pt x="682225" y="166870"/>
                  <a:pt x="651806" y="170526"/>
                  <a:pt x="622076" y="177529"/>
                </a:cubicBezTo>
                <a:lnTo>
                  <a:pt x="592449" y="185876"/>
                </a:lnTo>
                <a:cubicBezTo>
                  <a:pt x="573172" y="201637"/>
                  <a:pt x="555272" y="200598"/>
                  <a:pt x="538748" y="182759"/>
                </a:cubicBezTo>
                <a:cubicBezTo>
                  <a:pt x="644580" y="132072"/>
                  <a:pt x="776936" y="139758"/>
                  <a:pt x="881751" y="188974"/>
                </a:cubicBezTo>
                <a:close/>
                <a:moveTo>
                  <a:pt x="214866" y="1384255"/>
                </a:moveTo>
                <a:cubicBezTo>
                  <a:pt x="191487" y="1347181"/>
                  <a:pt x="172644" y="1307435"/>
                  <a:pt x="158741" y="1265869"/>
                </a:cubicBezTo>
                <a:cubicBezTo>
                  <a:pt x="193513" y="1313954"/>
                  <a:pt x="233150" y="1358325"/>
                  <a:pt x="277025" y="1398280"/>
                </a:cubicBezTo>
                <a:cubicBezTo>
                  <a:pt x="297559" y="1416945"/>
                  <a:pt x="339489" y="1436944"/>
                  <a:pt x="352465" y="1459115"/>
                </a:cubicBezTo>
                <a:cubicBezTo>
                  <a:pt x="364450" y="1479582"/>
                  <a:pt x="363024" y="1519795"/>
                  <a:pt x="369155" y="1542718"/>
                </a:cubicBezTo>
                <a:cubicBezTo>
                  <a:pt x="307803" y="1500558"/>
                  <a:pt x="255371" y="1446708"/>
                  <a:pt x="214866" y="1384255"/>
                </a:cubicBezTo>
                <a:close/>
                <a:moveTo>
                  <a:pt x="1479256" y="1570216"/>
                </a:moveTo>
                <a:cubicBezTo>
                  <a:pt x="1327449" y="1670760"/>
                  <a:pt x="1099366" y="1675297"/>
                  <a:pt x="923778" y="1679872"/>
                </a:cubicBezTo>
                <a:cubicBezTo>
                  <a:pt x="988666" y="1657403"/>
                  <a:pt x="1038030" y="1628207"/>
                  <a:pt x="1106904" y="1625329"/>
                </a:cubicBezTo>
                <a:cubicBezTo>
                  <a:pt x="1170621" y="1623535"/>
                  <a:pt x="1234050" y="1616067"/>
                  <a:pt x="1296441" y="1603016"/>
                </a:cubicBezTo>
                <a:cubicBezTo>
                  <a:pt x="1353688" y="1590948"/>
                  <a:pt x="1408748" y="1570185"/>
                  <a:pt x="1459708" y="1541448"/>
                </a:cubicBezTo>
                <a:cubicBezTo>
                  <a:pt x="1518269" y="1507573"/>
                  <a:pt x="1559791" y="1451805"/>
                  <a:pt x="1617257" y="1420042"/>
                </a:cubicBezTo>
                <a:cubicBezTo>
                  <a:pt x="1581556" y="1478325"/>
                  <a:pt x="1536658" y="1532193"/>
                  <a:pt x="1479256" y="1570216"/>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3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sp>
        <p:nvSpPr>
          <p:cNvPr id="341" name="Google Shape;341;p36"/>
          <p:cNvSpPr txBox="1">
            <a:spLocks noGrp="1"/>
          </p:cNvSpPr>
          <p:nvPr>
            <p:ph type="ctrTitle" idx="4294967295"/>
          </p:nvPr>
        </p:nvSpPr>
        <p:spPr>
          <a:xfrm>
            <a:off x="2771800" y="1851670"/>
            <a:ext cx="3590100" cy="1159800"/>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n" sz="6000" dirty="0" smtClean="0">
                <a:latin typeface="華康POP1體W7(P)" panose="040B0700000000000000" pitchFamily="82" charset="-120"/>
                <a:ea typeface="華康POP1體W7(P)" panose="040B0700000000000000" pitchFamily="82" charset="-120"/>
                <a:cs typeface="Times New Roman" panose="02020603050405020304" pitchFamily="18" charset="0"/>
              </a:rPr>
              <a:t>Thank you </a:t>
            </a:r>
            <a:r>
              <a:rPr lang="zh-TW" altLang="en-US" sz="6000" dirty="0" smtClean="0">
                <a:latin typeface="華康POP1體W7(P)" panose="040B0700000000000000" pitchFamily="82" charset="-120"/>
                <a:ea typeface="華康POP1體W7(P)" panose="040B0700000000000000" pitchFamily="82" charset="-120"/>
                <a:cs typeface="Times New Roman" panose="02020603050405020304" pitchFamily="18" charset="0"/>
              </a:rPr>
              <a:t>！</a:t>
            </a:r>
            <a:endParaRPr sz="6000" dirty="0">
              <a:latin typeface="華康POP1體W7(P)" panose="040B0700000000000000" pitchFamily="82" charset="-120"/>
              <a:ea typeface="華康POP1體W7(P)" panose="040B0700000000000000" pitchFamily="82" charset="-120"/>
              <a:cs typeface="Times New Roman" panose="02020603050405020304" pitchFamily="18" charset="0"/>
            </a:endParaRPr>
          </a:p>
        </p:txBody>
      </p:sp>
      <p:sp>
        <p:nvSpPr>
          <p:cNvPr id="5" name="標題 12"/>
          <p:cNvSpPr txBox="1">
            <a:spLocks/>
          </p:cNvSpPr>
          <p:nvPr/>
        </p:nvSpPr>
        <p:spPr>
          <a:xfrm>
            <a:off x="1403648" y="4729848"/>
            <a:ext cx="5940152" cy="504056"/>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FFFFF"/>
              </a:buClr>
              <a:buSzPts val="2600"/>
              <a:buFont typeface="Walter Turncoat"/>
              <a:buNone/>
              <a:tabLst/>
              <a:defRPr/>
            </a:pPr>
            <a:r>
              <a:rPr lang="zh-TW" altLang="en-US" dirty="0" smtClean="0">
                <a:solidFill>
                  <a:schemeClr val="bg1"/>
                </a:solidFill>
                <a:latin typeface="華康平劇體W7" pitchFamily="81" charset="-120"/>
                <a:ea typeface="華康平劇體W7" pitchFamily="81" charset="-120"/>
              </a:rPr>
              <a:t>投影片模</a:t>
            </a:r>
            <a:r>
              <a:rPr lang="zh-TW" altLang="en-US" dirty="0">
                <a:solidFill>
                  <a:schemeClr val="bg1"/>
                </a:solidFill>
                <a:latin typeface="華康平劇體W7" pitchFamily="81" charset="-120"/>
                <a:ea typeface="華康平劇體W7" pitchFamily="81" charset="-120"/>
              </a:rPr>
              <a:t>板</a:t>
            </a:r>
            <a:r>
              <a:rPr kumimoji="0" lang="zh-TW" altLang="en-US" sz="1400" b="0" i="0" u="none" strike="noStrike" kern="0" cap="none" spc="0" normalizeH="0" baseline="0" noProof="0" dirty="0" smtClean="0">
                <a:ln>
                  <a:noFill/>
                </a:ln>
                <a:solidFill>
                  <a:schemeClr val="bg1"/>
                </a:solidFill>
                <a:effectLst/>
                <a:uLnTx/>
                <a:uFillTx/>
                <a:latin typeface="華康平劇體W7" pitchFamily="81" charset="-120"/>
                <a:ea typeface="華康平劇體W7" pitchFamily="81" charset="-120"/>
                <a:cs typeface="Arial"/>
                <a:sym typeface="Arial"/>
              </a:rPr>
              <a:t>取自</a:t>
            </a:r>
            <a:r>
              <a:rPr kumimoji="0" lang="en-US" altLang="zh-TW" sz="1400" b="0" i="0" u="none" strike="noStrike" kern="0" cap="none" spc="0" normalizeH="0" baseline="0" noProof="0" dirty="0" smtClean="0">
                <a:ln>
                  <a:noFill/>
                </a:ln>
                <a:solidFill>
                  <a:schemeClr val="bg1"/>
                </a:solidFill>
                <a:effectLst/>
                <a:uLnTx/>
                <a:uFillTx/>
                <a:latin typeface="華康平劇體W7" pitchFamily="81" charset="-120"/>
                <a:ea typeface="華康平劇體W7" pitchFamily="81" charset="-120"/>
                <a:cs typeface="Arial"/>
                <a:sym typeface="Arial"/>
                <a:hlinkClick r:id="rId3"/>
              </a:rPr>
              <a:t>www.slidescarnival.com</a:t>
            </a:r>
            <a:endParaRPr kumimoji="0" lang="en-US" altLang="zh-TW" sz="1400" b="0" i="0" u="none" strike="noStrike" kern="0" cap="none" spc="0" normalizeH="0" baseline="0" noProof="0" dirty="0" smtClean="0">
              <a:ln>
                <a:noFill/>
              </a:ln>
              <a:solidFill>
                <a:schemeClr val="bg1"/>
              </a:solidFill>
              <a:effectLst/>
              <a:uLnTx/>
              <a:uFillTx/>
              <a:latin typeface="華康平劇體W7" pitchFamily="81" charset="-120"/>
              <a:ea typeface="華康平劇體W7" pitchFamily="81" charset="-120"/>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2600"/>
              <a:buFont typeface="Walter Turncoat"/>
              <a:buNone/>
              <a:tabLst/>
              <a:defRPr/>
            </a:pPr>
            <a:endParaRPr kumimoji="0" lang="zh-TW" altLang="en-US" sz="1050" b="0" i="0" u="none" strike="noStrike" kern="0" cap="none" spc="0" normalizeH="0" baseline="0" noProof="0" dirty="0">
              <a:ln>
                <a:noFill/>
              </a:ln>
              <a:solidFill>
                <a:srgbClr val="FFFFFF"/>
              </a:solidFill>
              <a:effectLst/>
              <a:uLnTx/>
              <a:uFillTx/>
              <a:latin typeface="Walter Turncoat"/>
              <a:ea typeface="Walter Turncoat"/>
              <a:cs typeface="Walter Turncoat"/>
              <a:sym typeface="Walter Turncoa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ctrTitle"/>
          </p:nvPr>
        </p:nvSpPr>
        <p:spPr>
          <a:xfrm>
            <a:off x="2285984" y="2000246"/>
            <a:ext cx="6711900" cy="1159800"/>
          </a:xfrm>
          <a:prstGeom prst="rect">
            <a:avLst/>
          </a:prstGeom>
        </p:spPr>
        <p:txBody>
          <a:bodyPr spcFirstLastPara="1" wrap="square" lIns="0" tIns="0" rIns="0" bIns="0" anchor="ctr" anchorCtr="0">
            <a:noAutofit/>
          </a:bodyPr>
          <a:lstStyle/>
          <a:p>
            <a:pPr marL="0" lvl="0" indent="0">
              <a:buClr>
                <a:srgbClr val="000000"/>
              </a:buClr>
              <a:buFont typeface="Arial"/>
              <a:buNone/>
            </a:pPr>
            <a:r>
              <a:rPr lang="zh-TW" altLang="en-US" sz="8000" dirty="0">
                <a:solidFill>
                  <a:schemeClr val="tx1"/>
                </a:solidFill>
                <a:latin typeface="華康硬黑體W7" panose="020B0709000000000000" pitchFamily="49" charset="-120"/>
                <a:ea typeface="華康硬黑體W7" panose="020B0709000000000000" pitchFamily="49" charset="-120"/>
                <a:cs typeface="Work Sans Light"/>
                <a:sym typeface="Arial"/>
              </a:rPr>
              <a:t>蜜蜂</a:t>
            </a:r>
            <a:r>
              <a:rPr lang="zh-TW" altLang="en-US" sz="8000" dirty="0" smtClean="0">
                <a:latin typeface="華康墨字體" pitchFamily="49" charset="-120"/>
                <a:ea typeface="華康墨字體" pitchFamily="49" charset="-120"/>
              </a:rPr>
              <a:t> </a:t>
            </a:r>
            <a:r>
              <a:rPr lang="zh-TW" altLang="en-US" sz="12000" dirty="0" smtClean="0">
                <a:latin typeface="華康墨字體" pitchFamily="49" charset="-120"/>
                <a:ea typeface="華康墨字體" pitchFamily="49" charset="-120"/>
              </a:rPr>
              <a:t>  </a:t>
            </a:r>
            <a:r>
              <a:rPr lang="zh-TW" altLang="en-US" sz="8000" dirty="0">
                <a:solidFill>
                  <a:schemeClr val="tx1"/>
                </a:solidFill>
                <a:latin typeface="華康硬黑體W7" panose="020B0709000000000000" pitchFamily="49" charset="-120"/>
                <a:ea typeface="華康硬黑體W7" panose="020B0709000000000000" pitchFamily="49" charset="-120"/>
                <a:cs typeface="Work Sans Light"/>
                <a:sym typeface="Arial"/>
              </a:rPr>
              <a:t>窺秘</a:t>
            </a:r>
            <a:endParaRPr sz="8000" dirty="0">
              <a:solidFill>
                <a:schemeClr val="tx1"/>
              </a:solidFill>
              <a:latin typeface="華康硬黑體W7" panose="020B0709000000000000" pitchFamily="49" charset="-120"/>
              <a:ea typeface="華康硬黑體W7" panose="020B0709000000000000" pitchFamily="49" charset="-120"/>
              <a:cs typeface="Work Sans Light"/>
              <a:sym typeface="Arial"/>
            </a:endParaRPr>
          </a:p>
        </p:txBody>
      </p:sp>
      <p:sp>
        <p:nvSpPr>
          <p:cNvPr id="3" name="Google Shape;156;p20"/>
          <p:cNvSpPr txBox="1">
            <a:spLocks/>
          </p:cNvSpPr>
          <p:nvPr/>
        </p:nvSpPr>
        <p:spPr>
          <a:xfrm>
            <a:off x="71406" y="71420"/>
            <a:ext cx="3929090" cy="500066"/>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600"/>
              </a:spcBef>
              <a:spcAft>
                <a:spcPts val="0"/>
              </a:spcAft>
              <a:buClr>
                <a:schemeClr val="lt1"/>
              </a:buClr>
              <a:buSzPts val="1800"/>
              <a:buFont typeface="Work Sans Light"/>
              <a:buNone/>
              <a:tabLst/>
              <a:defRPr/>
            </a:pPr>
            <a:r>
              <a:rPr kumimoji="0" lang="zh-TW" altLang="en-US" sz="2400" b="0" i="0" u="none" strike="noStrike" kern="0" cap="none" spc="0" normalizeH="0" baseline="0" noProof="0" dirty="0" smtClean="0">
                <a:ln>
                  <a:noFill/>
                </a:ln>
                <a:solidFill>
                  <a:schemeClr val="bg1"/>
                </a:solidFill>
                <a:effectLst/>
                <a:uLnTx/>
                <a:uFillTx/>
                <a:latin typeface="SetoFont" panose="02000600000000000000" pitchFamily="2" charset="-120"/>
                <a:ea typeface="SetoFont" panose="02000600000000000000" pitchFamily="2" charset="-120"/>
                <a:cs typeface="SetoFont" panose="02000600000000000000" pitchFamily="2" charset="-120"/>
                <a:sym typeface="Work Sans Light"/>
              </a:rPr>
              <a:t>班級工作坊低年級教案</a:t>
            </a:r>
            <a:endParaRPr kumimoji="0" lang="zh-TW" altLang="en-US" sz="2400" b="0" i="0" u="none" strike="noStrike" kern="0" cap="none" spc="0" normalizeH="0" baseline="0" noProof="0" dirty="0">
              <a:ln>
                <a:noFill/>
              </a:ln>
              <a:solidFill>
                <a:schemeClr val="bg1"/>
              </a:solidFill>
              <a:effectLst/>
              <a:uLnTx/>
              <a:uFillTx/>
              <a:latin typeface="SetoFont" panose="02000600000000000000" pitchFamily="2" charset="-120"/>
              <a:ea typeface="SetoFont" panose="02000600000000000000" pitchFamily="2" charset="-120"/>
              <a:cs typeface="SetoFont" panose="02000600000000000000" pitchFamily="2" charset="-120"/>
              <a:sym typeface="Work Sans Light"/>
            </a:endParaRPr>
          </a:p>
        </p:txBody>
      </p:sp>
      <p:sp>
        <p:nvSpPr>
          <p:cNvPr id="4" name="橢圓 3"/>
          <p:cNvSpPr/>
          <p:nvPr/>
        </p:nvSpPr>
        <p:spPr>
          <a:xfrm>
            <a:off x="4286248" y="1714494"/>
            <a:ext cx="2071702" cy="192882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 name="矩形 4"/>
          <p:cNvSpPr/>
          <p:nvPr/>
        </p:nvSpPr>
        <p:spPr>
          <a:xfrm>
            <a:off x="4440515" y="1571618"/>
            <a:ext cx="1787669" cy="2015936"/>
          </a:xfrm>
          <a:prstGeom prst="rect">
            <a:avLst/>
          </a:prstGeom>
        </p:spPr>
        <p:txBody>
          <a:bodyPr wrap="none">
            <a:spAutoFit/>
          </a:bodyPr>
          <a:lstStyle/>
          <a:p>
            <a:r>
              <a:rPr lang="zh-TW" altLang="en-US" sz="12000" dirty="0">
                <a:solidFill>
                  <a:schemeClr val="tx1"/>
                </a:solidFill>
                <a:latin typeface="華康平劇體W7" panose="040B0709000000000000" pitchFamily="81" charset="-120"/>
                <a:ea typeface="華康平劇體W7" panose="040B0709000000000000" pitchFamily="81" charset="-120"/>
                <a:cs typeface="Work Sans Light"/>
                <a:sym typeface="Raleway ExtraBold"/>
              </a:rPr>
              <a:t>大</a:t>
            </a:r>
          </a:p>
        </p:txBody>
      </p:sp>
      <p:sp>
        <p:nvSpPr>
          <p:cNvPr id="6" name="橢圓 5"/>
          <p:cNvSpPr/>
          <p:nvPr/>
        </p:nvSpPr>
        <p:spPr>
          <a:xfrm>
            <a:off x="1357290" y="2428874"/>
            <a:ext cx="920756" cy="85725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矩形 6"/>
          <p:cNvSpPr/>
          <p:nvPr/>
        </p:nvSpPr>
        <p:spPr>
          <a:xfrm>
            <a:off x="1468854" y="2486795"/>
            <a:ext cx="697627" cy="707886"/>
          </a:xfrm>
          <a:prstGeom prst="rect">
            <a:avLst/>
          </a:prstGeom>
        </p:spPr>
        <p:txBody>
          <a:bodyPr wrap="none">
            <a:spAutoFit/>
          </a:bodyPr>
          <a:lstStyle/>
          <a:p>
            <a:r>
              <a:rPr lang="zh-TW" altLang="en-US" sz="4000" dirty="0">
                <a:solidFill>
                  <a:schemeClr val="tx1"/>
                </a:solidFill>
                <a:latin typeface="華康平劇體W7" panose="040B0709000000000000" pitchFamily="81" charset="-120"/>
                <a:ea typeface="華康平劇體W7" panose="040B0709000000000000" pitchFamily="81" charset="-120"/>
                <a:cs typeface="Work Sans Light"/>
                <a:sym typeface="Work Sans Light"/>
              </a:rPr>
              <a:t>小</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0"/>
        <p:cNvGrpSpPr/>
        <p:nvPr/>
      </p:nvGrpSpPr>
      <p:grpSpPr>
        <a:xfrm>
          <a:off x="0" y="0"/>
          <a:ext cx="0" cy="0"/>
          <a:chOff x="0" y="0"/>
          <a:chExt cx="0" cy="0"/>
        </a:xfrm>
      </p:grpSpPr>
      <p:sp>
        <p:nvSpPr>
          <p:cNvPr id="191" name="Google Shape;191;p24"/>
          <p:cNvSpPr txBox="1">
            <a:spLocks noGrp="1"/>
          </p:cNvSpPr>
          <p:nvPr>
            <p:ph type="title" idx="4294967295"/>
          </p:nvPr>
        </p:nvSpPr>
        <p:spPr>
          <a:xfrm>
            <a:off x="1547664" y="0"/>
            <a:ext cx="6369258" cy="214314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zh-TW" altLang="en-US" sz="4400" dirty="0">
                <a:latin typeface="王漢宗特黑體繁" pitchFamily="2" charset="-120"/>
                <a:ea typeface="王漢宗特黑體繁" pitchFamily="2" charset="-120"/>
                <a:sym typeface="Work Sans Light"/>
              </a:rPr>
              <a:t>對</a:t>
            </a:r>
            <a:r>
              <a:rPr lang="zh-TW" altLang="en-US" sz="4400" dirty="0" smtClean="0">
                <a:latin typeface="王漢宗特黑體繁" pitchFamily="2" charset="-120"/>
                <a:ea typeface="王漢宗特黑體繁" pitchFamily="2" charset="-120"/>
                <a:sym typeface="Work Sans Light"/>
              </a:rPr>
              <a:t>蜜蜂了解多少</a:t>
            </a:r>
            <a:r>
              <a:rPr lang="zh-TW" altLang="en-US" sz="4400" dirty="0">
                <a:latin typeface="王漢宗特黑體繁" pitchFamily="2" charset="-120"/>
                <a:ea typeface="王漢宗特黑體繁" pitchFamily="2" charset="-120"/>
                <a:sym typeface="Work Sans Light"/>
              </a:rPr>
              <a:t>呢？</a:t>
            </a:r>
          </a:p>
        </p:txBody>
      </p:sp>
      <p:sp>
        <p:nvSpPr>
          <p:cNvPr id="192" name="Google Shape;192;p2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txBox="1">
            <a:spLocks noGrp="1"/>
          </p:cNvSpPr>
          <p:nvPr>
            <p:ph type="ctrTitle" idx="4294967295"/>
          </p:nvPr>
        </p:nvSpPr>
        <p:spPr>
          <a:xfrm>
            <a:off x="1285852" y="411818"/>
            <a:ext cx="5214974" cy="1159800"/>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zh-TW" altLang="en-US" sz="6000" dirty="0" smtClean="0">
                <a:solidFill>
                  <a:schemeClr val="accent2">
                    <a:lumMod val="50000"/>
                  </a:schemeClr>
                </a:solidFill>
                <a:latin typeface="華康圓體注音" pitchFamily="18" charset="-120"/>
                <a:ea typeface="華康圓體注音" pitchFamily="18" charset="-120"/>
              </a:rPr>
              <a:t>聽故事囉</a:t>
            </a:r>
            <a:r>
              <a:rPr lang="en-US" altLang="zh-TW" sz="6000" dirty="0" smtClean="0">
                <a:solidFill>
                  <a:schemeClr val="accent2">
                    <a:lumMod val="50000"/>
                  </a:schemeClr>
                </a:solidFill>
                <a:latin typeface="華康圓體注音" pitchFamily="18" charset="-120"/>
                <a:ea typeface="華康圓體注音" pitchFamily="18" charset="-120"/>
              </a:rPr>
              <a:t>~</a:t>
            </a:r>
            <a:endParaRPr lang="zh-TW" altLang="en-US" sz="6000" dirty="0">
              <a:solidFill>
                <a:schemeClr val="accent2">
                  <a:lumMod val="50000"/>
                </a:schemeClr>
              </a:solidFill>
              <a:latin typeface="華康圓體注音" pitchFamily="18" charset="-120"/>
              <a:ea typeface="華康圓體注音" pitchFamily="18" charset="-120"/>
            </a:endParaRPr>
          </a:p>
        </p:txBody>
      </p:sp>
      <p:sp>
        <p:nvSpPr>
          <p:cNvPr id="127" name="Google Shape;127;p16"/>
          <p:cNvSpPr txBox="1">
            <a:spLocks noGrp="1"/>
          </p:cNvSpPr>
          <p:nvPr>
            <p:ph type="subTitle" idx="4294967295"/>
          </p:nvPr>
        </p:nvSpPr>
        <p:spPr>
          <a:xfrm>
            <a:off x="1785918" y="2084399"/>
            <a:ext cx="2957534" cy="2186700"/>
          </a:xfrm>
          <a:prstGeom prst="rect">
            <a:avLst/>
          </a:prstGeom>
        </p:spPr>
        <p:txBody>
          <a:bodyPr spcFirstLastPara="1" wrap="square" lIns="0" tIns="0" rIns="0" bIns="0" anchor="t" anchorCtr="0">
            <a:noAutofit/>
          </a:bodyPr>
          <a:lstStyle/>
          <a:p>
            <a:pPr marL="0" lvl="0" indent="0">
              <a:buClr>
                <a:schemeClr val="dk1"/>
              </a:buClr>
              <a:buSzPts val="1100"/>
              <a:buNone/>
            </a:pPr>
            <a:r>
              <a:rPr lang="zh-TW" altLang="en-US" sz="2000" dirty="0" smtClean="0">
                <a:solidFill>
                  <a:schemeClr val="accent2">
                    <a:lumMod val="75000"/>
                  </a:schemeClr>
                </a:solidFill>
                <a:latin typeface="華康儷金黑" pitchFamily="49" charset="-120"/>
                <a:ea typeface="華康儷金黑" pitchFamily="49" charset="-120"/>
              </a:rPr>
              <a:t>作者</a:t>
            </a:r>
            <a:r>
              <a:rPr lang="en-US" sz="2000" dirty="0" smtClean="0">
                <a:solidFill>
                  <a:schemeClr val="accent2">
                    <a:lumMod val="75000"/>
                  </a:schemeClr>
                </a:solidFill>
                <a:latin typeface="華康儷金黑" pitchFamily="49" charset="-120"/>
                <a:ea typeface="華康儷金黑" pitchFamily="49" charset="-120"/>
              </a:rPr>
              <a:t>/ </a:t>
            </a:r>
            <a:r>
              <a:rPr lang="zh-TW" altLang="en-US" sz="2000" dirty="0" smtClean="0">
                <a:solidFill>
                  <a:schemeClr val="accent2">
                    <a:lumMod val="75000"/>
                  </a:schemeClr>
                </a:solidFill>
                <a:latin typeface="華康儷金黑" pitchFamily="49" charset="-120"/>
                <a:ea typeface="華康儷金黑" pitchFamily="49" charset="-120"/>
              </a:rPr>
              <a:t>克絲汀</a:t>
            </a:r>
            <a:r>
              <a:rPr lang="en-US" altLang="zh-TW" sz="2000" dirty="0" smtClean="0">
                <a:solidFill>
                  <a:schemeClr val="accent2">
                    <a:lumMod val="75000"/>
                  </a:schemeClr>
                </a:solidFill>
                <a:latin typeface="華康儷金黑" pitchFamily="49" charset="-120"/>
                <a:ea typeface="華康儷金黑" pitchFamily="49" charset="-120"/>
              </a:rPr>
              <a:t>‧</a:t>
            </a:r>
            <a:r>
              <a:rPr lang="zh-TW" altLang="en-US" sz="2000" dirty="0" smtClean="0">
                <a:solidFill>
                  <a:schemeClr val="accent2">
                    <a:lumMod val="75000"/>
                  </a:schemeClr>
                </a:solidFill>
                <a:latin typeface="華康儷金黑" pitchFamily="49" charset="-120"/>
                <a:ea typeface="華康儷金黑" pitchFamily="49" charset="-120"/>
              </a:rPr>
              <a:t>霍爾</a:t>
            </a:r>
            <a:endParaRPr lang="en-US" altLang="zh-TW" sz="2000" dirty="0" smtClean="0">
              <a:solidFill>
                <a:schemeClr val="accent2">
                  <a:lumMod val="75000"/>
                </a:schemeClr>
              </a:solidFill>
              <a:latin typeface="華康儷金黑" pitchFamily="49" charset="-120"/>
              <a:ea typeface="華康儷金黑" pitchFamily="49" charset="-120"/>
            </a:endParaRPr>
          </a:p>
          <a:p>
            <a:pPr marL="0" lvl="0" indent="0">
              <a:buClr>
                <a:schemeClr val="dk1"/>
              </a:buClr>
              <a:buSzPts val="1100"/>
              <a:buNone/>
            </a:pPr>
            <a:r>
              <a:rPr lang="zh-TW" altLang="en-US" sz="2000" dirty="0" smtClean="0">
                <a:solidFill>
                  <a:schemeClr val="accent2">
                    <a:lumMod val="75000"/>
                  </a:schemeClr>
                </a:solidFill>
                <a:latin typeface="華康儷金黑" pitchFamily="49" charset="-120"/>
                <a:ea typeface="華康儷金黑" pitchFamily="49" charset="-120"/>
              </a:rPr>
              <a:t>繪者</a:t>
            </a:r>
            <a:r>
              <a:rPr lang="en-US" sz="2000" dirty="0" smtClean="0">
                <a:solidFill>
                  <a:schemeClr val="accent2">
                    <a:lumMod val="75000"/>
                  </a:schemeClr>
                </a:solidFill>
                <a:latin typeface="華康儷金黑" pitchFamily="49" charset="-120"/>
                <a:ea typeface="華康儷金黑" pitchFamily="49" charset="-120"/>
              </a:rPr>
              <a:t>/ </a:t>
            </a:r>
            <a:r>
              <a:rPr lang="zh-TW" altLang="en-US" sz="2000" dirty="0" smtClean="0">
                <a:solidFill>
                  <a:schemeClr val="accent2">
                    <a:lumMod val="75000"/>
                  </a:schemeClr>
                </a:solidFill>
                <a:latin typeface="華康儷金黑" pitchFamily="49" charset="-120"/>
                <a:ea typeface="華康儷金黑" pitchFamily="49" charset="-120"/>
              </a:rPr>
              <a:t>伊莎貝爾</a:t>
            </a:r>
            <a:r>
              <a:rPr lang="en-US" altLang="zh-TW" sz="2000" dirty="0" smtClean="0">
                <a:solidFill>
                  <a:schemeClr val="accent2">
                    <a:lumMod val="75000"/>
                  </a:schemeClr>
                </a:solidFill>
                <a:latin typeface="華康儷金黑" pitchFamily="49" charset="-120"/>
                <a:ea typeface="華康儷金黑" pitchFamily="49" charset="-120"/>
              </a:rPr>
              <a:t>‧</a:t>
            </a:r>
            <a:r>
              <a:rPr lang="zh-TW" altLang="en-US" sz="2000" dirty="0" smtClean="0">
                <a:solidFill>
                  <a:schemeClr val="accent2">
                    <a:lumMod val="75000"/>
                  </a:schemeClr>
                </a:solidFill>
                <a:latin typeface="華康儷金黑" pitchFamily="49" charset="-120"/>
                <a:ea typeface="華康儷金黑" pitchFamily="49" charset="-120"/>
              </a:rPr>
              <a:t>阿瑟諾</a:t>
            </a:r>
            <a:endParaRPr lang="en-US" altLang="zh-TW" sz="2000" dirty="0" smtClean="0">
              <a:solidFill>
                <a:schemeClr val="accent2">
                  <a:lumMod val="75000"/>
                </a:schemeClr>
              </a:solidFill>
              <a:latin typeface="華康儷金黑" pitchFamily="49" charset="-120"/>
              <a:ea typeface="華康儷金黑" pitchFamily="49" charset="-120"/>
            </a:endParaRPr>
          </a:p>
          <a:p>
            <a:pPr marL="0" lvl="0" indent="0">
              <a:buClr>
                <a:schemeClr val="dk1"/>
              </a:buClr>
              <a:buSzPts val="1100"/>
              <a:buNone/>
            </a:pPr>
            <a:r>
              <a:rPr lang="zh-TW" altLang="en-US" sz="2000" dirty="0" smtClean="0">
                <a:solidFill>
                  <a:schemeClr val="accent2">
                    <a:lumMod val="75000"/>
                  </a:schemeClr>
                </a:solidFill>
                <a:latin typeface="華康儷金黑" pitchFamily="49" charset="-120"/>
                <a:ea typeface="華康儷金黑" pitchFamily="49" charset="-120"/>
              </a:rPr>
              <a:t>譯者</a:t>
            </a:r>
            <a:r>
              <a:rPr lang="en-US" sz="2000" dirty="0" smtClean="0">
                <a:solidFill>
                  <a:schemeClr val="accent2">
                    <a:lumMod val="75000"/>
                  </a:schemeClr>
                </a:solidFill>
                <a:latin typeface="華康儷金黑" pitchFamily="49" charset="-120"/>
                <a:ea typeface="華康儷金黑" pitchFamily="49" charset="-120"/>
              </a:rPr>
              <a:t>/</a:t>
            </a:r>
            <a:r>
              <a:rPr lang="zh-TW" altLang="en-US" sz="2000" dirty="0" smtClean="0">
                <a:solidFill>
                  <a:schemeClr val="accent2">
                    <a:lumMod val="75000"/>
                  </a:schemeClr>
                </a:solidFill>
                <a:latin typeface="華康儷金黑" pitchFamily="49" charset="-120"/>
                <a:ea typeface="華康儷金黑" pitchFamily="49" charset="-120"/>
              </a:rPr>
              <a:t>黃筱茵</a:t>
            </a:r>
            <a:endParaRPr lang="en-US" altLang="zh-TW" sz="2000" dirty="0" smtClean="0">
              <a:solidFill>
                <a:schemeClr val="accent2">
                  <a:lumMod val="75000"/>
                </a:schemeClr>
              </a:solidFill>
              <a:latin typeface="華康儷金黑" pitchFamily="49" charset="-120"/>
              <a:ea typeface="華康儷金黑" pitchFamily="49" charset="-120"/>
            </a:endParaRPr>
          </a:p>
          <a:p>
            <a:pPr marL="0" lvl="0" indent="0">
              <a:buClr>
                <a:schemeClr val="dk1"/>
              </a:buClr>
              <a:buSzPts val="1100"/>
              <a:buNone/>
            </a:pPr>
            <a:r>
              <a:rPr lang="zh-TW" altLang="en-US" sz="2000" dirty="0" smtClean="0">
                <a:solidFill>
                  <a:schemeClr val="accent2">
                    <a:lumMod val="75000"/>
                  </a:schemeClr>
                </a:solidFill>
                <a:latin typeface="華康儷金黑" pitchFamily="49" charset="-120"/>
                <a:ea typeface="華康儷金黑" pitchFamily="49" charset="-120"/>
              </a:rPr>
              <a:t>字畝文化出版</a:t>
            </a:r>
            <a:endParaRPr lang="en-US" sz="2000" b="1" dirty="0" smtClean="0">
              <a:solidFill>
                <a:schemeClr val="accent2">
                  <a:lumMod val="75000"/>
                </a:schemeClr>
              </a:solidFill>
              <a:latin typeface="華康儷金黑" pitchFamily="49" charset="-120"/>
              <a:ea typeface="華康儷金黑" pitchFamily="49" charset="-120"/>
            </a:endParaRPr>
          </a:p>
        </p:txBody>
      </p:sp>
      <p:sp>
        <p:nvSpPr>
          <p:cNvPr id="129" name="Google Shape;129;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a:p>
        </p:txBody>
      </p:sp>
      <p:sp>
        <p:nvSpPr>
          <p:cNvPr id="50178" name="AutoShape 2" descr="「9789869639897」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50180" name="AutoShape 4" descr="「9789869639897」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50182" name="AutoShape 6" descr="「9789869639897」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50184" name="AutoShape 8" descr="「9789869639897」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2650" y="1779662"/>
            <a:ext cx="2202662" cy="293522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3"/>
          <p:cNvSpPr txBox="1">
            <a:spLocks noGrp="1"/>
          </p:cNvSpPr>
          <p:nvPr>
            <p:ph type="title"/>
          </p:nvPr>
        </p:nvSpPr>
        <p:spPr>
          <a:xfrm>
            <a:off x="2143108" y="1285866"/>
            <a:ext cx="5286412" cy="623100"/>
          </a:xfrm>
          <a:prstGeom prst="rect">
            <a:avLst/>
          </a:prstGeom>
        </p:spPr>
        <p:txBody>
          <a:bodyPr spcFirstLastPara="1" wrap="square" lIns="0" tIns="0" rIns="0" bIns="0" anchor="b" anchorCtr="0">
            <a:noAutofit/>
          </a:bodyPr>
          <a:lstStyle/>
          <a:p>
            <a:r>
              <a:rPr lang="zh-TW" altLang="en-US" sz="3200" dirty="0" smtClean="0">
                <a:solidFill>
                  <a:schemeClr val="accent2">
                    <a:lumMod val="50000"/>
                  </a:schemeClr>
                </a:solidFill>
                <a:latin typeface="華康圓體注音" pitchFamily="18" charset="-120"/>
                <a:ea typeface="華康圓體注音" pitchFamily="18" charset="-120"/>
              </a:rPr>
              <a:t>花粉及花蜜的功用</a:t>
            </a:r>
            <a:endParaRPr lang="zh-TW" altLang="en-US" sz="3200" dirty="0">
              <a:solidFill>
                <a:schemeClr val="accent2">
                  <a:lumMod val="50000"/>
                </a:schemeClr>
              </a:solidFill>
              <a:latin typeface="華康圓體注音" pitchFamily="18" charset="-120"/>
              <a:ea typeface="華康圓體注音" pitchFamily="18" charset="-120"/>
            </a:endParaRPr>
          </a:p>
        </p:txBody>
      </p:sp>
      <p:sp>
        <p:nvSpPr>
          <p:cNvPr id="184" name="Google Shape;184;p23"/>
          <p:cNvSpPr txBox="1">
            <a:spLocks noGrp="1"/>
          </p:cNvSpPr>
          <p:nvPr>
            <p:ph type="body" idx="1"/>
          </p:nvPr>
        </p:nvSpPr>
        <p:spPr>
          <a:xfrm>
            <a:off x="2143108" y="2143122"/>
            <a:ext cx="4856173" cy="1872900"/>
          </a:xfrm>
          <a:prstGeom prst="rect">
            <a:avLst/>
          </a:prstGeom>
        </p:spPr>
        <p:txBody>
          <a:bodyPr spcFirstLastPara="1" wrap="square" lIns="0" tIns="0" rIns="0" bIns="0" anchor="t" anchorCtr="0">
            <a:noAutofit/>
          </a:bodyPr>
          <a:lstStyle/>
          <a:p>
            <a:pPr marL="0" indent="0">
              <a:lnSpc>
                <a:spcPct val="115000"/>
              </a:lnSpc>
              <a:buNone/>
            </a:pPr>
            <a:r>
              <a:rPr lang="zh-TW" altLang="en-US" sz="2000" dirty="0" smtClean="0">
                <a:solidFill>
                  <a:schemeClr val="accent2">
                    <a:lumMod val="75000"/>
                  </a:schemeClr>
                </a:solidFill>
                <a:latin typeface="華康儷金黑" pitchFamily="49" charset="-120"/>
                <a:ea typeface="華康儷金黑" pitchFamily="49" charset="-120"/>
              </a:rPr>
              <a:t>花粉</a:t>
            </a:r>
            <a:r>
              <a:rPr lang="en-US" altLang="zh-TW" sz="2000" dirty="0" smtClean="0">
                <a:solidFill>
                  <a:schemeClr val="accent2">
                    <a:lumMod val="75000"/>
                  </a:schemeClr>
                </a:solidFill>
                <a:latin typeface="華康儷金黑" pitchFamily="49" charset="-120"/>
                <a:ea typeface="華康儷金黑" pitchFamily="49" charset="-120"/>
              </a:rPr>
              <a:t>—</a:t>
            </a:r>
            <a:r>
              <a:rPr lang="zh-TW" altLang="en-US" sz="2000" dirty="0" smtClean="0">
                <a:solidFill>
                  <a:schemeClr val="accent2">
                    <a:lumMod val="75000"/>
                  </a:schemeClr>
                </a:solidFill>
                <a:latin typeface="華康儷金黑" pitchFamily="49" charset="-120"/>
                <a:ea typeface="華康儷金黑" pitchFamily="49" charset="-120"/>
              </a:rPr>
              <a:t>僅在幼蟲期和幼年成蜂階段需要。</a:t>
            </a:r>
            <a:endParaRPr lang="en-US" altLang="zh-TW" sz="2000" dirty="0" smtClean="0">
              <a:solidFill>
                <a:schemeClr val="accent2">
                  <a:lumMod val="75000"/>
                </a:schemeClr>
              </a:solidFill>
              <a:latin typeface="華康儷金黑" pitchFamily="49" charset="-120"/>
              <a:ea typeface="華康儷金黑" pitchFamily="49" charset="-120"/>
            </a:endParaRPr>
          </a:p>
          <a:p>
            <a:pPr marL="0" indent="0">
              <a:lnSpc>
                <a:spcPct val="115000"/>
              </a:lnSpc>
              <a:buNone/>
            </a:pPr>
            <a:r>
              <a:rPr lang="zh-TW" altLang="en-US" sz="2000" dirty="0" smtClean="0">
                <a:solidFill>
                  <a:schemeClr val="accent2">
                    <a:lumMod val="75000"/>
                  </a:schemeClr>
                </a:solidFill>
                <a:latin typeface="華康儷金黑" pitchFamily="49" charset="-120"/>
                <a:ea typeface="華康儷金黑" pitchFamily="49" charset="-120"/>
              </a:rPr>
              <a:t>花蜜</a:t>
            </a:r>
            <a:r>
              <a:rPr lang="en-US" altLang="zh-TW" sz="2000" dirty="0" smtClean="0">
                <a:solidFill>
                  <a:schemeClr val="accent2">
                    <a:lumMod val="75000"/>
                  </a:schemeClr>
                </a:solidFill>
                <a:latin typeface="華康儷金黑" pitchFamily="49" charset="-120"/>
                <a:ea typeface="華康儷金黑" pitchFamily="49" charset="-120"/>
              </a:rPr>
              <a:t>—</a:t>
            </a:r>
            <a:r>
              <a:rPr lang="zh-TW" altLang="en-US" sz="2000" dirty="0" smtClean="0">
                <a:solidFill>
                  <a:schemeClr val="accent2">
                    <a:lumMod val="75000"/>
                  </a:schemeClr>
                </a:solidFill>
                <a:latin typeface="華康儷金黑" pitchFamily="49" charset="-120"/>
                <a:ea typeface="華康儷金黑" pitchFamily="49" charset="-120"/>
              </a:rPr>
              <a:t>蜂群一切活動的基礎，每個發展階段的蜜蜂都需要蜂蜜提供能量。</a:t>
            </a:r>
          </a:p>
          <a:p>
            <a:pPr marL="0" indent="0">
              <a:lnSpc>
                <a:spcPct val="115000"/>
              </a:lnSpc>
              <a:buNone/>
            </a:pPr>
            <a:endParaRPr lang="en-US" altLang="zh-TW" sz="2000" dirty="0" smtClean="0">
              <a:solidFill>
                <a:schemeClr val="accent2">
                  <a:lumMod val="75000"/>
                </a:schemeClr>
              </a:solidFill>
              <a:latin typeface="華康儷金黑" pitchFamily="49" charset="-120"/>
              <a:ea typeface="華康儷金黑" pitchFamily="49" charset="-120"/>
            </a:endParaRPr>
          </a:p>
          <a:p>
            <a:pPr marL="0" indent="0">
              <a:lnSpc>
                <a:spcPct val="115000"/>
              </a:lnSpc>
              <a:buNone/>
            </a:pPr>
            <a:endParaRPr lang="zh-TW" altLang="en-US" sz="2000" dirty="0" smtClean="0">
              <a:solidFill>
                <a:schemeClr val="accent2">
                  <a:lumMod val="75000"/>
                </a:schemeClr>
              </a:solidFill>
              <a:latin typeface="華康儷金黑" pitchFamily="49" charset="-120"/>
              <a:ea typeface="華康儷金黑" pitchFamily="49" charset="-120"/>
            </a:endParaRPr>
          </a:p>
          <a:p>
            <a:pPr marL="0" indent="0">
              <a:lnSpc>
                <a:spcPct val="115000"/>
              </a:lnSpc>
              <a:buNone/>
            </a:pPr>
            <a:endParaRPr lang="zh-TW" altLang="en-US" sz="2000" dirty="0">
              <a:solidFill>
                <a:schemeClr val="accent2">
                  <a:lumMod val="75000"/>
                </a:schemeClr>
              </a:solidFill>
              <a:latin typeface="華康儷金黑" pitchFamily="49" charset="-120"/>
              <a:ea typeface="華康儷金黑" pitchFamily="49" charset="-120"/>
            </a:endParaRPr>
          </a:p>
        </p:txBody>
      </p:sp>
      <p:sp>
        <p:nvSpPr>
          <p:cNvPr id="186" name="Google Shape;186;p2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a:t>
            </a:fld>
            <a:endParaRPr/>
          </a:p>
        </p:txBody>
      </p:sp>
      <p:sp>
        <p:nvSpPr>
          <p:cNvPr id="6" name="橢圓 5"/>
          <p:cNvSpPr/>
          <p:nvPr/>
        </p:nvSpPr>
        <p:spPr>
          <a:xfrm>
            <a:off x="-782187" y="-635990"/>
            <a:ext cx="2996733" cy="28505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85" name="Google Shape;185;p23"/>
          <p:cNvPicPr preferRelativeResize="0"/>
          <p:nvPr/>
        </p:nvPicPr>
        <p:blipFill>
          <a:blip r:embed="rId3"/>
          <a:stretch>
            <a:fillRect/>
          </a:stretch>
        </p:blipFill>
        <p:spPr>
          <a:xfrm flipH="1">
            <a:off x="0" y="214296"/>
            <a:ext cx="1643106" cy="1643106"/>
          </a:xfrm>
          <a:prstGeom prst="ellipse">
            <a:avLst/>
          </a:prstGeom>
          <a:noFill/>
          <a:ln>
            <a:noFill/>
          </a:ln>
        </p:spPr>
      </p:pic>
      <p:sp>
        <p:nvSpPr>
          <p:cNvPr id="7" name="Google Shape;110;p21"/>
          <p:cNvSpPr txBox="1">
            <a:spLocks/>
          </p:cNvSpPr>
          <p:nvPr/>
        </p:nvSpPr>
        <p:spPr>
          <a:xfrm>
            <a:off x="71406" y="4714893"/>
            <a:ext cx="4071938" cy="428625"/>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600"/>
              </a:spcBef>
              <a:spcAft>
                <a:spcPts val="0"/>
              </a:spcAft>
              <a:buClr>
                <a:srgbClr val="C0CAFC"/>
              </a:buClr>
              <a:buSzPts val="2200"/>
              <a:buFont typeface="Raleway"/>
              <a:buNone/>
              <a:tabLst/>
              <a:defRPr/>
            </a:pPr>
            <a:r>
              <a:rPr kumimoji="0" lang="zh-TW" altLang="en-US" sz="1200" b="0" i="0" u="none" strike="noStrike" kern="0" cap="none" spc="0" normalizeH="0" baseline="0" noProof="0" dirty="0" smtClean="0">
                <a:ln>
                  <a:noFill/>
                </a:ln>
                <a:solidFill>
                  <a:schemeClr val="tx1"/>
                </a:solidFill>
                <a:effectLst/>
                <a:uLnTx/>
                <a:uFillTx/>
                <a:latin typeface="王漢宗細黑體繁" pitchFamily="2" charset="-120"/>
                <a:ea typeface="王漢宗細黑體繁" pitchFamily="2" charset="-120"/>
                <a:cs typeface="Raleway"/>
                <a:sym typeface="Raleway"/>
              </a:rPr>
              <a:t>該圖片由</a:t>
            </a:r>
            <a:r>
              <a:rPr lang="en-US" altLang="zh-TW" sz="1200" dirty="0" err="1" smtClean="0">
                <a:solidFill>
                  <a:schemeClr val="tx1"/>
                </a:solidFill>
                <a:latin typeface="王漢宗特黑體繁" pitchFamily="2" charset="-120"/>
                <a:ea typeface="王漢宗特黑體繁" pitchFamily="2" charset="-120"/>
                <a:cs typeface="Raleway"/>
                <a:sym typeface="Raleway"/>
                <a:hlinkClick r:id="rId4" tooltip="Freepik"/>
              </a:rPr>
              <a:t>smashicons</a:t>
            </a:r>
            <a:r>
              <a:rPr kumimoji="0" lang="zh-TW" altLang="en-US" sz="1200" b="0" i="0" u="none" strike="noStrike" kern="0" cap="none" spc="0" normalizeH="0" baseline="0" noProof="0" dirty="0" smtClean="0">
                <a:ln>
                  <a:noFill/>
                </a:ln>
                <a:solidFill>
                  <a:schemeClr val="tx1"/>
                </a:solidFill>
                <a:effectLst/>
                <a:uLnTx/>
                <a:uFillTx/>
                <a:latin typeface="王漢宗細黑體繁" pitchFamily="2" charset="-120"/>
                <a:ea typeface="王漢宗細黑體繁" pitchFamily="2" charset="-120"/>
                <a:cs typeface="Raleway"/>
                <a:sym typeface="Raleway"/>
              </a:rPr>
              <a:t>製作，自</a:t>
            </a:r>
            <a:r>
              <a:rPr kumimoji="0" lang="en-US" altLang="zh-TW" sz="1200" b="0" i="0" u="none" strike="noStrike" kern="0" cap="none" spc="0" normalizeH="0" baseline="0" noProof="0" dirty="0" smtClean="0">
                <a:ln>
                  <a:noFill/>
                </a:ln>
                <a:solidFill>
                  <a:schemeClr val="tx1"/>
                </a:solidFill>
                <a:effectLst/>
                <a:uLnTx/>
                <a:uFillTx/>
                <a:latin typeface="王漢宗特黑體繁" pitchFamily="2" charset="-120"/>
                <a:ea typeface="王漢宗特黑體繁" pitchFamily="2" charset="-120"/>
                <a:cs typeface="Raleway"/>
                <a:sym typeface="Raleway"/>
                <a:hlinkClick r:id="rId5"/>
              </a:rPr>
              <a:t>www.flaticon.com</a:t>
            </a:r>
            <a:r>
              <a:rPr kumimoji="0" lang="zh-TW" altLang="en-US" sz="1200" b="0" i="0" u="none" strike="noStrike" kern="0" cap="none" spc="0" normalizeH="0" baseline="0" noProof="0" dirty="0" smtClean="0">
                <a:ln>
                  <a:noFill/>
                </a:ln>
                <a:solidFill>
                  <a:schemeClr val="tx1"/>
                </a:solidFill>
                <a:effectLst/>
                <a:uLnTx/>
                <a:uFillTx/>
                <a:latin typeface="王漢宗細黑體繁" pitchFamily="2" charset="-120"/>
                <a:ea typeface="王漢宗細黑體繁" pitchFamily="2" charset="-120"/>
                <a:cs typeface="Raleway"/>
                <a:sym typeface="Raleway"/>
              </a:rPr>
              <a:t>下載</a:t>
            </a:r>
            <a:endParaRPr kumimoji="0" lang="zh-TW" altLang="en-US" sz="1200" b="0" i="0" u="none" strike="noStrike" kern="0" cap="none" spc="0" normalizeH="0" baseline="0" noProof="0" dirty="0">
              <a:ln>
                <a:noFill/>
              </a:ln>
              <a:solidFill>
                <a:schemeClr val="tx1"/>
              </a:solidFill>
              <a:effectLst/>
              <a:uLnTx/>
              <a:uFillTx/>
              <a:latin typeface="王漢宗細黑體繁" pitchFamily="2" charset="-120"/>
              <a:ea typeface="王漢宗細黑體繁" pitchFamily="2" charset="-120"/>
              <a:cs typeface="Raleway"/>
              <a:sym typeface="Raleway"/>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3"/>
          <p:cNvSpPr txBox="1">
            <a:spLocks noGrp="1"/>
          </p:cNvSpPr>
          <p:nvPr>
            <p:ph type="title"/>
          </p:nvPr>
        </p:nvSpPr>
        <p:spPr>
          <a:xfrm>
            <a:off x="2357422" y="1428742"/>
            <a:ext cx="4641860" cy="623100"/>
          </a:xfrm>
          <a:prstGeom prst="rect">
            <a:avLst/>
          </a:prstGeom>
        </p:spPr>
        <p:txBody>
          <a:bodyPr spcFirstLastPara="1" wrap="square" lIns="0" tIns="0" rIns="0" bIns="0" anchor="b" anchorCtr="0">
            <a:noAutofit/>
          </a:bodyPr>
          <a:lstStyle/>
          <a:p>
            <a:pPr lvl="0"/>
            <a:r>
              <a:rPr lang="zh-TW" altLang="en-US" sz="3200" dirty="0" smtClean="0">
                <a:solidFill>
                  <a:schemeClr val="accent2">
                    <a:lumMod val="50000"/>
                  </a:schemeClr>
                </a:solidFill>
                <a:latin typeface="華康圓體注音" pitchFamily="18" charset="-120"/>
                <a:ea typeface="華康圓體注音" pitchFamily="18" charset="-120"/>
              </a:rPr>
              <a:t>蜜蜂家族的秘密</a:t>
            </a:r>
            <a:endParaRPr lang="zh-TW" altLang="en-US" sz="3200" dirty="0">
              <a:solidFill>
                <a:schemeClr val="accent2">
                  <a:lumMod val="50000"/>
                </a:schemeClr>
              </a:solidFill>
              <a:latin typeface="華康圓體注音" pitchFamily="18" charset="-120"/>
              <a:ea typeface="華康圓體注音" pitchFamily="18" charset="-120"/>
            </a:endParaRPr>
          </a:p>
        </p:txBody>
      </p:sp>
      <p:sp>
        <p:nvSpPr>
          <p:cNvPr id="184" name="Google Shape;184;p23"/>
          <p:cNvSpPr txBox="1">
            <a:spLocks noGrp="1"/>
          </p:cNvSpPr>
          <p:nvPr>
            <p:ph type="body" idx="1"/>
          </p:nvPr>
        </p:nvSpPr>
        <p:spPr>
          <a:xfrm>
            <a:off x="2571736" y="2214560"/>
            <a:ext cx="4214842" cy="1872900"/>
          </a:xfrm>
          <a:prstGeom prst="rect">
            <a:avLst/>
          </a:prstGeom>
        </p:spPr>
        <p:txBody>
          <a:bodyPr spcFirstLastPara="1" wrap="square" lIns="0" tIns="0" rIns="0" bIns="0" anchor="t" anchorCtr="0">
            <a:noAutofit/>
          </a:bodyPr>
          <a:lstStyle/>
          <a:p>
            <a:pPr marL="0" lvl="0" indent="0" algn="l" rtl="0">
              <a:lnSpc>
                <a:spcPct val="115000"/>
              </a:lnSpc>
              <a:spcBef>
                <a:spcPts val="600"/>
              </a:spcBef>
              <a:spcAft>
                <a:spcPts val="0"/>
              </a:spcAft>
              <a:buNone/>
            </a:pPr>
            <a:r>
              <a:rPr lang="zh-TW" altLang="en-US" dirty="0" smtClean="0">
                <a:solidFill>
                  <a:schemeClr val="accent2">
                    <a:lumMod val="75000"/>
                  </a:schemeClr>
                </a:solidFill>
                <a:latin typeface="華康儷金黑" pitchFamily="49" charset="-120"/>
                <a:ea typeface="華康儷金黑" pitchFamily="49" charset="-120"/>
              </a:rPr>
              <a:t>一個蜂巢裡只會有一隻女王蜂、幾百隻雄蜂及數萬隻的工蜂</a:t>
            </a:r>
            <a:r>
              <a:rPr lang="en-US" altLang="zh-TW" dirty="0" smtClean="0">
                <a:solidFill>
                  <a:schemeClr val="accent2">
                    <a:lumMod val="75000"/>
                  </a:schemeClr>
                </a:solidFill>
                <a:latin typeface="華康儷金黑" pitchFamily="49" charset="-120"/>
                <a:ea typeface="華康儷金黑" pitchFamily="49" charset="-120"/>
              </a:rPr>
              <a:t>(</a:t>
            </a:r>
            <a:r>
              <a:rPr lang="zh-TW" altLang="en-US" dirty="0" smtClean="0">
                <a:solidFill>
                  <a:schemeClr val="accent2">
                    <a:lumMod val="75000"/>
                  </a:schemeClr>
                </a:solidFill>
                <a:latin typeface="華康儷金黑" pitchFamily="49" charset="-120"/>
                <a:ea typeface="華康儷金黑" pitchFamily="49" charset="-120"/>
              </a:rPr>
              <a:t>外勤蜂及內勤蜂</a:t>
            </a:r>
            <a:r>
              <a:rPr lang="en-US" altLang="zh-TW" dirty="0" smtClean="0">
                <a:solidFill>
                  <a:schemeClr val="accent2">
                    <a:lumMod val="75000"/>
                  </a:schemeClr>
                </a:solidFill>
                <a:latin typeface="華康儷金黑" pitchFamily="49" charset="-120"/>
                <a:ea typeface="華康儷金黑" pitchFamily="49" charset="-120"/>
              </a:rPr>
              <a:t>)</a:t>
            </a:r>
            <a:endParaRPr lang="zh-TW" altLang="en-US" dirty="0">
              <a:solidFill>
                <a:schemeClr val="accent2">
                  <a:lumMod val="75000"/>
                </a:schemeClr>
              </a:solidFill>
              <a:latin typeface="華康儷金黑" pitchFamily="49" charset="-120"/>
              <a:ea typeface="華康儷金黑" pitchFamily="49" charset="-120"/>
            </a:endParaRPr>
          </a:p>
        </p:txBody>
      </p:sp>
      <p:sp>
        <p:nvSpPr>
          <p:cNvPr id="186" name="Google Shape;186;p2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a:p>
        </p:txBody>
      </p:sp>
      <p:sp>
        <p:nvSpPr>
          <p:cNvPr id="6" name="橢圓 5"/>
          <p:cNvSpPr/>
          <p:nvPr/>
        </p:nvSpPr>
        <p:spPr>
          <a:xfrm>
            <a:off x="-571536" y="-428646"/>
            <a:ext cx="2928958" cy="27860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85" name="Google Shape;185;p23"/>
          <p:cNvPicPr preferRelativeResize="0"/>
          <p:nvPr/>
        </p:nvPicPr>
        <p:blipFill>
          <a:blip r:embed="rId3"/>
          <a:stretch>
            <a:fillRect/>
          </a:stretch>
        </p:blipFill>
        <p:spPr>
          <a:xfrm>
            <a:off x="142844" y="142858"/>
            <a:ext cx="1812751" cy="1812751"/>
          </a:xfrm>
          <a:prstGeom prst="ellipse">
            <a:avLst/>
          </a:prstGeom>
          <a:noFill/>
          <a:ln>
            <a:noFill/>
          </a:ln>
        </p:spPr>
      </p:pic>
      <p:sp>
        <p:nvSpPr>
          <p:cNvPr id="7" name="Google Shape;110;p21"/>
          <p:cNvSpPr txBox="1">
            <a:spLocks/>
          </p:cNvSpPr>
          <p:nvPr/>
        </p:nvSpPr>
        <p:spPr>
          <a:xfrm>
            <a:off x="71406" y="4714893"/>
            <a:ext cx="4071938" cy="428625"/>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600"/>
              </a:spcBef>
              <a:spcAft>
                <a:spcPts val="0"/>
              </a:spcAft>
              <a:buClr>
                <a:srgbClr val="C0CAFC"/>
              </a:buClr>
              <a:buSzPts val="2200"/>
              <a:buFont typeface="Raleway"/>
              <a:buNone/>
              <a:tabLst/>
              <a:defRPr/>
            </a:pPr>
            <a:r>
              <a:rPr kumimoji="0" lang="zh-TW" altLang="en-US" sz="1200" b="0" i="0" u="none" strike="noStrike" kern="0" cap="none" spc="0" normalizeH="0" baseline="0" noProof="0" dirty="0" smtClean="0">
                <a:ln>
                  <a:noFill/>
                </a:ln>
                <a:solidFill>
                  <a:schemeClr val="tx1"/>
                </a:solidFill>
                <a:effectLst/>
                <a:uLnTx/>
                <a:uFillTx/>
                <a:latin typeface="王漢宗細黑體繁" pitchFamily="2" charset="-120"/>
                <a:ea typeface="王漢宗細黑體繁" pitchFamily="2" charset="-120"/>
                <a:cs typeface="Raleway"/>
                <a:sym typeface="Raleway"/>
              </a:rPr>
              <a:t>該圖片由</a:t>
            </a:r>
            <a:r>
              <a:rPr kumimoji="0" lang="en-US" altLang="zh-TW" sz="1200" b="0" i="0" u="none" strike="noStrike" kern="0" cap="none" spc="0" normalizeH="0" baseline="0" noProof="0" dirty="0" err="1" smtClean="0">
                <a:ln>
                  <a:noFill/>
                </a:ln>
                <a:solidFill>
                  <a:schemeClr val="tx1"/>
                </a:solidFill>
                <a:effectLst/>
                <a:uLnTx/>
                <a:uFillTx/>
                <a:latin typeface="王漢宗特黑體繁" pitchFamily="2" charset="-120"/>
                <a:ea typeface="王漢宗特黑體繁" pitchFamily="2" charset="-120"/>
                <a:cs typeface="Raleway"/>
                <a:sym typeface="Raleway"/>
                <a:hlinkClick r:id="rId4" tooltip="Freepik"/>
              </a:rPr>
              <a:t>Freepik</a:t>
            </a:r>
            <a:r>
              <a:rPr kumimoji="0" lang="zh-TW" altLang="en-US" sz="1200" b="0" i="0" u="none" strike="noStrike" kern="0" cap="none" spc="0" normalizeH="0" baseline="0" noProof="0" dirty="0" smtClean="0">
                <a:ln>
                  <a:noFill/>
                </a:ln>
                <a:solidFill>
                  <a:schemeClr val="tx1"/>
                </a:solidFill>
                <a:effectLst/>
                <a:uLnTx/>
                <a:uFillTx/>
                <a:latin typeface="王漢宗細黑體繁" pitchFamily="2" charset="-120"/>
                <a:ea typeface="王漢宗細黑體繁" pitchFamily="2" charset="-120"/>
                <a:cs typeface="Raleway"/>
                <a:sym typeface="Raleway"/>
              </a:rPr>
              <a:t>製作，自</a:t>
            </a:r>
            <a:r>
              <a:rPr kumimoji="0" lang="en-US" altLang="zh-TW" sz="1200" b="0" i="0" u="none" strike="noStrike" kern="0" cap="none" spc="0" normalizeH="0" baseline="0" noProof="0" dirty="0" smtClean="0">
                <a:ln>
                  <a:noFill/>
                </a:ln>
                <a:solidFill>
                  <a:schemeClr val="tx1"/>
                </a:solidFill>
                <a:effectLst/>
                <a:uLnTx/>
                <a:uFillTx/>
                <a:latin typeface="王漢宗特黑體繁" pitchFamily="2" charset="-120"/>
                <a:ea typeface="王漢宗特黑體繁" pitchFamily="2" charset="-120"/>
                <a:cs typeface="Raleway"/>
                <a:sym typeface="Raleway"/>
                <a:hlinkClick r:id="rId5"/>
              </a:rPr>
              <a:t>www.flaticon.com</a:t>
            </a:r>
            <a:r>
              <a:rPr kumimoji="0" lang="zh-TW" altLang="en-US" sz="1200" b="0" i="0" u="none" strike="noStrike" kern="0" cap="none" spc="0" normalizeH="0" baseline="0" noProof="0" dirty="0" smtClean="0">
                <a:ln>
                  <a:noFill/>
                </a:ln>
                <a:solidFill>
                  <a:schemeClr val="tx1"/>
                </a:solidFill>
                <a:effectLst/>
                <a:uLnTx/>
                <a:uFillTx/>
                <a:latin typeface="王漢宗細黑體繁" pitchFamily="2" charset="-120"/>
                <a:ea typeface="王漢宗細黑體繁" pitchFamily="2" charset="-120"/>
                <a:cs typeface="Raleway"/>
                <a:sym typeface="Raleway"/>
              </a:rPr>
              <a:t>下載</a:t>
            </a:r>
            <a:endParaRPr kumimoji="0" lang="zh-TW" altLang="en-US" sz="1200" b="0" i="0" u="none" strike="noStrike" kern="0" cap="none" spc="0" normalizeH="0" baseline="0" noProof="0" dirty="0">
              <a:ln>
                <a:noFill/>
              </a:ln>
              <a:solidFill>
                <a:schemeClr val="tx1"/>
              </a:solidFill>
              <a:effectLst/>
              <a:uLnTx/>
              <a:uFillTx/>
              <a:latin typeface="王漢宗細黑體繁" pitchFamily="2" charset="-120"/>
              <a:ea typeface="王漢宗細黑體繁" pitchFamily="2" charset="-120"/>
              <a:cs typeface="Raleway"/>
              <a:sym typeface="Raleway"/>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2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a:p>
        </p:txBody>
      </p:sp>
      <p:cxnSp>
        <p:nvCxnSpPr>
          <p:cNvPr id="199" name="Google Shape;199;p25"/>
          <p:cNvCxnSpPr/>
          <p:nvPr/>
        </p:nvCxnSpPr>
        <p:spPr>
          <a:xfrm>
            <a:off x="1714481" y="2552914"/>
            <a:ext cx="702300" cy="936000"/>
          </a:xfrm>
          <a:prstGeom prst="bentConnector3">
            <a:avLst>
              <a:gd name="adj1" fmla="val 49995"/>
            </a:avLst>
          </a:prstGeom>
          <a:ln>
            <a:headEnd type="none" w="sm" len="sm"/>
            <a:tailEnd type="none" w="sm" len="sm"/>
          </a:ln>
        </p:spPr>
        <p:style>
          <a:lnRef idx="2">
            <a:schemeClr val="accent6"/>
          </a:lnRef>
          <a:fillRef idx="0">
            <a:schemeClr val="accent6"/>
          </a:fillRef>
          <a:effectRef idx="1">
            <a:schemeClr val="accent6"/>
          </a:effectRef>
          <a:fontRef idx="minor">
            <a:schemeClr val="tx1"/>
          </a:fontRef>
        </p:style>
      </p:cxnSp>
      <p:cxnSp>
        <p:nvCxnSpPr>
          <p:cNvPr id="202" name="Google Shape;202;p25"/>
          <p:cNvCxnSpPr/>
          <p:nvPr/>
        </p:nvCxnSpPr>
        <p:spPr>
          <a:xfrm rot="10800000" flipH="1">
            <a:off x="1714481" y="1616914"/>
            <a:ext cx="702300" cy="936000"/>
          </a:xfrm>
          <a:prstGeom prst="bentConnector3">
            <a:avLst>
              <a:gd name="adj1" fmla="val 49995"/>
            </a:avLst>
          </a:prstGeom>
          <a:ln>
            <a:headEnd type="none" w="sm" len="sm"/>
            <a:tailEnd type="none" w="sm" len="sm"/>
          </a:ln>
        </p:spPr>
        <p:style>
          <a:lnRef idx="2">
            <a:schemeClr val="accent6"/>
          </a:lnRef>
          <a:fillRef idx="0">
            <a:schemeClr val="accent6"/>
          </a:fillRef>
          <a:effectRef idx="1">
            <a:schemeClr val="accent6"/>
          </a:effectRef>
          <a:fontRef idx="minor">
            <a:schemeClr val="tx1"/>
          </a:fontRef>
        </p:style>
      </p:cxnSp>
      <p:grpSp>
        <p:nvGrpSpPr>
          <p:cNvPr id="216" name="Google Shape;216;p25"/>
          <p:cNvGrpSpPr/>
          <p:nvPr/>
        </p:nvGrpSpPr>
        <p:grpSpPr>
          <a:xfrm>
            <a:off x="2559582" y="1457314"/>
            <a:ext cx="4017594" cy="319200"/>
            <a:chOff x="3650050" y="1476150"/>
            <a:chExt cx="4017594" cy="319200"/>
          </a:xfrm>
        </p:grpSpPr>
        <p:sp>
          <p:nvSpPr>
            <p:cNvPr id="205" name="Google Shape;205;p25"/>
            <p:cNvSpPr/>
            <p:nvPr/>
          </p:nvSpPr>
          <p:spPr>
            <a:xfrm>
              <a:off x="3824050" y="1476150"/>
              <a:ext cx="3843594" cy="319200"/>
            </a:xfrm>
            <a:prstGeom prst="roundRect">
              <a:avLst>
                <a:gd name="adj" fmla="val 16667"/>
              </a:avLst>
            </a:prstGeom>
            <a:noFill/>
            <a:ln>
              <a:noFill/>
            </a:ln>
          </p:spPr>
          <p:txBody>
            <a:bodyPr spcFirstLastPara="1" wrap="square" lIns="91425" tIns="91425" rIns="91425" bIns="91425" anchor="ctr" anchorCtr="0">
              <a:noAutofit/>
            </a:bodyPr>
            <a:lstStyle/>
            <a:p>
              <a:pPr lvl="0"/>
              <a:r>
                <a:rPr lang="zh-TW" altLang="en-US" sz="2000" dirty="0" smtClean="0">
                  <a:solidFill>
                    <a:schemeClr val="accent2">
                      <a:lumMod val="75000"/>
                    </a:schemeClr>
                  </a:solidFill>
                  <a:latin typeface="華康儷金黑" pitchFamily="49" charset="-120"/>
                  <a:ea typeface="華康儷金黑" pitchFamily="49" charset="-120"/>
                  <a:cs typeface="Work Sans Light"/>
                  <a:sym typeface="Work Sans Light"/>
                </a:rPr>
                <a:t>女王蜂</a:t>
              </a:r>
              <a:r>
                <a:rPr lang="en-US" altLang="zh-TW" sz="2000" dirty="0" smtClean="0">
                  <a:solidFill>
                    <a:schemeClr val="accent2">
                      <a:lumMod val="75000"/>
                    </a:schemeClr>
                  </a:solidFill>
                  <a:latin typeface="華康儷金黑" pitchFamily="49" charset="-120"/>
                  <a:ea typeface="華康儷金黑" pitchFamily="49" charset="-120"/>
                  <a:cs typeface="Work Sans Light"/>
                  <a:sym typeface="Work Sans Light"/>
                </a:rPr>
                <a:t>(</a:t>
              </a:r>
              <a:r>
                <a:rPr lang="zh-TW" altLang="en-US" sz="2000" dirty="0" smtClean="0">
                  <a:solidFill>
                    <a:schemeClr val="accent2">
                      <a:lumMod val="75000"/>
                    </a:schemeClr>
                  </a:solidFill>
                  <a:latin typeface="華康儷金黑" pitchFamily="49" charset="-120"/>
                  <a:ea typeface="華康儷金黑" pitchFamily="49" charset="-120"/>
                  <a:cs typeface="Work Sans Light"/>
                  <a:sym typeface="Work Sans Light"/>
                </a:rPr>
                <a:t>一隻</a:t>
              </a:r>
              <a:r>
                <a:rPr lang="en-US" altLang="zh-TW" sz="2000" dirty="0" smtClean="0">
                  <a:solidFill>
                    <a:schemeClr val="accent2">
                      <a:lumMod val="75000"/>
                    </a:schemeClr>
                  </a:solidFill>
                  <a:latin typeface="華康儷金黑" pitchFamily="49" charset="-120"/>
                  <a:ea typeface="華康儷金黑" pitchFamily="49" charset="-120"/>
                  <a:cs typeface="Work Sans Light"/>
                  <a:sym typeface="Work Sans Light"/>
                </a:rPr>
                <a:t>)</a:t>
              </a:r>
              <a:r>
                <a:rPr lang="zh-TW" altLang="en-US" sz="2000" dirty="0" smtClean="0">
                  <a:solidFill>
                    <a:schemeClr val="accent2">
                      <a:lumMod val="75000"/>
                    </a:schemeClr>
                  </a:solidFill>
                  <a:latin typeface="華康儷金黑" pitchFamily="49" charset="-120"/>
                  <a:ea typeface="華康儷金黑" pitchFamily="49" charset="-120"/>
                  <a:cs typeface="Work Sans Light"/>
                  <a:sym typeface="Work Sans Light"/>
                </a:rPr>
                <a:t>：生育幼蜂</a:t>
              </a:r>
            </a:p>
          </p:txBody>
        </p:sp>
        <p:sp>
          <p:nvSpPr>
            <p:cNvPr id="203" name="Google Shape;203;p25"/>
            <p:cNvSpPr/>
            <p:nvPr/>
          </p:nvSpPr>
          <p:spPr>
            <a:xfrm>
              <a:off x="3650050" y="1548750"/>
              <a:ext cx="174000" cy="174000"/>
            </a:xfrm>
            <a:prstGeom prst="ellipse">
              <a:avLst/>
            </a:prstGeom>
            <a:solidFill>
              <a:schemeClr val="accent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Work Sans Light"/>
                <a:ea typeface="Work Sans Light"/>
                <a:cs typeface="Work Sans Light"/>
                <a:sym typeface="Work Sans Light"/>
              </a:endParaRPr>
            </a:p>
          </p:txBody>
        </p:sp>
      </p:grpSp>
      <p:sp>
        <p:nvSpPr>
          <p:cNvPr id="218" name="Google Shape;218;p25"/>
          <p:cNvSpPr/>
          <p:nvPr/>
        </p:nvSpPr>
        <p:spPr>
          <a:xfrm>
            <a:off x="428596" y="2395426"/>
            <a:ext cx="1182300"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zh-TW" altLang="en-US" sz="2800" dirty="0" smtClean="0">
                <a:solidFill>
                  <a:schemeClr val="accent2">
                    <a:lumMod val="75000"/>
                  </a:schemeClr>
                </a:solidFill>
                <a:latin typeface="華康儷金黑" pitchFamily="49" charset="-120"/>
                <a:ea typeface="華康儷金黑" pitchFamily="49" charset="-120"/>
                <a:cs typeface="Work Sans Light"/>
                <a:sym typeface="Work Sans Light"/>
              </a:rPr>
              <a:t>蜂巢</a:t>
            </a:r>
            <a:endParaRPr lang="zh-TW" altLang="en-US" sz="2800" dirty="0">
              <a:solidFill>
                <a:schemeClr val="accent2">
                  <a:lumMod val="75000"/>
                </a:schemeClr>
              </a:solidFill>
              <a:latin typeface="華康儷金黑" pitchFamily="49" charset="-120"/>
              <a:ea typeface="華康儷金黑" pitchFamily="49" charset="-120"/>
              <a:cs typeface="Work Sans Light"/>
              <a:sym typeface="Work Sans Light"/>
            </a:endParaRPr>
          </a:p>
        </p:txBody>
      </p:sp>
      <p:grpSp>
        <p:nvGrpSpPr>
          <p:cNvPr id="219" name="Google Shape;219;p25"/>
          <p:cNvGrpSpPr/>
          <p:nvPr/>
        </p:nvGrpSpPr>
        <p:grpSpPr>
          <a:xfrm>
            <a:off x="2559582" y="3329314"/>
            <a:ext cx="3160338" cy="319200"/>
            <a:chOff x="3650050" y="3348150"/>
            <a:chExt cx="3160338" cy="319200"/>
          </a:xfrm>
        </p:grpSpPr>
        <p:sp>
          <p:nvSpPr>
            <p:cNvPr id="210" name="Google Shape;210;p25"/>
            <p:cNvSpPr/>
            <p:nvPr/>
          </p:nvSpPr>
          <p:spPr>
            <a:xfrm>
              <a:off x="3824050" y="3348150"/>
              <a:ext cx="2986338"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2000" dirty="0" smtClean="0">
                  <a:solidFill>
                    <a:schemeClr val="accent2">
                      <a:lumMod val="75000"/>
                    </a:schemeClr>
                  </a:solidFill>
                  <a:latin typeface="華康儷金黑" pitchFamily="49" charset="-120"/>
                  <a:ea typeface="華康儷金黑" pitchFamily="49" charset="-120"/>
                  <a:cs typeface="Work Sans Light"/>
                  <a:sym typeface="Work Sans Light"/>
                </a:rPr>
                <a:t>外勤蜂及內勤蜂</a:t>
              </a:r>
              <a:r>
                <a:rPr lang="en-US" altLang="zh-TW" sz="2000" dirty="0" smtClean="0">
                  <a:solidFill>
                    <a:schemeClr val="accent2">
                      <a:lumMod val="75000"/>
                    </a:schemeClr>
                  </a:solidFill>
                  <a:latin typeface="華康儷金黑" pitchFamily="49" charset="-120"/>
                  <a:ea typeface="華康儷金黑" pitchFamily="49" charset="-120"/>
                  <a:cs typeface="Work Sans Light"/>
                  <a:sym typeface="Work Sans Light"/>
                </a:rPr>
                <a:t>(</a:t>
              </a:r>
              <a:r>
                <a:rPr lang="zh-TW" altLang="en-US" sz="2000" dirty="0" smtClean="0">
                  <a:solidFill>
                    <a:schemeClr val="accent2">
                      <a:lumMod val="75000"/>
                    </a:schemeClr>
                  </a:solidFill>
                  <a:latin typeface="華康儷金黑" pitchFamily="49" charset="-120"/>
                  <a:ea typeface="華康儷金黑" pitchFamily="49" charset="-120"/>
                  <a:cs typeface="Work Sans Light"/>
                  <a:sym typeface="Work Sans Light"/>
                </a:rPr>
                <a:t>數萬隻</a:t>
              </a:r>
              <a:r>
                <a:rPr lang="en-US" altLang="zh-TW" sz="2000" dirty="0" smtClean="0">
                  <a:solidFill>
                    <a:schemeClr val="accent2">
                      <a:lumMod val="75000"/>
                    </a:schemeClr>
                  </a:solidFill>
                  <a:latin typeface="華康儷金黑" pitchFamily="49" charset="-120"/>
                  <a:ea typeface="華康儷金黑" pitchFamily="49" charset="-120"/>
                  <a:cs typeface="Work Sans Light"/>
                  <a:sym typeface="Work Sans Light"/>
                </a:rPr>
                <a:t>)</a:t>
              </a:r>
              <a:endParaRPr lang="zh-TW" altLang="en-US" sz="2000" dirty="0">
                <a:solidFill>
                  <a:schemeClr val="accent2">
                    <a:lumMod val="75000"/>
                  </a:schemeClr>
                </a:solidFill>
                <a:latin typeface="華康儷金黑" pitchFamily="49" charset="-120"/>
                <a:ea typeface="華康儷金黑" pitchFamily="49" charset="-120"/>
                <a:cs typeface="Work Sans Light"/>
                <a:sym typeface="Work Sans Light"/>
              </a:endParaRPr>
            </a:p>
          </p:txBody>
        </p:sp>
        <p:sp>
          <p:nvSpPr>
            <p:cNvPr id="201" name="Google Shape;201;p25"/>
            <p:cNvSpPr/>
            <p:nvPr/>
          </p:nvSpPr>
          <p:spPr>
            <a:xfrm>
              <a:off x="3650050" y="3420750"/>
              <a:ext cx="174000" cy="174000"/>
            </a:xfrm>
            <a:prstGeom prst="ellipse">
              <a:avLst/>
            </a:prstGeom>
            <a:solidFill>
              <a:schemeClr val="accent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Work Sans Light"/>
                <a:ea typeface="Work Sans Light"/>
                <a:cs typeface="Work Sans Light"/>
                <a:sym typeface="Work Sans Light"/>
              </a:endParaRPr>
            </a:p>
          </p:txBody>
        </p:sp>
      </p:grpSp>
      <p:cxnSp>
        <p:nvCxnSpPr>
          <p:cNvPr id="31" name="Google Shape;207;p25"/>
          <p:cNvCxnSpPr/>
          <p:nvPr/>
        </p:nvCxnSpPr>
        <p:spPr>
          <a:xfrm flipV="1">
            <a:off x="2061834" y="2549471"/>
            <a:ext cx="332717" cy="3551"/>
          </a:xfrm>
          <a:prstGeom prst="bentConnector3">
            <a:avLst>
              <a:gd name="adj1" fmla="val 50000"/>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cxnSp>
      <p:grpSp>
        <p:nvGrpSpPr>
          <p:cNvPr id="34" name="Google Shape;216;p25"/>
          <p:cNvGrpSpPr/>
          <p:nvPr/>
        </p:nvGrpSpPr>
        <p:grpSpPr>
          <a:xfrm>
            <a:off x="2571736" y="2410448"/>
            <a:ext cx="4731030" cy="319200"/>
            <a:chOff x="3650050" y="1476150"/>
            <a:chExt cx="4731030" cy="319200"/>
          </a:xfrm>
        </p:grpSpPr>
        <p:sp>
          <p:nvSpPr>
            <p:cNvPr id="35" name="Google Shape;205;p25"/>
            <p:cNvSpPr/>
            <p:nvPr/>
          </p:nvSpPr>
          <p:spPr>
            <a:xfrm>
              <a:off x="3824049" y="1476150"/>
              <a:ext cx="4557031" cy="319200"/>
            </a:xfrm>
            <a:prstGeom prst="roundRect">
              <a:avLst>
                <a:gd name="adj" fmla="val 16667"/>
              </a:avLst>
            </a:prstGeom>
            <a:noFill/>
            <a:ln>
              <a:noFill/>
            </a:ln>
          </p:spPr>
          <p:txBody>
            <a:bodyPr spcFirstLastPara="1" wrap="square" lIns="91425" tIns="91425" rIns="91425" bIns="91425" anchor="ctr" anchorCtr="0">
              <a:noAutofit/>
            </a:bodyPr>
            <a:lstStyle/>
            <a:p>
              <a:pPr lvl="0"/>
              <a:r>
                <a:rPr lang="zh-TW" altLang="en-US" sz="2000" dirty="0" smtClean="0">
                  <a:solidFill>
                    <a:schemeClr val="accent2">
                      <a:lumMod val="75000"/>
                    </a:schemeClr>
                  </a:solidFill>
                  <a:latin typeface="華康儷金黑" pitchFamily="49" charset="-120"/>
                  <a:ea typeface="華康儷金黑" pitchFamily="49" charset="-120"/>
                  <a:cs typeface="Work Sans Light"/>
                  <a:sym typeface="Work Sans Light"/>
                </a:rPr>
                <a:t>雄蜂</a:t>
              </a:r>
              <a:r>
                <a:rPr lang="en-US" altLang="zh-TW" sz="2000" dirty="0" smtClean="0">
                  <a:solidFill>
                    <a:schemeClr val="accent2">
                      <a:lumMod val="75000"/>
                    </a:schemeClr>
                  </a:solidFill>
                  <a:latin typeface="華康儷金黑" pitchFamily="49" charset="-120"/>
                  <a:ea typeface="華康儷金黑" pitchFamily="49" charset="-120"/>
                  <a:cs typeface="Work Sans Light"/>
                  <a:sym typeface="Work Sans Light"/>
                </a:rPr>
                <a:t>(</a:t>
              </a:r>
              <a:r>
                <a:rPr lang="zh-TW" altLang="en-US" sz="2000" dirty="0" smtClean="0">
                  <a:solidFill>
                    <a:schemeClr val="accent2">
                      <a:lumMod val="75000"/>
                    </a:schemeClr>
                  </a:solidFill>
                  <a:latin typeface="華康儷金黑" pitchFamily="49" charset="-120"/>
                  <a:ea typeface="華康儷金黑" pitchFamily="49" charset="-120"/>
                  <a:cs typeface="Work Sans Light"/>
                  <a:sym typeface="Work Sans Light"/>
                </a:rPr>
                <a:t>幾百隻</a:t>
              </a:r>
              <a:r>
                <a:rPr lang="en-US" altLang="zh-TW" sz="2000" dirty="0" smtClean="0">
                  <a:solidFill>
                    <a:schemeClr val="accent2">
                      <a:lumMod val="75000"/>
                    </a:schemeClr>
                  </a:solidFill>
                  <a:latin typeface="華康儷金黑" pitchFamily="49" charset="-120"/>
                  <a:ea typeface="華康儷金黑" pitchFamily="49" charset="-120"/>
                  <a:cs typeface="Work Sans Light"/>
                  <a:sym typeface="Work Sans Light"/>
                </a:rPr>
                <a:t>)</a:t>
              </a:r>
              <a:r>
                <a:rPr lang="zh-TW" altLang="en-US" sz="2000" dirty="0" smtClean="0">
                  <a:solidFill>
                    <a:schemeClr val="accent2">
                      <a:lumMod val="75000"/>
                    </a:schemeClr>
                  </a:solidFill>
                  <a:latin typeface="華康儷金黑" pitchFamily="49" charset="-120"/>
                  <a:ea typeface="華康儷金黑" pitchFamily="49" charset="-120"/>
                  <a:cs typeface="Work Sans Light"/>
                  <a:sym typeface="Work Sans Light"/>
                </a:rPr>
                <a:t>：完成傳宗接代的任務</a:t>
              </a:r>
            </a:p>
          </p:txBody>
        </p:sp>
        <p:sp>
          <p:nvSpPr>
            <p:cNvPr id="36" name="Google Shape;203;p25"/>
            <p:cNvSpPr/>
            <p:nvPr/>
          </p:nvSpPr>
          <p:spPr>
            <a:xfrm>
              <a:off x="3650050" y="1548750"/>
              <a:ext cx="174000" cy="174000"/>
            </a:xfrm>
            <a:prstGeom prst="ellipse">
              <a:avLst/>
            </a:prstGeom>
            <a:solidFill>
              <a:schemeClr val="accent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Work Sans Light"/>
                <a:ea typeface="Work Sans Light"/>
                <a:cs typeface="Work Sans Light"/>
                <a:sym typeface="Work Sans Light"/>
              </a:endParaRPr>
            </a:p>
          </p:txBody>
        </p:sp>
      </p:grpSp>
      <p:cxnSp>
        <p:nvCxnSpPr>
          <p:cNvPr id="44" name="Google Shape;204;p25"/>
          <p:cNvCxnSpPr/>
          <p:nvPr/>
        </p:nvCxnSpPr>
        <p:spPr>
          <a:xfrm rot="10800000" flipH="1">
            <a:off x="5701334" y="3017102"/>
            <a:ext cx="586200" cy="457200"/>
          </a:xfrm>
          <a:prstGeom prst="bentConnector3">
            <a:avLst>
              <a:gd name="adj1" fmla="val 50000"/>
            </a:avLst>
          </a:prstGeom>
          <a:noFill/>
          <a:ln w="9525" cap="flat" cmpd="sng">
            <a:solidFill>
              <a:schemeClr val="lt1"/>
            </a:solidFill>
            <a:prstDash val="solid"/>
            <a:round/>
            <a:headEnd type="none" w="sm" len="sm"/>
            <a:tailEnd type="none" w="sm" len="sm"/>
          </a:ln>
        </p:spPr>
      </p:cxnSp>
      <p:cxnSp>
        <p:nvCxnSpPr>
          <p:cNvPr id="45" name="Google Shape;207;p25"/>
          <p:cNvCxnSpPr/>
          <p:nvPr/>
        </p:nvCxnSpPr>
        <p:spPr>
          <a:xfrm>
            <a:off x="5701334" y="3474302"/>
            <a:ext cx="586200" cy="442500"/>
          </a:xfrm>
          <a:prstGeom prst="bentConnector3">
            <a:avLst>
              <a:gd name="adj1" fmla="val 50000"/>
            </a:avLst>
          </a:prstGeom>
          <a:noFill/>
          <a:ln w="9525" cap="flat" cmpd="sng">
            <a:solidFill>
              <a:schemeClr val="lt1"/>
            </a:solidFill>
            <a:prstDash val="solid"/>
            <a:round/>
            <a:headEnd type="none" w="sm" len="sm"/>
            <a:tailEnd type="none" w="sm" len="sm"/>
          </a:ln>
        </p:spPr>
      </p:cxnSp>
      <p:grpSp>
        <p:nvGrpSpPr>
          <p:cNvPr id="46" name="Google Shape;214;p25"/>
          <p:cNvGrpSpPr/>
          <p:nvPr/>
        </p:nvGrpSpPr>
        <p:grpSpPr>
          <a:xfrm>
            <a:off x="6501848" y="2857502"/>
            <a:ext cx="1356300" cy="319200"/>
            <a:chOff x="5592550" y="1018950"/>
            <a:chExt cx="1356300" cy="319200"/>
          </a:xfrm>
        </p:grpSpPr>
        <p:sp>
          <p:nvSpPr>
            <p:cNvPr id="47" name="Google Shape;215;p25"/>
            <p:cNvSpPr/>
            <p:nvPr/>
          </p:nvSpPr>
          <p:spPr>
            <a:xfrm>
              <a:off x="5766550" y="1018950"/>
              <a:ext cx="1182300"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2000" dirty="0" smtClean="0">
                  <a:solidFill>
                    <a:schemeClr val="accent2">
                      <a:lumMod val="75000"/>
                    </a:schemeClr>
                  </a:solidFill>
                  <a:latin typeface="華康儷金黑" pitchFamily="49" charset="-120"/>
                  <a:ea typeface="華康儷金黑" pitchFamily="49" charset="-120"/>
                  <a:cs typeface="Work Sans Light"/>
                  <a:sym typeface="Work Sans Light"/>
                </a:rPr>
                <a:t>打掃</a:t>
              </a:r>
              <a:endParaRPr lang="zh-TW" altLang="en-US" sz="2000" dirty="0">
                <a:solidFill>
                  <a:schemeClr val="accent2">
                    <a:lumMod val="75000"/>
                  </a:schemeClr>
                </a:solidFill>
                <a:latin typeface="華康儷金黑" pitchFamily="49" charset="-120"/>
                <a:ea typeface="華康儷金黑" pitchFamily="49" charset="-120"/>
                <a:cs typeface="Work Sans Light"/>
                <a:sym typeface="Work Sans Light"/>
              </a:endParaRPr>
            </a:p>
          </p:txBody>
        </p:sp>
        <p:sp>
          <p:nvSpPr>
            <p:cNvPr id="48" name="Google Shape;206;p25"/>
            <p:cNvSpPr/>
            <p:nvPr/>
          </p:nvSpPr>
          <p:spPr>
            <a:xfrm>
              <a:off x="5592550" y="1091550"/>
              <a:ext cx="174000" cy="174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Work Sans Light"/>
                <a:ea typeface="Work Sans Light"/>
                <a:cs typeface="Work Sans Light"/>
                <a:sym typeface="Work Sans Light"/>
              </a:endParaRPr>
            </a:p>
          </p:txBody>
        </p:sp>
      </p:grpSp>
      <p:grpSp>
        <p:nvGrpSpPr>
          <p:cNvPr id="49" name="Google Shape;220;p25"/>
          <p:cNvGrpSpPr/>
          <p:nvPr/>
        </p:nvGrpSpPr>
        <p:grpSpPr>
          <a:xfrm>
            <a:off x="6501848" y="3771902"/>
            <a:ext cx="1570614" cy="319200"/>
            <a:chOff x="5592550" y="1933350"/>
            <a:chExt cx="1570614" cy="319200"/>
          </a:xfrm>
        </p:grpSpPr>
        <p:sp>
          <p:nvSpPr>
            <p:cNvPr id="50" name="Google Shape;221;p25"/>
            <p:cNvSpPr/>
            <p:nvPr/>
          </p:nvSpPr>
          <p:spPr>
            <a:xfrm>
              <a:off x="5766550" y="1933350"/>
              <a:ext cx="1396614"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buFont typeface="Arial"/>
                <a:buNone/>
              </a:pPr>
              <a:r>
                <a:rPr lang="zh-TW" altLang="en-US" sz="2000" dirty="0" smtClean="0">
                  <a:solidFill>
                    <a:schemeClr val="accent2">
                      <a:lumMod val="75000"/>
                    </a:schemeClr>
                  </a:solidFill>
                  <a:latin typeface="華康儷金黑" pitchFamily="49" charset="-120"/>
                  <a:ea typeface="華康儷金黑" pitchFamily="49" charset="-120"/>
                  <a:cs typeface="Work Sans Light"/>
                  <a:sym typeface="Work Sans Light"/>
                </a:rPr>
                <a:t>採集食物</a:t>
              </a:r>
              <a:endParaRPr lang="zh-TW" altLang="en-US" sz="2000" dirty="0">
                <a:solidFill>
                  <a:schemeClr val="accent2">
                    <a:lumMod val="75000"/>
                  </a:schemeClr>
                </a:solidFill>
                <a:latin typeface="華康儷金黑" pitchFamily="49" charset="-120"/>
                <a:ea typeface="華康儷金黑" pitchFamily="49" charset="-120"/>
                <a:cs typeface="Work Sans Light"/>
                <a:sym typeface="Work Sans Light"/>
              </a:endParaRPr>
            </a:p>
          </p:txBody>
        </p:sp>
        <p:sp>
          <p:nvSpPr>
            <p:cNvPr id="51" name="Google Shape;208;p25"/>
            <p:cNvSpPr/>
            <p:nvPr/>
          </p:nvSpPr>
          <p:spPr>
            <a:xfrm>
              <a:off x="5592550" y="1991250"/>
              <a:ext cx="174000" cy="174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Work Sans Light"/>
                <a:ea typeface="Work Sans Light"/>
                <a:cs typeface="Work Sans Light"/>
                <a:sym typeface="Work Sans Light"/>
              </a:endParaRPr>
            </a:p>
          </p:txBody>
        </p:sp>
      </p:grpSp>
      <p:cxnSp>
        <p:nvCxnSpPr>
          <p:cNvPr id="52" name="Google Shape;204;p25"/>
          <p:cNvCxnSpPr/>
          <p:nvPr/>
        </p:nvCxnSpPr>
        <p:spPr>
          <a:xfrm>
            <a:off x="5996863" y="3467853"/>
            <a:ext cx="272873" cy="771"/>
          </a:xfrm>
          <a:prstGeom prst="bentConnector3">
            <a:avLst>
              <a:gd name="adj1" fmla="val 50000"/>
            </a:avLst>
          </a:prstGeom>
          <a:noFill/>
          <a:ln w="9525" cap="flat" cmpd="sng">
            <a:solidFill>
              <a:schemeClr val="lt1"/>
            </a:solidFill>
            <a:prstDash val="solid"/>
            <a:round/>
            <a:headEnd type="none" w="sm" len="sm"/>
            <a:tailEnd type="none" w="sm" len="sm"/>
          </a:ln>
        </p:spPr>
      </p:cxnSp>
      <p:grpSp>
        <p:nvGrpSpPr>
          <p:cNvPr id="54" name="Google Shape;220;p25"/>
          <p:cNvGrpSpPr/>
          <p:nvPr/>
        </p:nvGrpSpPr>
        <p:grpSpPr>
          <a:xfrm>
            <a:off x="6501848" y="3324120"/>
            <a:ext cx="1570614" cy="319200"/>
            <a:chOff x="5592550" y="1933350"/>
            <a:chExt cx="1570614" cy="319200"/>
          </a:xfrm>
        </p:grpSpPr>
        <p:sp>
          <p:nvSpPr>
            <p:cNvPr id="55" name="Google Shape;221;p25"/>
            <p:cNvSpPr/>
            <p:nvPr/>
          </p:nvSpPr>
          <p:spPr>
            <a:xfrm>
              <a:off x="5766550" y="1933350"/>
              <a:ext cx="1396614" cy="319200"/>
            </a:xfrm>
            <a:prstGeom prst="roundRect">
              <a:avLst>
                <a:gd name="adj" fmla="val 16667"/>
              </a:avLst>
            </a:prstGeom>
            <a:noFill/>
            <a:ln>
              <a:noFill/>
            </a:ln>
          </p:spPr>
          <p:txBody>
            <a:bodyPr spcFirstLastPara="1" wrap="square" lIns="91425" tIns="91425" rIns="91425" bIns="91425" anchor="ctr" anchorCtr="0">
              <a:noAutofit/>
            </a:bodyPr>
            <a:lstStyle/>
            <a:p>
              <a:r>
                <a:rPr lang="zh-TW" altLang="en-US" sz="2000" dirty="0" smtClean="0">
                  <a:solidFill>
                    <a:schemeClr val="accent2">
                      <a:lumMod val="75000"/>
                    </a:schemeClr>
                  </a:solidFill>
                  <a:latin typeface="華康儷金黑" pitchFamily="49" charset="-120"/>
                  <a:ea typeface="華康儷金黑" pitchFamily="49" charset="-120"/>
                  <a:cs typeface="Work Sans Light"/>
                  <a:sym typeface="Work Sans Light"/>
                </a:rPr>
                <a:t>照顧幼蜂</a:t>
              </a:r>
              <a:endParaRPr lang="zh-TW" altLang="en-US" sz="2000" dirty="0">
                <a:solidFill>
                  <a:schemeClr val="accent2">
                    <a:lumMod val="75000"/>
                  </a:schemeClr>
                </a:solidFill>
                <a:latin typeface="華康儷金黑" pitchFamily="49" charset="-120"/>
                <a:ea typeface="華康儷金黑" pitchFamily="49" charset="-120"/>
                <a:cs typeface="Work Sans Light"/>
                <a:sym typeface="Work Sans Light"/>
              </a:endParaRPr>
            </a:p>
          </p:txBody>
        </p:sp>
        <p:sp>
          <p:nvSpPr>
            <p:cNvPr id="56" name="Google Shape;208;p25"/>
            <p:cNvSpPr/>
            <p:nvPr/>
          </p:nvSpPr>
          <p:spPr>
            <a:xfrm>
              <a:off x="5592550" y="1991250"/>
              <a:ext cx="174000" cy="174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Work Sans Light"/>
                <a:ea typeface="Work Sans Light"/>
                <a:cs typeface="Work Sans Light"/>
                <a:sym typeface="Work Sans Light"/>
              </a:endParaRPr>
            </a:p>
          </p:txBody>
        </p:sp>
      </p:grpSp>
      <p:sp>
        <p:nvSpPr>
          <p:cNvPr id="63" name="橢圓 62"/>
          <p:cNvSpPr/>
          <p:nvPr/>
        </p:nvSpPr>
        <p:spPr>
          <a:xfrm>
            <a:off x="7215206" y="142858"/>
            <a:ext cx="2253044" cy="21431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4" name="Google Shape;185;p23"/>
          <p:cNvPicPr preferRelativeResize="0"/>
          <p:nvPr/>
        </p:nvPicPr>
        <p:blipFill>
          <a:blip r:embed="rId3"/>
          <a:stretch>
            <a:fillRect/>
          </a:stretch>
        </p:blipFill>
        <p:spPr>
          <a:xfrm flipH="1">
            <a:off x="7429520" y="357172"/>
            <a:ext cx="1571604" cy="1571604"/>
          </a:xfrm>
          <a:prstGeom prst="ellipse">
            <a:avLst/>
          </a:prstGeom>
          <a:noFill/>
          <a:ln>
            <a:noFill/>
          </a:ln>
        </p:spPr>
      </p:pic>
      <p:sp>
        <p:nvSpPr>
          <p:cNvPr id="65" name="Google Shape;110;p21"/>
          <p:cNvSpPr txBox="1">
            <a:spLocks/>
          </p:cNvSpPr>
          <p:nvPr/>
        </p:nvSpPr>
        <p:spPr>
          <a:xfrm>
            <a:off x="2643174" y="4714875"/>
            <a:ext cx="4071938" cy="428625"/>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600"/>
              </a:spcBef>
              <a:spcAft>
                <a:spcPts val="0"/>
              </a:spcAft>
              <a:buClr>
                <a:srgbClr val="C0CAFC"/>
              </a:buClr>
              <a:buSzPts val="2200"/>
              <a:buFont typeface="Raleway"/>
              <a:buNone/>
              <a:tabLst/>
              <a:defRPr/>
            </a:pPr>
            <a:r>
              <a:rPr kumimoji="0" lang="zh-TW" altLang="en-US" sz="1200" b="0" i="0" u="none" strike="noStrike" kern="0" cap="none" spc="0" normalizeH="0" baseline="0" noProof="0" dirty="0" smtClean="0">
                <a:ln>
                  <a:noFill/>
                </a:ln>
                <a:solidFill>
                  <a:schemeClr val="tx1"/>
                </a:solidFill>
                <a:effectLst/>
                <a:uLnTx/>
                <a:uFillTx/>
                <a:latin typeface="王漢宗細黑體繁" pitchFamily="2" charset="-120"/>
                <a:ea typeface="王漢宗細黑體繁" pitchFamily="2" charset="-120"/>
                <a:cs typeface="Raleway"/>
                <a:sym typeface="Raleway"/>
              </a:rPr>
              <a:t>該圖片由</a:t>
            </a:r>
            <a:r>
              <a:rPr kumimoji="0" lang="en-US" altLang="zh-TW" sz="1200" b="0" i="0" u="none" strike="noStrike" kern="0" cap="none" spc="0" normalizeH="0" baseline="0" noProof="0" dirty="0" err="1" smtClean="0">
                <a:ln>
                  <a:noFill/>
                </a:ln>
                <a:solidFill>
                  <a:schemeClr val="tx1"/>
                </a:solidFill>
                <a:effectLst/>
                <a:uLnTx/>
                <a:uFillTx/>
                <a:latin typeface="王漢宗特黑體繁" pitchFamily="2" charset="-120"/>
                <a:ea typeface="王漢宗特黑體繁" pitchFamily="2" charset="-120"/>
                <a:cs typeface="Raleway"/>
                <a:sym typeface="Raleway"/>
                <a:hlinkClick r:id="rId4" tooltip="Freepik"/>
              </a:rPr>
              <a:t>Freepik</a:t>
            </a:r>
            <a:r>
              <a:rPr kumimoji="0" lang="zh-TW" altLang="en-US" sz="1200" b="0" i="0" u="none" strike="noStrike" kern="0" cap="none" spc="0" normalizeH="0" baseline="0" noProof="0" dirty="0" smtClean="0">
                <a:ln>
                  <a:noFill/>
                </a:ln>
                <a:solidFill>
                  <a:schemeClr val="tx1"/>
                </a:solidFill>
                <a:effectLst/>
                <a:uLnTx/>
                <a:uFillTx/>
                <a:latin typeface="王漢宗細黑體繁" pitchFamily="2" charset="-120"/>
                <a:ea typeface="王漢宗細黑體繁" pitchFamily="2" charset="-120"/>
                <a:cs typeface="Raleway"/>
                <a:sym typeface="Raleway"/>
              </a:rPr>
              <a:t>製作，自</a:t>
            </a:r>
            <a:r>
              <a:rPr kumimoji="0" lang="en-US" altLang="zh-TW" sz="1200" b="0" i="0" u="none" strike="noStrike" kern="0" cap="none" spc="0" normalizeH="0" baseline="0" noProof="0" dirty="0" smtClean="0">
                <a:ln>
                  <a:noFill/>
                </a:ln>
                <a:solidFill>
                  <a:schemeClr val="tx1"/>
                </a:solidFill>
                <a:effectLst/>
                <a:uLnTx/>
                <a:uFillTx/>
                <a:latin typeface="王漢宗特黑體繁" pitchFamily="2" charset="-120"/>
                <a:ea typeface="王漢宗特黑體繁" pitchFamily="2" charset="-120"/>
                <a:cs typeface="Raleway"/>
                <a:sym typeface="Raleway"/>
                <a:hlinkClick r:id="rId5"/>
              </a:rPr>
              <a:t>www.flaticon.com</a:t>
            </a:r>
            <a:r>
              <a:rPr kumimoji="0" lang="zh-TW" altLang="en-US" sz="1200" b="0" i="0" u="none" strike="noStrike" kern="0" cap="none" spc="0" normalizeH="0" baseline="0" noProof="0" dirty="0" smtClean="0">
                <a:ln>
                  <a:noFill/>
                </a:ln>
                <a:solidFill>
                  <a:schemeClr val="tx1"/>
                </a:solidFill>
                <a:effectLst/>
                <a:uLnTx/>
                <a:uFillTx/>
                <a:latin typeface="王漢宗細黑體繁" pitchFamily="2" charset="-120"/>
                <a:ea typeface="王漢宗細黑體繁" pitchFamily="2" charset="-120"/>
                <a:cs typeface="Raleway"/>
                <a:sym typeface="Raleway"/>
              </a:rPr>
              <a:t>下載</a:t>
            </a:r>
            <a:endParaRPr kumimoji="0" lang="zh-TW" altLang="en-US" sz="1200" b="0" i="0" u="none" strike="noStrike" kern="0" cap="none" spc="0" normalizeH="0" baseline="0" noProof="0" dirty="0">
              <a:ln>
                <a:noFill/>
              </a:ln>
              <a:solidFill>
                <a:schemeClr val="tx1"/>
              </a:solidFill>
              <a:effectLst/>
              <a:uLnTx/>
              <a:uFillTx/>
              <a:latin typeface="王漢宗細黑體繁" pitchFamily="2" charset="-120"/>
              <a:ea typeface="王漢宗細黑體繁" pitchFamily="2" charset="-120"/>
              <a:cs typeface="Raleway"/>
              <a:sym typeface="Raleway"/>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橢圓 3"/>
          <p:cNvSpPr/>
          <p:nvPr/>
        </p:nvSpPr>
        <p:spPr>
          <a:xfrm>
            <a:off x="2571736" y="785800"/>
            <a:ext cx="3857652" cy="3286148"/>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Google Shape;183;p23"/>
          <p:cNvSpPr txBox="1">
            <a:spLocks noGrp="1"/>
          </p:cNvSpPr>
          <p:nvPr>
            <p:ph type="ctrTitle"/>
          </p:nvPr>
        </p:nvSpPr>
        <p:spPr>
          <a:xfrm>
            <a:off x="2928926" y="1857370"/>
            <a:ext cx="6711900" cy="1159800"/>
          </a:xfrm>
          <a:prstGeom prst="rect">
            <a:avLst/>
          </a:prstGeom>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TW" sz="8800" b="1" i="0" u="none" strike="noStrike" kern="0" cap="none" spc="0" normalizeH="0" baseline="0" noProof="0" dirty="0" smtClean="0">
                <a:ln>
                  <a:noFill/>
                </a:ln>
                <a:solidFill>
                  <a:schemeClr val="accent2">
                    <a:lumMod val="50000"/>
                  </a:schemeClr>
                </a:solidFill>
                <a:effectLst/>
                <a:uLnTx/>
                <a:uFillTx/>
                <a:latin typeface="華康儷金黑(P)" panose="020B0800000000000000" pitchFamily="34" charset="-120"/>
                <a:ea typeface="華康儷金黑(P)" panose="020B0800000000000000" pitchFamily="34" charset="-120"/>
                <a:cs typeface="Arial"/>
                <a:sym typeface="Arial"/>
              </a:rPr>
              <a:t>8</a:t>
            </a:r>
            <a:r>
              <a:rPr lang="zh-TW" altLang="en-US" sz="8800" b="1" dirty="0">
                <a:solidFill>
                  <a:schemeClr val="accent2">
                    <a:lumMod val="50000"/>
                  </a:schemeClr>
                </a:solidFill>
                <a:latin typeface="華康儷金黑(P)" panose="020B0800000000000000" pitchFamily="34" charset="-120"/>
                <a:ea typeface="華康儷金黑(P)" panose="020B0800000000000000" pitchFamily="34" charset="-120"/>
                <a:cs typeface="Arial"/>
                <a:sym typeface="Arial"/>
              </a:rPr>
              <a:t> </a:t>
            </a:r>
            <a:r>
              <a:rPr kumimoji="0" lang="zh-TW" altLang="en-US" sz="8800" b="1" i="0" u="none" strike="noStrike" kern="0" cap="none" spc="0" normalizeH="0" baseline="0" noProof="0" dirty="0" smtClean="0">
                <a:ln>
                  <a:noFill/>
                </a:ln>
                <a:solidFill>
                  <a:schemeClr val="accent2">
                    <a:lumMod val="50000"/>
                  </a:schemeClr>
                </a:solidFill>
                <a:effectLst/>
                <a:uLnTx/>
                <a:uFillTx/>
                <a:latin typeface="華康儷金黑(P)" panose="020B0800000000000000" pitchFamily="34" charset="-120"/>
                <a:ea typeface="華康儷金黑(P)" panose="020B0800000000000000" pitchFamily="34" charset="-120"/>
                <a:cs typeface="Arial"/>
                <a:sym typeface="Arial"/>
              </a:rPr>
              <a:t>字舞</a:t>
            </a:r>
            <a:endParaRPr kumimoji="0" lang="zh-TW" altLang="en-US" sz="8800" b="1" i="0" u="none" strike="noStrike" kern="0" cap="none" spc="0" normalizeH="0" baseline="0" noProof="0" dirty="0">
              <a:ln>
                <a:noFill/>
              </a:ln>
              <a:solidFill>
                <a:schemeClr val="accent2">
                  <a:lumMod val="50000"/>
                </a:schemeClr>
              </a:solidFill>
              <a:effectLst/>
              <a:uLnTx/>
              <a:uFillTx/>
              <a:latin typeface="華康儷金黑(P)" panose="020B0800000000000000" pitchFamily="34" charset="-120"/>
              <a:ea typeface="華康儷金黑(P)" panose="020B0800000000000000" pitchFamily="34" charset="-120"/>
              <a:cs typeface="Arial"/>
              <a:sym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53" name="Google Shape;378;p39"/>
          <p:cNvSpPr/>
          <p:nvPr/>
        </p:nvSpPr>
        <p:spPr>
          <a:xfrm>
            <a:off x="-285784" y="0"/>
            <a:ext cx="1432504" cy="1157532"/>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3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9</a:t>
            </a:fld>
            <a:endParaRPr/>
          </a:p>
        </p:txBody>
      </p:sp>
      <p:sp>
        <p:nvSpPr>
          <p:cNvPr id="371" name="Google Shape;371;p39"/>
          <p:cNvSpPr/>
          <p:nvPr/>
        </p:nvSpPr>
        <p:spPr>
          <a:xfrm rot="676011">
            <a:off x="-241643" y="4479046"/>
            <a:ext cx="2037845" cy="652860"/>
          </a:xfrm>
          <a:custGeom>
            <a:avLst/>
            <a:gdLst/>
            <a:ahLst/>
            <a:cxnLst/>
            <a:rect l="l" t="t" r="r" b="b"/>
            <a:pathLst>
              <a:path w="3176012" h="1017492" extrusionOk="0">
                <a:moveTo>
                  <a:pt x="3132430" y="666969"/>
                </a:moveTo>
                <a:cubicBezTo>
                  <a:pt x="3048872" y="666537"/>
                  <a:pt x="2965324" y="665692"/>
                  <a:pt x="2881784" y="664435"/>
                </a:cubicBezTo>
                <a:cubicBezTo>
                  <a:pt x="2911457" y="560567"/>
                  <a:pt x="2629330" y="585051"/>
                  <a:pt x="2573160" y="581778"/>
                </a:cubicBezTo>
                <a:cubicBezTo>
                  <a:pt x="2431445" y="573528"/>
                  <a:pt x="2289782" y="566179"/>
                  <a:pt x="2148177" y="556069"/>
                </a:cubicBezTo>
                <a:cubicBezTo>
                  <a:pt x="2240727" y="555874"/>
                  <a:pt x="2333276" y="556663"/>
                  <a:pt x="2425825" y="558434"/>
                </a:cubicBezTo>
                <a:cubicBezTo>
                  <a:pt x="2478456" y="559458"/>
                  <a:pt x="2566166" y="581688"/>
                  <a:pt x="2608316" y="544824"/>
                </a:cubicBezTo>
                <a:cubicBezTo>
                  <a:pt x="2634593" y="521856"/>
                  <a:pt x="2642475" y="479653"/>
                  <a:pt x="2616256" y="454663"/>
                </a:cubicBezTo>
                <a:cubicBezTo>
                  <a:pt x="2579265" y="419407"/>
                  <a:pt x="2438011" y="441313"/>
                  <a:pt x="2389146" y="440574"/>
                </a:cubicBezTo>
                <a:lnTo>
                  <a:pt x="2590602" y="434326"/>
                </a:lnTo>
                <a:cubicBezTo>
                  <a:pt x="2632162" y="433030"/>
                  <a:pt x="2693051" y="443302"/>
                  <a:pt x="2728454" y="417158"/>
                </a:cubicBezTo>
                <a:cubicBezTo>
                  <a:pt x="2747899" y="402816"/>
                  <a:pt x="2767078" y="370360"/>
                  <a:pt x="2757894" y="345130"/>
                </a:cubicBezTo>
                <a:cubicBezTo>
                  <a:pt x="2742714" y="303452"/>
                  <a:pt x="2686115" y="313698"/>
                  <a:pt x="2651477" y="312804"/>
                </a:cubicBezTo>
                <a:cubicBezTo>
                  <a:pt x="2660837" y="294068"/>
                  <a:pt x="2663839" y="264911"/>
                  <a:pt x="2646986" y="248728"/>
                </a:cubicBezTo>
                <a:cubicBezTo>
                  <a:pt x="2680120" y="248423"/>
                  <a:pt x="3024562" y="270607"/>
                  <a:pt x="2933268" y="147860"/>
                </a:cubicBezTo>
                <a:cubicBezTo>
                  <a:pt x="2897146" y="99292"/>
                  <a:pt x="2784741" y="141185"/>
                  <a:pt x="2733730" y="129746"/>
                </a:cubicBezTo>
                <a:cubicBezTo>
                  <a:pt x="2687191" y="119318"/>
                  <a:pt x="2712340" y="113978"/>
                  <a:pt x="2674228" y="92714"/>
                </a:cubicBezTo>
                <a:cubicBezTo>
                  <a:pt x="2645243" y="76512"/>
                  <a:pt x="2577937" y="90329"/>
                  <a:pt x="2545541" y="90608"/>
                </a:cubicBezTo>
                <a:cubicBezTo>
                  <a:pt x="2178679" y="93790"/>
                  <a:pt x="1798168" y="126162"/>
                  <a:pt x="1433755" y="84322"/>
                </a:cubicBezTo>
                <a:cubicBezTo>
                  <a:pt x="1250435" y="63272"/>
                  <a:pt x="1068009" y="35204"/>
                  <a:pt x="884694" y="14329"/>
                </a:cubicBezTo>
                <a:cubicBezTo>
                  <a:pt x="735538" y="-2670"/>
                  <a:pt x="577346" y="-17628"/>
                  <a:pt x="437822" y="50816"/>
                </a:cubicBezTo>
                <a:cubicBezTo>
                  <a:pt x="408273" y="65313"/>
                  <a:pt x="379241" y="98372"/>
                  <a:pt x="350878" y="109668"/>
                </a:cubicBezTo>
                <a:cubicBezTo>
                  <a:pt x="319765" y="122060"/>
                  <a:pt x="256894" y="110485"/>
                  <a:pt x="223021" y="110776"/>
                </a:cubicBezTo>
                <a:cubicBezTo>
                  <a:pt x="169871" y="111243"/>
                  <a:pt x="91482" y="94445"/>
                  <a:pt x="65516" y="156032"/>
                </a:cubicBezTo>
                <a:cubicBezTo>
                  <a:pt x="14771" y="276459"/>
                  <a:pt x="346820" y="226382"/>
                  <a:pt x="407333" y="225857"/>
                </a:cubicBezTo>
                <a:cubicBezTo>
                  <a:pt x="382988" y="261223"/>
                  <a:pt x="391356" y="241942"/>
                  <a:pt x="371547" y="263673"/>
                </a:cubicBezTo>
                <a:cubicBezTo>
                  <a:pt x="362285" y="273835"/>
                  <a:pt x="349860" y="279920"/>
                  <a:pt x="342859" y="293031"/>
                </a:cubicBezTo>
                <a:cubicBezTo>
                  <a:pt x="330422" y="316362"/>
                  <a:pt x="329650" y="341741"/>
                  <a:pt x="348609" y="360995"/>
                </a:cubicBezTo>
                <a:cubicBezTo>
                  <a:pt x="372423" y="385175"/>
                  <a:pt x="435347" y="372596"/>
                  <a:pt x="466199" y="373400"/>
                </a:cubicBezTo>
                <a:lnTo>
                  <a:pt x="651867" y="378221"/>
                </a:lnTo>
                <a:cubicBezTo>
                  <a:pt x="573879" y="380645"/>
                  <a:pt x="441213" y="359583"/>
                  <a:pt x="368747" y="390892"/>
                </a:cubicBezTo>
                <a:cubicBezTo>
                  <a:pt x="343385" y="401851"/>
                  <a:pt x="318806" y="428856"/>
                  <a:pt x="321827" y="458480"/>
                </a:cubicBezTo>
                <a:cubicBezTo>
                  <a:pt x="326746" y="506685"/>
                  <a:pt x="371898" y="503503"/>
                  <a:pt x="409582" y="508026"/>
                </a:cubicBezTo>
                <a:cubicBezTo>
                  <a:pt x="386553" y="531241"/>
                  <a:pt x="371943" y="584630"/>
                  <a:pt x="411339" y="600884"/>
                </a:cubicBezTo>
                <a:cubicBezTo>
                  <a:pt x="343405" y="598350"/>
                  <a:pt x="166928" y="556814"/>
                  <a:pt x="131772" y="635880"/>
                </a:cubicBezTo>
                <a:cubicBezTo>
                  <a:pt x="90289" y="729204"/>
                  <a:pt x="255649" y="721246"/>
                  <a:pt x="307801" y="727908"/>
                </a:cubicBezTo>
                <a:cubicBezTo>
                  <a:pt x="246264" y="741738"/>
                  <a:pt x="233864" y="812043"/>
                  <a:pt x="286249" y="840461"/>
                </a:cubicBezTo>
                <a:cubicBezTo>
                  <a:pt x="316266" y="856741"/>
                  <a:pt x="382177" y="852127"/>
                  <a:pt x="416433" y="856054"/>
                </a:cubicBezTo>
                <a:cubicBezTo>
                  <a:pt x="459851" y="861049"/>
                  <a:pt x="503294" y="865849"/>
                  <a:pt x="546760" y="870455"/>
                </a:cubicBezTo>
                <a:lnTo>
                  <a:pt x="307074" y="867571"/>
                </a:lnTo>
                <a:cubicBezTo>
                  <a:pt x="234078" y="866696"/>
                  <a:pt x="137690" y="848886"/>
                  <a:pt x="67396" y="864693"/>
                </a:cubicBezTo>
                <a:cubicBezTo>
                  <a:pt x="34339" y="872127"/>
                  <a:pt x="1522" y="890137"/>
                  <a:pt x="64" y="929676"/>
                </a:cubicBezTo>
                <a:cubicBezTo>
                  <a:pt x="-1912" y="983266"/>
                  <a:pt x="42072" y="980823"/>
                  <a:pt x="83198" y="981970"/>
                </a:cubicBezTo>
                <a:cubicBezTo>
                  <a:pt x="403995" y="990907"/>
                  <a:pt x="725407" y="989695"/>
                  <a:pt x="1046308" y="993552"/>
                </a:cubicBezTo>
                <a:lnTo>
                  <a:pt x="2007104" y="1005107"/>
                </a:lnTo>
                <a:lnTo>
                  <a:pt x="2216500" y="1007628"/>
                </a:lnTo>
                <a:cubicBezTo>
                  <a:pt x="2281116" y="1008406"/>
                  <a:pt x="2380661" y="1029870"/>
                  <a:pt x="2442301" y="1008062"/>
                </a:cubicBezTo>
                <a:cubicBezTo>
                  <a:pt x="2472610" y="997343"/>
                  <a:pt x="2504525" y="959819"/>
                  <a:pt x="2492366" y="924777"/>
                </a:cubicBezTo>
                <a:cubicBezTo>
                  <a:pt x="2474159" y="872366"/>
                  <a:pt x="2381750" y="891530"/>
                  <a:pt x="2340339" y="890376"/>
                </a:cubicBezTo>
                <a:cubicBezTo>
                  <a:pt x="2462000" y="767804"/>
                  <a:pt x="2123203" y="781913"/>
                  <a:pt x="2079834" y="779146"/>
                </a:cubicBezTo>
                <a:cubicBezTo>
                  <a:pt x="2324102" y="782416"/>
                  <a:pt x="2568385" y="784145"/>
                  <a:pt x="2812683" y="784331"/>
                </a:cubicBezTo>
                <a:cubicBezTo>
                  <a:pt x="2871480" y="784361"/>
                  <a:pt x="2930277" y="784307"/>
                  <a:pt x="2989075" y="784168"/>
                </a:cubicBezTo>
                <a:cubicBezTo>
                  <a:pt x="3032100" y="784065"/>
                  <a:pt x="3097105" y="797474"/>
                  <a:pt x="3136247" y="778206"/>
                </a:cubicBezTo>
                <a:cubicBezTo>
                  <a:pt x="3182345" y="755575"/>
                  <a:pt x="3205465" y="667332"/>
                  <a:pt x="3132430" y="666969"/>
                </a:cubicBezTo>
                <a:close/>
                <a:moveTo>
                  <a:pt x="587432" y="607728"/>
                </a:moveTo>
                <a:cubicBezTo>
                  <a:pt x="565083" y="606864"/>
                  <a:pt x="542732" y="605999"/>
                  <a:pt x="520380" y="605135"/>
                </a:cubicBezTo>
                <a:lnTo>
                  <a:pt x="750245" y="605135"/>
                </a:lnTo>
                <a:cubicBezTo>
                  <a:pt x="745967" y="625232"/>
                  <a:pt x="610922" y="608687"/>
                  <a:pt x="587432" y="607728"/>
                </a:cubicBezTo>
                <a:close/>
              </a:path>
            </a:pathLst>
          </a:custGeom>
          <a:solidFill>
            <a:schemeClr val="accent1">
              <a:lumMod val="75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FFFF00"/>
              </a:solidFill>
              <a:latin typeface="Calibri"/>
              <a:ea typeface="Calibri"/>
              <a:cs typeface="Calibri"/>
              <a:sym typeface="Calibri"/>
            </a:endParaRPr>
          </a:p>
        </p:txBody>
      </p:sp>
      <p:pic>
        <p:nvPicPr>
          <p:cNvPr id="19" name="圖片 18" descr="beehive.png"/>
          <p:cNvPicPr>
            <a:picLocks noChangeAspect="1"/>
          </p:cNvPicPr>
          <p:nvPr/>
        </p:nvPicPr>
        <p:blipFill>
          <a:blip r:embed="rId3"/>
          <a:stretch>
            <a:fillRect/>
          </a:stretch>
        </p:blipFill>
        <p:spPr>
          <a:xfrm>
            <a:off x="1959139" y="1714494"/>
            <a:ext cx="431438" cy="431438"/>
          </a:xfrm>
          <a:prstGeom prst="rect">
            <a:avLst/>
          </a:prstGeom>
        </p:spPr>
      </p:pic>
      <p:pic>
        <p:nvPicPr>
          <p:cNvPr id="20" name="圖片 19" descr="sun.png"/>
          <p:cNvPicPr>
            <a:picLocks noChangeAspect="1"/>
          </p:cNvPicPr>
          <p:nvPr/>
        </p:nvPicPr>
        <p:blipFill>
          <a:blip r:embed="rId4"/>
          <a:stretch>
            <a:fillRect/>
          </a:stretch>
        </p:blipFill>
        <p:spPr>
          <a:xfrm>
            <a:off x="2000232" y="142858"/>
            <a:ext cx="360000" cy="360000"/>
          </a:xfrm>
          <a:prstGeom prst="rect">
            <a:avLst/>
          </a:prstGeom>
        </p:spPr>
      </p:pic>
      <p:pic>
        <p:nvPicPr>
          <p:cNvPr id="21" name="圖片 20" descr="tulip.png"/>
          <p:cNvPicPr>
            <a:picLocks noChangeAspect="1"/>
          </p:cNvPicPr>
          <p:nvPr/>
        </p:nvPicPr>
        <p:blipFill>
          <a:blip r:embed="rId5"/>
          <a:stretch>
            <a:fillRect/>
          </a:stretch>
        </p:blipFill>
        <p:spPr>
          <a:xfrm>
            <a:off x="2000232" y="928676"/>
            <a:ext cx="360000" cy="360000"/>
          </a:xfrm>
          <a:prstGeom prst="rect">
            <a:avLst/>
          </a:prstGeom>
        </p:spPr>
      </p:pic>
      <p:sp>
        <p:nvSpPr>
          <p:cNvPr id="22" name="Google Shape;110;p21"/>
          <p:cNvSpPr txBox="1">
            <a:spLocks/>
          </p:cNvSpPr>
          <p:nvPr/>
        </p:nvSpPr>
        <p:spPr>
          <a:xfrm>
            <a:off x="4286248" y="4714875"/>
            <a:ext cx="4572004" cy="428625"/>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600"/>
              </a:spcBef>
              <a:spcAft>
                <a:spcPts val="0"/>
              </a:spcAft>
              <a:buClr>
                <a:srgbClr val="C0CAFC"/>
              </a:buClr>
              <a:buSzPts val="2200"/>
              <a:buFont typeface="Raleway"/>
              <a:buNone/>
              <a:tabLst/>
              <a:defRPr/>
            </a:pPr>
            <a:r>
              <a:rPr kumimoji="0" lang="zh-TW" altLang="en-US" sz="1200" b="0" i="0" u="none" strike="noStrike" kern="0" cap="none" spc="0" normalizeH="0" baseline="0" noProof="0" dirty="0" smtClean="0">
                <a:ln>
                  <a:noFill/>
                </a:ln>
                <a:solidFill>
                  <a:schemeClr val="tx1"/>
                </a:solidFill>
                <a:effectLst/>
                <a:uLnTx/>
                <a:uFillTx/>
                <a:latin typeface="王漢宗細黑體繁" pitchFamily="2" charset="-120"/>
                <a:ea typeface="王漢宗細黑體繁" pitchFamily="2" charset="-120"/>
                <a:cs typeface="Raleway"/>
                <a:sym typeface="Raleway"/>
              </a:rPr>
              <a:t>圖片由</a:t>
            </a:r>
            <a:r>
              <a:rPr lang="en-US" altLang="zh-TW" sz="1200" dirty="0" err="1" smtClean="0">
                <a:solidFill>
                  <a:schemeClr val="tx1"/>
                </a:solidFill>
                <a:latin typeface="王漢宗特黑體繁" pitchFamily="2" charset="-120"/>
                <a:ea typeface="王漢宗特黑體繁" pitchFamily="2" charset="-120"/>
                <a:cs typeface="Raleway"/>
                <a:sym typeface="Raleway"/>
                <a:hlinkClick r:id="rId6" tooltip="Freepik"/>
              </a:rPr>
              <a:t>Freepik</a:t>
            </a:r>
            <a:r>
              <a:rPr lang="zh-TW" altLang="en-US" sz="1200" u="sng" dirty="0" smtClean="0">
                <a:solidFill>
                  <a:schemeClr val="tx1"/>
                </a:solidFill>
                <a:latin typeface="王漢宗特黑體繁" pitchFamily="2" charset="-120"/>
                <a:ea typeface="王漢宗特黑體繁" pitchFamily="2" charset="-120"/>
                <a:cs typeface="Raleway"/>
                <a:sym typeface="Raleway"/>
                <a:hlinkClick r:id="rId6" tooltip="Freepik"/>
              </a:rPr>
              <a:t>、</a:t>
            </a:r>
            <a:r>
              <a:rPr lang="en-US" altLang="zh-TW" sz="1200" dirty="0" err="1" smtClean="0">
                <a:solidFill>
                  <a:schemeClr val="tx1"/>
                </a:solidFill>
                <a:latin typeface="王漢宗特黑體繁" pitchFamily="2" charset="-120"/>
                <a:ea typeface="王漢宗特黑體繁" pitchFamily="2" charset="-120"/>
                <a:cs typeface="Raleway"/>
                <a:sym typeface="Raleway"/>
                <a:hlinkClick r:id="rId6" tooltip="Freepik"/>
              </a:rPr>
              <a:t>wanicons</a:t>
            </a:r>
            <a:r>
              <a:rPr kumimoji="0" lang="zh-TW" altLang="en-US" sz="1200" b="0" i="0" u="none" strike="noStrike" kern="0" cap="none" spc="0" normalizeH="0" baseline="0" noProof="0" dirty="0" smtClean="0">
                <a:ln>
                  <a:noFill/>
                </a:ln>
                <a:solidFill>
                  <a:schemeClr val="tx1"/>
                </a:solidFill>
                <a:effectLst/>
                <a:uLnTx/>
                <a:uFillTx/>
                <a:latin typeface="王漢宗細黑體繁" pitchFamily="2" charset="-120"/>
                <a:ea typeface="王漢宗細黑體繁" pitchFamily="2" charset="-120"/>
                <a:cs typeface="Raleway"/>
                <a:sym typeface="Raleway"/>
              </a:rPr>
              <a:t>製作，自</a:t>
            </a:r>
            <a:r>
              <a:rPr kumimoji="0" lang="en-US" altLang="zh-TW" sz="1200" b="0" i="0" u="none" strike="noStrike" kern="0" cap="none" spc="0" normalizeH="0" baseline="0" noProof="0" dirty="0" smtClean="0">
                <a:ln>
                  <a:noFill/>
                </a:ln>
                <a:solidFill>
                  <a:schemeClr val="tx1"/>
                </a:solidFill>
                <a:effectLst/>
                <a:uLnTx/>
                <a:uFillTx/>
                <a:latin typeface="王漢宗特黑體繁" pitchFamily="2" charset="-120"/>
                <a:ea typeface="王漢宗特黑體繁" pitchFamily="2" charset="-120"/>
                <a:cs typeface="Raleway"/>
                <a:sym typeface="Raleway"/>
                <a:hlinkClick r:id="rId7"/>
              </a:rPr>
              <a:t>www.flaticon.com</a:t>
            </a:r>
            <a:r>
              <a:rPr kumimoji="0" lang="zh-TW" altLang="en-US" sz="1200" b="0" i="0" u="none" strike="noStrike" kern="0" cap="none" spc="0" normalizeH="0" baseline="0" noProof="0" dirty="0" smtClean="0">
                <a:ln>
                  <a:noFill/>
                </a:ln>
                <a:solidFill>
                  <a:schemeClr val="tx1"/>
                </a:solidFill>
                <a:effectLst/>
                <a:uLnTx/>
                <a:uFillTx/>
                <a:latin typeface="王漢宗細黑體繁" pitchFamily="2" charset="-120"/>
                <a:ea typeface="王漢宗細黑體繁" pitchFamily="2" charset="-120"/>
                <a:cs typeface="Raleway"/>
                <a:sym typeface="Raleway"/>
              </a:rPr>
              <a:t>下載</a:t>
            </a:r>
            <a:endParaRPr kumimoji="0" lang="zh-TW" altLang="en-US" sz="1200" b="0" i="0" u="none" strike="noStrike" kern="0" cap="none" spc="0" normalizeH="0" baseline="0" noProof="0" dirty="0">
              <a:ln>
                <a:noFill/>
              </a:ln>
              <a:solidFill>
                <a:schemeClr val="tx1"/>
              </a:solidFill>
              <a:effectLst/>
              <a:uLnTx/>
              <a:uFillTx/>
              <a:latin typeface="王漢宗細黑體繁" pitchFamily="2" charset="-120"/>
              <a:ea typeface="王漢宗細黑體繁" pitchFamily="2" charset="-120"/>
              <a:cs typeface="Raleway"/>
              <a:sym typeface="Raleway"/>
            </a:endParaRPr>
          </a:p>
        </p:txBody>
      </p:sp>
      <p:cxnSp>
        <p:nvCxnSpPr>
          <p:cNvPr id="24" name="直線接點 23"/>
          <p:cNvCxnSpPr/>
          <p:nvPr/>
        </p:nvCxnSpPr>
        <p:spPr>
          <a:xfrm rot="5400000">
            <a:off x="1997057" y="717537"/>
            <a:ext cx="357190" cy="1588"/>
          </a:xfrm>
          <a:prstGeom prst="line">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25" name="直線接點 24"/>
          <p:cNvCxnSpPr/>
          <p:nvPr/>
        </p:nvCxnSpPr>
        <p:spPr>
          <a:xfrm rot="5400000">
            <a:off x="1998657" y="1533525"/>
            <a:ext cx="357190" cy="1588"/>
          </a:xfrm>
          <a:prstGeom prst="line">
            <a:avLst/>
          </a:prstGeom>
          <a:ln>
            <a:prstDash val="sysDash"/>
          </a:ln>
        </p:spPr>
        <p:style>
          <a:lnRef idx="1">
            <a:schemeClr val="accent4"/>
          </a:lnRef>
          <a:fillRef idx="0">
            <a:schemeClr val="accent4"/>
          </a:fillRef>
          <a:effectRef idx="0">
            <a:schemeClr val="accent4"/>
          </a:effectRef>
          <a:fontRef idx="minor">
            <a:schemeClr val="tx1"/>
          </a:fontRef>
        </p:style>
      </p:cxnSp>
      <p:pic>
        <p:nvPicPr>
          <p:cNvPr id="26" name="圖片 25" descr="bee.png"/>
          <p:cNvPicPr>
            <a:picLocks noChangeAspect="1"/>
          </p:cNvPicPr>
          <p:nvPr/>
        </p:nvPicPr>
        <p:blipFill>
          <a:blip r:embed="rId8"/>
          <a:stretch>
            <a:fillRect/>
          </a:stretch>
        </p:blipFill>
        <p:spPr>
          <a:xfrm>
            <a:off x="1928794" y="2357436"/>
            <a:ext cx="500066" cy="500066"/>
          </a:xfrm>
          <a:prstGeom prst="rect">
            <a:avLst/>
          </a:prstGeom>
        </p:spPr>
      </p:pic>
      <p:pic>
        <p:nvPicPr>
          <p:cNvPr id="31" name="圖片 30" descr="beehive.png"/>
          <p:cNvPicPr>
            <a:picLocks noChangeAspect="1"/>
          </p:cNvPicPr>
          <p:nvPr/>
        </p:nvPicPr>
        <p:blipFill>
          <a:blip r:embed="rId3"/>
          <a:stretch>
            <a:fillRect/>
          </a:stretch>
        </p:blipFill>
        <p:spPr>
          <a:xfrm>
            <a:off x="5965474" y="1738387"/>
            <a:ext cx="505350" cy="505350"/>
          </a:xfrm>
          <a:prstGeom prst="rect">
            <a:avLst/>
          </a:prstGeom>
        </p:spPr>
      </p:pic>
      <p:pic>
        <p:nvPicPr>
          <p:cNvPr id="32" name="圖片 31" descr="sun.png"/>
          <p:cNvPicPr>
            <a:picLocks noChangeAspect="1"/>
          </p:cNvPicPr>
          <p:nvPr/>
        </p:nvPicPr>
        <p:blipFill>
          <a:blip r:embed="rId4"/>
          <a:stretch>
            <a:fillRect/>
          </a:stretch>
        </p:blipFill>
        <p:spPr>
          <a:xfrm>
            <a:off x="6072198" y="214296"/>
            <a:ext cx="360000" cy="360000"/>
          </a:xfrm>
          <a:prstGeom prst="rect">
            <a:avLst/>
          </a:prstGeom>
        </p:spPr>
      </p:pic>
      <p:pic>
        <p:nvPicPr>
          <p:cNvPr id="33" name="圖片 32" descr="tulip.png"/>
          <p:cNvPicPr>
            <a:picLocks noChangeAspect="1"/>
          </p:cNvPicPr>
          <p:nvPr/>
        </p:nvPicPr>
        <p:blipFill>
          <a:blip r:embed="rId5"/>
          <a:stretch>
            <a:fillRect/>
          </a:stretch>
        </p:blipFill>
        <p:spPr>
          <a:xfrm>
            <a:off x="5357818" y="714362"/>
            <a:ext cx="360000" cy="360000"/>
          </a:xfrm>
          <a:prstGeom prst="rect">
            <a:avLst/>
          </a:prstGeom>
        </p:spPr>
      </p:pic>
      <p:cxnSp>
        <p:nvCxnSpPr>
          <p:cNvPr id="34" name="直線接點 33"/>
          <p:cNvCxnSpPr/>
          <p:nvPr/>
        </p:nvCxnSpPr>
        <p:spPr>
          <a:xfrm rot="5400000">
            <a:off x="5680083" y="1146165"/>
            <a:ext cx="1103320" cy="33338"/>
          </a:xfrm>
          <a:prstGeom prst="line">
            <a:avLst/>
          </a:prstGeom>
          <a:ln>
            <a:prstDash val="sysDash"/>
          </a:ln>
        </p:spPr>
        <p:style>
          <a:lnRef idx="1">
            <a:schemeClr val="accent4"/>
          </a:lnRef>
          <a:fillRef idx="0">
            <a:schemeClr val="accent4"/>
          </a:fillRef>
          <a:effectRef idx="0">
            <a:schemeClr val="accent4"/>
          </a:effectRef>
          <a:fontRef idx="minor">
            <a:schemeClr val="tx1"/>
          </a:fontRef>
        </p:style>
      </p:cxnSp>
      <p:pic>
        <p:nvPicPr>
          <p:cNvPr id="37" name="圖片 36" descr="bee.png"/>
          <p:cNvPicPr>
            <a:picLocks noChangeAspect="1"/>
          </p:cNvPicPr>
          <p:nvPr/>
        </p:nvPicPr>
        <p:blipFill>
          <a:blip r:embed="rId8"/>
          <a:stretch>
            <a:fillRect/>
          </a:stretch>
        </p:blipFill>
        <p:spPr>
          <a:xfrm>
            <a:off x="6000760" y="2357436"/>
            <a:ext cx="434248" cy="434248"/>
          </a:xfrm>
          <a:prstGeom prst="rect">
            <a:avLst/>
          </a:prstGeom>
        </p:spPr>
      </p:pic>
      <p:cxnSp>
        <p:nvCxnSpPr>
          <p:cNvPr id="39" name="直線接點 38"/>
          <p:cNvCxnSpPr/>
          <p:nvPr/>
        </p:nvCxnSpPr>
        <p:spPr>
          <a:xfrm>
            <a:off x="5786446" y="1142990"/>
            <a:ext cx="428628" cy="285752"/>
          </a:xfrm>
          <a:prstGeom prst="line">
            <a:avLst/>
          </a:prstGeom>
          <a:ln>
            <a:prstDash val="sysDash"/>
          </a:ln>
        </p:spPr>
        <p:style>
          <a:lnRef idx="1">
            <a:schemeClr val="accent4"/>
          </a:lnRef>
          <a:fillRef idx="0">
            <a:schemeClr val="accent4"/>
          </a:fillRef>
          <a:effectRef idx="0">
            <a:schemeClr val="accent4"/>
          </a:effectRef>
          <a:fontRef idx="minor">
            <a:schemeClr val="tx1"/>
          </a:fontRef>
        </p:style>
      </p:cxnSp>
      <p:sp>
        <p:nvSpPr>
          <p:cNvPr id="47" name="等腰三角形 46"/>
          <p:cNvSpPr/>
          <p:nvPr/>
        </p:nvSpPr>
        <p:spPr>
          <a:xfrm rot="9535456">
            <a:off x="5785924" y="892504"/>
            <a:ext cx="571504" cy="596384"/>
          </a:xfrm>
          <a:prstGeom prst="triangle">
            <a:avLst>
              <a:gd name="adj" fmla="val 44829"/>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文字方塊 47"/>
          <p:cNvSpPr txBox="1"/>
          <p:nvPr/>
        </p:nvSpPr>
        <p:spPr>
          <a:xfrm>
            <a:off x="5786446" y="785801"/>
            <a:ext cx="571504" cy="276999"/>
          </a:xfrm>
          <a:prstGeom prst="rect">
            <a:avLst/>
          </a:prstGeom>
          <a:noFill/>
        </p:spPr>
        <p:txBody>
          <a:bodyPr wrap="square" rtlCol="0">
            <a:spAutoFit/>
          </a:bodyPr>
          <a:lstStyle/>
          <a:p>
            <a:r>
              <a:rPr lang="en-US" altLang="zh-TW" sz="1200" dirty="0" smtClean="0"/>
              <a:t>35</a:t>
            </a:r>
            <a:r>
              <a:rPr lang="en-US" altLang="zh-TW" sz="1200" baseline="30000" dirty="0" smtClean="0"/>
              <a:t>o</a:t>
            </a:r>
            <a:endParaRPr lang="zh-TW" altLang="en-US" sz="1200" baseline="30000" dirty="0"/>
          </a:p>
        </p:txBody>
      </p:sp>
      <p:sp>
        <p:nvSpPr>
          <p:cNvPr id="51" name="Google Shape;375;p39"/>
          <p:cNvSpPr/>
          <p:nvPr/>
        </p:nvSpPr>
        <p:spPr>
          <a:xfrm>
            <a:off x="6715140" y="500048"/>
            <a:ext cx="2428860" cy="2304226"/>
          </a:xfrm>
          <a:custGeom>
            <a:avLst/>
            <a:gdLst/>
            <a:ahLst/>
            <a:cxnLst/>
            <a:rect l="l" t="t" r="r" b="b"/>
            <a:pathLst>
              <a:path w="1899125" h="1801674" extrusionOk="0">
                <a:moveTo>
                  <a:pt x="1818538" y="707752"/>
                </a:moveTo>
                <a:cubicBezTo>
                  <a:pt x="1831074" y="497125"/>
                  <a:pt x="1753858" y="325519"/>
                  <a:pt x="1578309" y="205746"/>
                </a:cubicBezTo>
                <a:cubicBezTo>
                  <a:pt x="1408528" y="89914"/>
                  <a:pt x="1198250" y="22552"/>
                  <a:pt x="994519" y="4769"/>
                </a:cubicBezTo>
                <a:cubicBezTo>
                  <a:pt x="827085" y="-9839"/>
                  <a:pt x="652527" y="8307"/>
                  <a:pt x="495522" y="70381"/>
                </a:cubicBezTo>
                <a:cubicBezTo>
                  <a:pt x="429934" y="95571"/>
                  <a:pt x="368486" y="130433"/>
                  <a:pt x="313219" y="173809"/>
                </a:cubicBezTo>
                <a:cubicBezTo>
                  <a:pt x="239976" y="232551"/>
                  <a:pt x="210471" y="301682"/>
                  <a:pt x="158916" y="375104"/>
                </a:cubicBezTo>
                <a:cubicBezTo>
                  <a:pt x="103122" y="454565"/>
                  <a:pt x="46440" y="506438"/>
                  <a:pt x="18368" y="605174"/>
                </a:cubicBezTo>
                <a:cubicBezTo>
                  <a:pt x="-14565" y="720999"/>
                  <a:pt x="5923" y="819242"/>
                  <a:pt x="10454" y="934958"/>
                </a:cubicBezTo>
                <a:cubicBezTo>
                  <a:pt x="14758" y="1044814"/>
                  <a:pt x="-1278" y="1145825"/>
                  <a:pt x="25122" y="1255759"/>
                </a:cubicBezTo>
                <a:cubicBezTo>
                  <a:pt x="47323" y="1350745"/>
                  <a:pt x="90532" y="1439548"/>
                  <a:pt x="151572" y="1515641"/>
                </a:cubicBezTo>
                <a:cubicBezTo>
                  <a:pt x="422033" y="1849229"/>
                  <a:pt x="943761" y="1837532"/>
                  <a:pt x="1324630" y="1747856"/>
                </a:cubicBezTo>
                <a:cubicBezTo>
                  <a:pt x="1538265" y="1697565"/>
                  <a:pt x="1682812" y="1551189"/>
                  <a:pt x="1774457" y="1356692"/>
                </a:cubicBezTo>
                <a:cubicBezTo>
                  <a:pt x="1865783" y="1162882"/>
                  <a:pt x="1991560" y="890940"/>
                  <a:pt x="1818538" y="707752"/>
                </a:cubicBezTo>
                <a:close/>
                <a:moveTo>
                  <a:pt x="1780057" y="1013000"/>
                </a:moveTo>
                <a:cubicBezTo>
                  <a:pt x="1773893" y="989902"/>
                  <a:pt x="1783298" y="964666"/>
                  <a:pt x="1787413" y="941387"/>
                </a:cubicBezTo>
                <a:cubicBezTo>
                  <a:pt x="1787430" y="965448"/>
                  <a:pt x="1784958" y="989447"/>
                  <a:pt x="1780037" y="1013000"/>
                </a:cubicBezTo>
                <a:close/>
                <a:moveTo>
                  <a:pt x="1240206" y="1350652"/>
                </a:moveTo>
                <a:cubicBezTo>
                  <a:pt x="1199929" y="1367787"/>
                  <a:pt x="1164079" y="1357269"/>
                  <a:pt x="1121896" y="1347528"/>
                </a:cubicBezTo>
                <a:cubicBezTo>
                  <a:pt x="1185325" y="1323272"/>
                  <a:pt x="1246595" y="1293709"/>
                  <a:pt x="1305055" y="1259156"/>
                </a:cubicBezTo>
                <a:cubicBezTo>
                  <a:pt x="1286530" y="1291734"/>
                  <a:pt x="1264799" y="1322383"/>
                  <a:pt x="1240186" y="1350646"/>
                </a:cubicBezTo>
                <a:close/>
                <a:moveTo>
                  <a:pt x="1291243" y="1489342"/>
                </a:moveTo>
                <a:cubicBezTo>
                  <a:pt x="1273962" y="1493315"/>
                  <a:pt x="1256501" y="1496665"/>
                  <a:pt x="1238987" y="1499452"/>
                </a:cubicBezTo>
                <a:cubicBezTo>
                  <a:pt x="1256980" y="1483982"/>
                  <a:pt x="1267701" y="1489167"/>
                  <a:pt x="1291223" y="1489348"/>
                </a:cubicBezTo>
                <a:close/>
                <a:moveTo>
                  <a:pt x="1066251" y="829391"/>
                </a:moveTo>
                <a:cubicBezTo>
                  <a:pt x="1043961" y="799579"/>
                  <a:pt x="1027361" y="796436"/>
                  <a:pt x="1043676" y="759852"/>
                </a:cubicBezTo>
                <a:cubicBezTo>
                  <a:pt x="1056548" y="779930"/>
                  <a:pt x="1068915" y="804660"/>
                  <a:pt x="1066251" y="829391"/>
                </a:cubicBezTo>
                <a:close/>
                <a:moveTo>
                  <a:pt x="131680" y="905133"/>
                </a:moveTo>
                <a:cubicBezTo>
                  <a:pt x="135569" y="877323"/>
                  <a:pt x="140671" y="849592"/>
                  <a:pt x="146822" y="822178"/>
                </a:cubicBezTo>
                <a:cubicBezTo>
                  <a:pt x="168547" y="893395"/>
                  <a:pt x="196336" y="962619"/>
                  <a:pt x="229884" y="1029092"/>
                </a:cubicBezTo>
                <a:cubicBezTo>
                  <a:pt x="262843" y="1095845"/>
                  <a:pt x="272015" y="1165598"/>
                  <a:pt x="298810" y="1235112"/>
                </a:cubicBezTo>
                <a:cubicBezTo>
                  <a:pt x="217288" y="1140213"/>
                  <a:pt x="159946" y="1026998"/>
                  <a:pt x="131680" y="905133"/>
                </a:cubicBezTo>
                <a:close/>
                <a:moveTo>
                  <a:pt x="263413" y="518227"/>
                </a:moveTo>
                <a:cubicBezTo>
                  <a:pt x="267756" y="601097"/>
                  <a:pt x="263265" y="667409"/>
                  <a:pt x="254417" y="750351"/>
                </a:cubicBezTo>
                <a:cubicBezTo>
                  <a:pt x="242890" y="706980"/>
                  <a:pt x="235842" y="662542"/>
                  <a:pt x="233384" y="617733"/>
                </a:cubicBezTo>
                <a:cubicBezTo>
                  <a:pt x="231686" y="584111"/>
                  <a:pt x="263660" y="522899"/>
                  <a:pt x="263413" y="518207"/>
                </a:cubicBezTo>
                <a:close/>
                <a:moveTo>
                  <a:pt x="454798" y="739444"/>
                </a:moveTo>
                <a:cubicBezTo>
                  <a:pt x="460884" y="691751"/>
                  <a:pt x="468441" y="598388"/>
                  <a:pt x="506592" y="564461"/>
                </a:cubicBezTo>
                <a:cubicBezTo>
                  <a:pt x="560559" y="516503"/>
                  <a:pt x="618427" y="559464"/>
                  <a:pt x="661686" y="596690"/>
                </a:cubicBezTo>
                <a:cubicBezTo>
                  <a:pt x="571591" y="647105"/>
                  <a:pt x="494711" y="685938"/>
                  <a:pt x="463872" y="794233"/>
                </a:cubicBezTo>
                <a:cubicBezTo>
                  <a:pt x="451181" y="778945"/>
                  <a:pt x="447713" y="758006"/>
                  <a:pt x="454797" y="739444"/>
                </a:cubicBezTo>
                <a:close/>
                <a:moveTo>
                  <a:pt x="731461" y="908134"/>
                </a:moveTo>
                <a:cubicBezTo>
                  <a:pt x="722308" y="910395"/>
                  <a:pt x="744800" y="779767"/>
                  <a:pt x="748890" y="771388"/>
                </a:cubicBezTo>
                <a:cubicBezTo>
                  <a:pt x="760771" y="795114"/>
                  <a:pt x="730521" y="879935"/>
                  <a:pt x="731435" y="908134"/>
                </a:cubicBezTo>
                <a:close/>
                <a:moveTo>
                  <a:pt x="845227" y="1379142"/>
                </a:moveTo>
                <a:cubicBezTo>
                  <a:pt x="857758" y="1385458"/>
                  <a:pt x="870425" y="1391522"/>
                  <a:pt x="883229" y="1397334"/>
                </a:cubicBezTo>
                <a:cubicBezTo>
                  <a:pt x="752707" y="1462829"/>
                  <a:pt x="626011" y="1370055"/>
                  <a:pt x="553798" y="1260257"/>
                </a:cubicBezTo>
                <a:cubicBezTo>
                  <a:pt x="638530" y="1325267"/>
                  <a:pt x="739171" y="1366326"/>
                  <a:pt x="845201" y="1379142"/>
                </a:cubicBezTo>
                <a:close/>
                <a:moveTo>
                  <a:pt x="900431" y="1221080"/>
                </a:moveTo>
                <a:cubicBezTo>
                  <a:pt x="851903" y="1224269"/>
                  <a:pt x="735408" y="1064244"/>
                  <a:pt x="764601" y="1038036"/>
                </a:cubicBezTo>
                <a:cubicBezTo>
                  <a:pt x="801100" y="1107529"/>
                  <a:pt x="838959" y="1170361"/>
                  <a:pt x="900405" y="1221080"/>
                </a:cubicBezTo>
                <a:close/>
                <a:moveTo>
                  <a:pt x="868554" y="883856"/>
                </a:moveTo>
                <a:cubicBezTo>
                  <a:pt x="876831" y="858244"/>
                  <a:pt x="875101" y="846987"/>
                  <a:pt x="894416" y="825528"/>
                </a:cubicBezTo>
                <a:cubicBezTo>
                  <a:pt x="912798" y="846164"/>
                  <a:pt x="891065" y="881406"/>
                  <a:pt x="868528" y="883856"/>
                </a:cubicBezTo>
                <a:close/>
                <a:moveTo>
                  <a:pt x="728486" y="1608635"/>
                </a:moveTo>
                <a:cubicBezTo>
                  <a:pt x="649811" y="1617598"/>
                  <a:pt x="547608" y="1627157"/>
                  <a:pt x="504071" y="1545122"/>
                </a:cubicBezTo>
                <a:cubicBezTo>
                  <a:pt x="575905" y="1575650"/>
                  <a:pt x="651306" y="1596990"/>
                  <a:pt x="728486" y="1608635"/>
                </a:cubicBezTo>
                <a:close/>
                <a:moveTo>
                  <a:pt x="613968" y="944705"/>
                </a:moveTo>
                <a:cubicBezTo>
                  <a:pt x="601558" y="949388"/>
                  <a:pt x="589242" y="954311"/>
                  <a:pt x="577022" y="959475"/>
                </a:cubicBezTo>
                <a:cubicBezTo>
                  <a:pt x="563190" y="872093"/>
                  <a:pt x="576374" y="816384"/>
                  <a:pt x="638384" y="749956"/>
                </a:cubicBezTo>
                <a:cubicBezTo>
                  <a:pt x="611193" y="810726"/>
                  <a:pt x="608452" y="879287"/>
                  <a:pt x="613968" y="944705"/>
                </a:cubicBezTo>
                <a:close/>
                <a:moveTo>
                  <a:pt x="591846" y="303276"/>
                </a:moveTo>
                <a:cubicBezTo>
                  <a:pt x="628408" y="288330"/>
                  <a:pt x="667749" y="281390"/>
                  <a:pt x="707219" y="282926"/>
                </a:cubicBezTo>
                <a:cubicBezTo>
                  <a:pt x="663312" y="299699"/>
                  <a:pt x="637373" y="298999"/>
                  <a:pt x="591846" y="303276"/>
                </a:cubicBezTo>
                <a:close/>
                <a:moveTo>
                  <a:pt x="1317850" y="417689"/>
                </a:moveTo>
                <a:lnTo>
                  <a:pt x="1307285" y="402472"/>
                </a:lnTo>
                <a:cubicBezTo>
                  <a:pt x="1317340" y="410681"/>
                  <a:pt x="1327462" y="418817"/>
                  <a:pt x="1337651" y="426879"/>
                </a:cubicBezTo>
                <a:cubicBezTo>
                  <a:pt x="1330187" y="426198"/>
                  <a:pt x="1323189" y="422950"/>
                  <a:pt x="1317850" y="417689"/>
                </a:cubicBezTo>
                <a:close/>
                <a:moveTo>
                  <a:pt x="1632061" y="731809"/>
                </a:moveTo>
                <a:cubicBezTo>
                  <a:pt x="1624353" y="721440"/>
                  <a:pt x="1616512" y="711161"/>
                  <a:pt x="1608539" y="700973"/>
                </a:cubicBezTo>
                <a:cubicBezTo>
                  <a:pt x="1627021" y="705221"/>
                  <a:pt x="1634861" y="715499"/>
                  <a:pt x="1632061" y="731809"/>
                </a:cubicBezTo>
                <a:close/>
                <a:moveTo>
                  <a:pt x="1164124" y="1111237"/>
                </a:moveTo>
                <a:cubicBezTo>
                  <a:pt x="1193935" y="1064028"/>
                  <a:pt x="1216052" y="1012382"/>
                  <a:pt x="1229647" y="958230"/>
                </a:cubicBezTo>
                <a:cubicBezTo>
                  <a:pt x="1274209" y="1032391"/>
                  <a:pt x="1272861" y="1190594"/>
                  <a:pt x="1155108" y="1191904"/>
                </a:cubicBezTo>
                <a:cubicBezTo>
                  <a:pt x="1160632" y="1165356"/>
                  <a:pt x="1163651" y="1138349"/>
                  <a:pt x="1164124" y="1111237"/>
                </a:cubicBezTo>
                <a:close/>
                <a:moveTo>
                  <a:pt x="1241023" y="537578"/>
                </a:moveTo>
                <a:lnTo>
                  <a:pt x="1217041" y="518933"/>
                </a:lnTo>
                <a:cubicBezTo>
                  <a:pt x="1228622" y="518119"/>
                  <a:pt x="1238958" y="526155"/>
                  <a:pt x="1241023" y="537578"/>
                </a:cubicBezTo>
                <a:close/>
                <a:moveTo>
                  <a:pt x="1601403" y="917090"/>
                </a:moveTo>
                <a:cubicBezTo>
                  <a:pt x="1587347" y="952543"/>
                  <a:pt x="1569018" y="986148"/>
                  <a:pt x="1546821" y="1017161"/>
                </a:cubicBezTo>
                <a:cubicBezTo>
                  <a:pt x="1537578" y="966383"/>
                  <a:pt x="1516869" y="922009"/>
                  <a:pt x="1501184" y="873403"/>
                </a:cubicBezTo>
                <a:cubicBezTo>
                  <a:pt x="1486723" y="828600"/>
                  <a:pt x="1481836" y="780448"/>
                  <a:pt x="1468853" y="734622"/>
                </a:cubicBezTo>
                <a:cubicBezTo>
                  <a:pt x="1518813" y="791032"/>
                  <a:pt x="1563203" y="852139"/>
                  <a:pt x="1601403" y="917090"/>
                </a:cubicBezTo>
                <a:close/>
                <a:moveTo>
                  <a:pt x="1506499" y="1277230"/>
                </a:moveTo>
                <a:cubicBezTo>
                  <a:pt x="1528504" y="1241119"/>
                  <a:pt x="1535426" y="1195876"/>
                  <a:pt x="1557892" y="1163168"/>
                </a:cubicBezTo>
                <a:cubicBezTo>
                  <a:pt x="1581226" y="1129254"/>
                  <a:pt x="1618521" y="1102410"/>
                  <a:pt x="1643080" y="1067996"/>
                </a:cubicBezTo>
                <a:cubicBezTo>
                  <a:pt x="1627336" y="1135145"/>
                  <a:pt x="1607386" y="1202526"/>
                  <a:pt x="1575930" y="1264204"/>
                </a:cubicBezTo>
                <a:cubicBezTo>
                  <a:pt x="1539633" y="1335351"/>
                  <a:pt x="1511412" y="1355584"/>
                  <a:pt x="1428460" y="1365590"/>
                </a:cubicBezTo>
                <a:cubicBezTo>
                  <a:pt x="1459219" y="1340695"/>
                  <a:pt x="1485597" y="1310830"/>
                  <a:pt x="1506499" y="1277231"/>
                </a:cubicBezTo>
                <a:close/>
                <a:moveTo>
                  <a:pt x="1533521" y="332875"/>
                </a:moveTo>
                <a:cubicBezTo>
                  <a:pt x="1592389" y="376330"/>
                  <a:pt x="1638930" y="434359"/>
                  <a:pt x="1668566" y="501253"/>
                </a:cubicBezTo>
                <a:cubicBezTo>
                  <a:pt x="1556693" y="420243"/>
                  <a:pt x="1442466" y="350191"/>
                  <a:pt x="1337301" y="259356"/>
                </a:cubicBezTo>
                <a:cubicBezTo>
                  <a:pt x="1295598" y="223329"/>
                  <a:pt x="1253688" y="183977"/>
                  <a:pt x="1199974" y="166680"/>
                </a:cubicBezTo>
                <a:cubicBezTo>
                  <a:pt x="1173730" y="158255"/>
                  <a:pt x="1150189" y="159985"/>
                  <a:pt x="1123763" y="157555"/>
                </a:cubicBezTo>
                <a:cubicBezTo>
                  <a:pt x="1079629" y="153498"/>
                  <a:pt x="1075922" y="156051"/>
                  <a:pt x="1034964" y="129201"/>
                </a:cubicBezTo>
                <a:cubicBezTo>
                  <a:pt x="1213839" y="155578"/>
                  <a:pt x="1388941" y="223361"/>
                  <a:pt x="1533521" y="332875"/>
                </a:cubicBezTo>
                <a:close/>
                <a:moveTo>
                  <a:pt x="982366" y="363652"/>
                </a:moveTo>
                <a:cubicBezTo>
                  <a:pt x="945492" y="365499"/>
                  <a:pt x="954592" y="374177"/>
                  <a:pt x="913563" y="371507"/>
                </a:cubicBezTo>
                <a:cubicBezTo>
                  <a:pt x="884920" y="369640"/>
                  <a:pt x="855455" y="358389"/>
                  <a:pt x="826709" y="354657"/>
                </a:cubicBezTo>
                <a:cubicBezTo>
                  <a:pt x="894008" y="332557"/>
                  <a:pt x="916603" y="332751"/>
                  <a:pt x="982366" y="363652"/>
                </a:cubicBezTo>
                <a:close/>
                <a:moveTo>
                  <a:pt x="881751" y="188974"/>
                </a:moveTo>
                <a:lnTo>
                  <a:pt x="896899" y="196440"/>
                </a:lnTo>
                <a:cubicBezTo>
                  <a:pt x="837460" y="176929"/>
                  <a:pt x="775327" y="166870"/>
                  <a:pt x="712768" y="166628"/>
                </a:cubicBezTo>
                <a:cubicBezTo>
                  <a:pt x="682225" y="166870"/>
                  <a:pt x="651806" y="170526"/>
                  <a:pt x="622076" y="177529"/>
                </a:cubicBezTo>
                <a:lnTo>
                  <a:pt x="592449" y="185876"/>
                </a:lnTo>
                <a:cubicBezTo>
                  <a:pt x="573172" y="201637"/>
                  <a:pt x="555272" y="200598"/>
                  <a:pt x="538748" y="182759"/>
                </a:cubicBezTo>
                <a:cubicBezTo>
                  <a:pt x="644580" y="132072"/>
                  <a:pt x="776936" y="139758"/>
                  <a:pt x="881751" y="188974"/>
                </a:cubicBezTo>
                <a:close/>
                <a:moveTo>
                  <a:pt x="214866" y="1384255"/>
                </a:moveTo>
                <a:cubicBezTo>
                  <a:pt x="191487" y="1347181"/>
                  <a:pt x="172644" y="1307435"/>
                  <a:pt x="158741" y="1265869"/>
                </a:cubicBezTo>
                <a:cubicBezTo>
                  <a:pt x="193513" y="1313954"/>
                  <a:pt x="233150" y="1358325"/>
                  <a:pt x="277025" y="1398280"/>
                </a:cubicBezTo>
                <a:cubicBezTo>
                  <a:pt x="297559" y="1416945"/>
                  <a:pt x="339489" y="1436944"/>
                  <a:pt x="352465" y="1459115"/>
                </a:cubicBezTo>
                <a:cubicBezTo>
                  <a:pt x="364450" y="1479582"/>
                  <a:pt x="363024" y="1519795"/>
                  <a:pt x="369155" y="1542718"/>
                </a:cubicBezTo>
                <a:cubicBezTo>
                  <a:pt x="307803" y="1500558"/>
                  <a:pt x="255371" y="1446708"/>
                  <a:pt x="214866" y="1384255"/>
                </a:cubicBezTo>
                <a:close/>
                <a:moveTo>
                  <a:pt x="1479256" y="1570216"/>
                </a:moveTo>
                <a:cubicBezTo>
                  <a:pt x="1327449" y="1670760"/>
                  <a:pt x="1099366" y="1675297"/>
                  <a:pt x="923778" y="1679872"/>
                </a:cubicBezTo>
                <a:cubicBezTo>
                  <a:pt x="988666" y="1657403"/>
                  <a:pt x="1038030" y="1628207"/>
                  <a:pt x="1106904" y="1625329"/>
                </a:cubicBezTo>
                <a:cubicBezTo>
                  <a:pt x="1170621" y="1623535"/>
                  <a:pt x="1234050" y="1616067"/>
                  <a:pt x="1296441" y="1603016"/>
                </a:cubicBezTo>
                <a:cubicBezTo>
                  <a:pt x="1353688" y="1590948"/>
                  <a:pt x="1408748" y="1570185"/>
                  <a:pt x="1459708" y="1541448"/>
                </a:cubicBezTo>
                <a:cubicBezTo>
                  <a:pt x="1518269" y="1507573"/>
                  <a:pt x="1559791" y="1451805"/>
                  <a:pt x="1617257" y="1420042"/>
                </a:cubicBezTo>
                <a:cubicBezTo>
                  <a:pt x="1581556" y="1478325"/>
                  <a:pt x="1536658" y="1532193"/>
                  <a:pt x="1479256" y="1570216"/>
                </a:cubicBezTo>
                <a:close/>
              </a:path>
            </a:pathLst>
          </a:custGeom>
          <a:solidFill>
            <a:srgbClr val="FF66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184;p23"/>
          <p:cNvSpPr txBox="1">
            <a:spLocks/>
          </p:cNvSpPr>
          <p:nvPr/>
        </p:nvSpPr>
        <p:spPr>
          <a:xfrm>
            <a:off x="6929422" y="1000114"/>
            <a:ext cx="2214578" cy="1872900"/>
          </a:xfrm>
          <a:prstGeom prst="rect">
            <a:avLst/>
          </a:prstGeom>
        </p:spPr>
        <p:txBody>
          <a:bodyPr spcFirstLastPara="1" wrap="square" lIns="0" tIns="0" rIns="0" bIns="0" anchor="t" anchorCtr="0">
            <a:noAutofit/>
          </a:bodyPr>
          <a:lstStyle/>
          <a:p>
            <a:pPr>
              <a:lnSpc>
                <a:spcPct val="115000"/>
              </a:lnSpc>
            </a:pPr>
            <a:r>
              <a:rPr lang="zh-TW" altLang="en-US" sz="1600" dirty="0" smtClean="0">
                <a:solidFill>
                  <a:schemeClr val="bg1"/>
                </a:solidFill>
                <a:latin typeface="華康儷金黑" pitchFamily="49" charset="-120"/>
                <a:ea typeface="華康儷金黑" pitchFamily="49" charset="-120"/>
              </a:rPr>
              <a:t>蜜蜂會一邊搖動臀部一邊走過這條中間線，搖臀的持續時間表示食物的距離，搖臀時間愈長，表示食物距離愈遠。</a:t>
            </a:r>
            <a:endParaRPr kumimoji="0" lang="zh-TW" altLang="en-US" sz="1600" b="0" i="0" u="none" strike="noStrike" kern="0" cap="none" spc="0" normalizeH="0" baseline="0" noProof="0" dirty="0" smtClean="0">
              <a:ln>
                <a:noFill/>
              </a:ln>
              <a:solidFill>
                <a:schemeClr val="bg1"/>
              </a:solidFill>
              <a:effectLst/>
              <a:uLnTx/>
              <a:uFillTx/>
              <a:latin typeface="華康儷金黑" pitchFamily="49" charset="-120"/>
              <a:ea typeface="華康儷金黑" pitchFamily="49" charset="-120"/>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lang="en-US" altLang="zh-TW" sz="2000" b="0" i="0" u="none" strike="noStrike" kern="0" cap="none" spc="0" normalizeH="0" baseline="0" noProof="0" dirty="0" smtClean="0">
              <a:ln>
                <a:noFill/>
              </a:ln>
              <a:solidFill>
                <a:schemeClr val="bg1"/>
              </a:solidFill>
              <a:effectLst/>
              <a:uLnTx/>
              <a:uFillTx/>
              <a:latin typeface="華康儷金黑" pitchFamily="49" charset="-120"/>
              <a:ea typeface="華康儷金黑" pitchFamily="49" charset="-120"/>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lang="zh-TW" altLang="en-US" sz="2000" b="0" i="0" u="none" strike="noStrike" kern="0" cap="none" spc="0" normalizeH="0" baseline="0" noProof="0" dirty="0" smtClean="0">
              <a:ln>
                <a:noFill/>
              </a:ln>
              <a:solidFill>
                <a:schemeClr val="bg1"/>
              </a:solidFill>
              <a:effectLst/>
              <a:uLnTx/>
              <a:uFillTx/>
              <a:latin typeface="華康儷金黑" pitchFamily="49" charset="-120"/>
              <a:ea typeface="華康儷金黑" pitchFamily="49" charset="-120"/>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lang="zh-TW" altLang="en-US" sz="2000" b="0" i="0" u="none" strike="noStrike" kern="0" cap="none" spc="0" normalizeH="0" baseline="0" noProof="0" dirty="0">
              <a:ln>
                <a:noFill/>
              </a:ln>
              <a:solidFill>
                <a:schemeClr val="bg1"/>
              </a:solidFill>
              <a:effectLst/>
              <a:uLnTx/>
              <a:uFillTx/>
              <a:latin typeface="華康儷金黑" pitchFamily="49" charset="-120"/>
              <a:ea typeface="華康儷金黑" pitchFamily="49" charset="-120"/>
              <a:cs typeface="Arial"/>
              <a:sym typeface="Arial"/>
            </a:endParaRPr>
          </a:p>
        </p:txBody>
      </p:sp>
      <p:sp>
        <p:nvSpPr>
          <p:cNvPr id="55" name="Google Shape;376;p39"/>
          <p:cNvSpPr/>
          <p:nvPr/>
        </p:nvSpPr>
        <p:spPr>
          <a:xfrm>
            <a:off x="8237459" y="71420"/>
            <a:ext cx="906541" cy="933484"/>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39"/>
          <p:cNvSpPr/>
          <p:nvPr/>
        </p:nvSpPr>
        <p:spPr>
          <a:xfrm>
            <a:off x="8429652" y="4414595"/>
            <a:ext cx="818420" cy="728905"/>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手繪多邊形 4"/>
          <p:cNvSpPr/>
          <p:nvPr/>
        </p:nvSpPr>
        <p:spPr>
          <a:xfrm>
            <a:off x="186026" y="2211710"/>
            <a:ext cx="3888432" cy="2423902"/>
          </a:xfrm>
          <a:custGeom>
            <a:avLst/>
            <a:gdLst>
              <a:gd name="connsiteX0" fmla="*/ 1453485 w 3070264"/>
              <a:gd name="connsiteY0" fmla="*/ 330075 h 2409780"/>
              <a:gd name="connsiteX1" fmla="*/ 1267855 w 3070264"/>
              <a:gd name="connsiteY1" fmla="*/ 130695 h 2409780"/>
              <a:gd name="connsiteX2" fmla="*/ 965347 w 3070264"/>
              <a:gd name="connsiteY2" fmla="*/ 6941 h 2409780"/>
              <a:gd name="connsiteX3" fmla="*/ 600962 w 3070264"/>
              <a:gd name="connsiteY3" fmla="*/ 41317 h 2409780"/>
              <a:gd name="connsiteX4" fmla="*/ 236577 w 3070264"/>
              <a:gd name="connsiteY4" fmla="*/ 254448 h 2409780"/>
              <a:gd name="connsiteX5" fmla="*/ 37196 w 3070264"/>
              <a:gd name="connsiteY5" fmla="*/ 543206 h 2409780"/>
              <a:gd name="connsiteX6" fmla="*/ 2820 w 3070264"/>
              <a:gd name="connsiteY6" fmla="*/ 893841 h 2409780"/>
              <a:gd name="connsiteX7" fmla="*/ 2820 w 3070264"/>
              <a:gd name="connsiteY7" fmla="*/ 1299477 h 2409780"/>
              <a:gd name="connsiteX8" fmla="*/ 9696 w 3070264"/>
              <a:gd name="connsiteY8" fmla="*/ 1498857 h 2409780"/>
              <a:gd name="connsiteX9" fmla="*/ 57822 w 3070264"/>
              <a:gd name="connsiteY9" fmla="*/ 1842617 h 2409780"/>
              <a:gd name="connsiteX10" fmla="*/ 215951 w 3070264"/>
              <a:gd name="connsiteY10" fmla="*/ 2076373 h 2409780"/>
              <a:gd name="connsiteX11" fmla="*/ 600962 w 3070264"/>
              <a:gd name="connsiteY11" fmla="*/ 2275753 h 2409780"/>
              <a:gd name="connsiteX12" fmla="*/ 999723 w 3070264"/>
              <a:gd name="connsiteY12" fmla="*/ 2399507 h 2409780"/>
              <a:gd name="connsiteX13" fmla="*/ 1322857 w 3070264"/>
              <a:gd name="connsiteY13" fmla="*/ 2399507 h 2409780"/>
              <a:gd name="connsiteX14" fmla="*/ 1549738 w 3070264"/>
              <a:gd name="connsiteY14" fmla="*/ 2372006 h 2409780"/>
              <a:gd name="connsiteX15" fmla="*/ 1659741 w 3070264"/>
              <a:gd name="connsiteY15" fmla="*/ 2255128 h 2409780"/>
              <a:gd name="connsiteX16" fmla="*/ 1611614 w 3070264"/>
              <a:gd name="connsiteY16" fmla="*/ 2165750 h 2409780"/>
              <a:gd name="connsiteX17" fmla="*/ 1508487 w 3070264"/>
              <a:gd name="connsiteY17" fmla="*/ 2152000 h 2409780"/>
              <a:gd name="connsiteX18" fmla="*/ 1480986 w 3070264"/>
              <a:gd name="connsiteY18" fmla="*/ 2103874 h 2409780"/>
              <a:gd name="connsiteX19" fmla="*/ 1515362 w 3070264"/>
              <a:gd name="connsiteY19" fmla="*/ 2000746 h 2409780"/>
              <a:gd name="connsiteX20" fmla="*/ 1542863 w 3070264"/>
              <a:gd name="connsiteY20" fmla="*/ 2000746 h 2409780"/>
              <a:gd name="connsiteX21" fmla="*/ 1604739 w 3070264"/>
              <a:gd name="connsiteY21" fmla="*/ 2000746 h 2409780"/>
              <a:gd name="connsiteX22" fmla="*/ 1659741 w 3070264"/>
              <a:gd name="connsiteY22" fmla="*/ 1993871 h 2409780"/>
              <a:gd name="connsiteX23" fmla="*/ 1659741 w 3070264"/>
              <a:gd name="connsiteY23" fmla="*/ 1883868 h 2409780"/>
              <a:gd name="connsiteX24" fmla="*/ 1611614 w 3070264"/>
              <a:gd name="connsiteY24" fmla="*/ 1856367 h 2409780"/>
              <a:gd name="connsiteX25" fmla="*/ 1549738 w 3070264"/>
              <a:gd name="connsiteY25" fmla="*/ 1835741 h 2409780"/>
              <a:gd name="connsiteX26" fmla="*/ 1494736 w 3070264"/>
              <a:gd name="connsiteY26" fmla="*/ 1835741 h 2409780"/>
              <a:gd name="connsiteX27" fmla="*/ 1480986 w 3070264"/>
              <a:gd name="connsiteY27" fmla="*/ 1766989 h 2409780"/>
              <a:gd name="connsiteX28" fmla="*/ 1515362 w 3070264"/>
              <a:gd name="connsiteY28" fmla="*/ 1698238 h 2409780"/>
              <a:gd name="connsiteX29" fmla="*/ 1584114 w 3070264"/>
              <a:gd name="connsiteY29" fmla="*/ 1691362 h 2409780"/>
              <a:gd name="connsiteX30" fmla="*/ 1666616 w 3070264"/>
              <a:gd name="connsiteY30" fmla="*/ 1643236 h 2409780"/>
              <a:gd name="connsiteX31" fmla="*/ 1645990 w 3070264"/>
              <a:gd name="connsiteY31" fmla="*/ 1574484 h 2409780"/>
              <a:gd name="connsiteX32" fmla="*/ 1584114 w 3070264"/>
              <a:gd name="connsiteY32" fmla="*/ 1540108 h 2409780"/>
              <a:gd name="connsiteX33" fmla="*/ 1515362 w 3070264"/>
              <a:gd name="connsiteY33" fmla="*/ 1512607 h 2409780"/>
              <a:gd name="connsiteX34" fmla="*/ 1474111 w 3070264"/>
              <a:gd name="connsiteY34" fmla="*/ 1457606 h 2409780"/>
              <a:gd name="connsiteX35" fmla="*/ 1474111 w 3070264"/>
              <a:gd name="connsiteY35" fmla="*/ 1381979 h 2409780"/>
              <a:gd name="connsiteX36" fmla="*/ 1535987 w 3070264"/>
              <a:gd name="connsiteY36" fmla="*/ 1354478 h 2409780"/>
              <a:gd name="connsiteX37" fmla="*/ 1659741 w 3070264"/>
              <a:gd name="connsiteY37" fmla="*/ 1333853 h 2409780"/>
              <a:gd name="connsiteX38" fmla="*/ 1680366 w 3070264"/>
              <a:gd name="connsiteY38" fmla="*/ 1251350 h 2409780"/>
              <a:gd name="connsiteX39" fmla="*/ 1645990 w 3070264"/>
              <a:gd name="connsiteY39" fmla="*/ 1203224 h 2409780"/>
              <a:gd name="connsiteX40" fmla="*/ 1549738 w 3070264"/>
              <a:gd name="connsiteY40" fmla="*/ 1168848 h 2409780"/>
              <a:gd name="connsiteX41" fmla="*/ 1508487 w 3070264"/>
              <a:gd name="connsiteY41" fmla="*/ 1155098 h 2409780"/>
              <a:gd name="connsiteX42" fmla="*/ 1467235 w 3070264"/>
              <a:gd name="connsiteY42" fmla="*/ 1058845 h 2409780"/>
              <a:gd name="connsiteX43" fmla="*/ 1522237 w 3070264"/>
              <a:gd name="connsiteY43" fmla="*/ 1010719 h 2409780"/>
              <a:gd name="connsiteX44" fmla="*/ 1611614 w 3070264"/>
              <a:gd name="connsiteY44" fmla="*/ 1003844 h 2409780"/>
              <a:gd name="connsiteX45" fmla="*/ 1632240 w 3070264"/>
              <a:gd name="connsiteY45" fmla="*/ 948842 h 2409780"/>
              <a:gd name="connsiteX46" fmla="*/ 1563488 w 3070264"/>
              <a:gd name="connsiteY46" fmla="*/ 886965 h 2409780"/>
              <a:gd name="connsiteX47" fmla="*/ 1446610 w 3070264"/>
              <a:gd name="connsiteY47" fmla="*/ 852589 h 2409780"/>
              <a:gd name="connsiteX48" fmla="*/ 1432860 w 3070264"/>
              <a:gd name="connsiteY48" fmla="*/ 763212 h 2409780"/>
              <a:gd name="connsiteX49" fmla="*/ 1487861 w 3070264"/>
              <a:gd name="connsiteY49" fmla="*/ 701335 h 2409780"/>
              <a:gd name="connsiteX50" fmla="*/ 1577238 w 3070264"/>
              <a:gd name="connsiteY50" fmla="*/ 687585 h 2409780"/>
              <a:gd name="connsiteX51" fmla="*/ 1584114 w 3070264"/>
              <a:gd name="connsiteY51" fmla="*/ 680710 h 2409780"/>
              <a:gd name="connsiteX52" fmla="*/ 1639115 w 3070264"/>
              <a:gd name="connsiteY52" fmla="*/ 611958 h 2409780"/>
              <a:gd name="connsiteX53" fmla="*/ 1632240 w 3070264"/>
              <a:gd name="connsiteY53" fmla="*/ 543206 h 2409780"/>
              <a:gd name="connsiteX54" fmla="*/ 1584114 w 3070264"/>
              <a:gd name="connsiteY54" fmla="*/ 529456 h 2409780"/>
              <a:gd name="connsiteX55" fmla="*/ 1453485 w 3070264"/>
              <a:gd name="connsiteY55" fmla="*/ 515705 h 2409780"/>
              <a:gd name="connsiteX56" fmla="*/ 1432860 w 3070264"/>
              <a:gd name="connsiteY56" fmla="*/ 467579 h 2409780"/>
              <a:gd name="connsiteX57" fmla="*/ 1439735 w 3070264"/>
              <a:gd name="connsiteY57" fmla="*/ 398827 h 2409780"/>
              <a:gd name="connsiteX58" fmla="*/ 1522237 w 3070264"/>
              <a:gd name="connsiteY58" fmla="*/ 385077 h 2409780"/>
              <a:gd name="connsiteX59" fmla="*/ 1535987 w 3070264"/>
              <a:gd name="connsiteY59" fmla="*/ 371326 h 2409780"/>
              <a:gd name="connsiteX60" fmla="*/ 1577238 w 3070264"/>
              <a:gd name="connsiteY60" fmla="*/ 295699 h 2409780"/>
              <a:gd name="connsiteX61" fmla="*/ 1721617 w 3070264"/>
              <a:gd name="connsiteY61" fmla="*/ 178821 h 2409780"/>
              <a:gd name="connsiteX62" fmla="*/ 2003500 w 3070264"/>
              <a:gd name="connsiteY62" fmla="*/ 61943 h 2409780"/>
              <a:gd name="connsiteX63" fmla="*/ 2340384 w 3070264"/>
              <a:gd name="connsiteY63" fmla="*/ 27567 h 2409780"/>
              <a:gd name="connsiteX64" fmla="*/ 2780396 w 3070264"/>
              <a:gd name="connsiteY64" fmla="*/ 233823 h 2409780"/>
              <a:gd name="connsiteX65" fmla="*/ 2931650 w 3070264"/>
              <a:gd name="connsiteY65" fmla="*/ 391952 h 2409780"/>
              <a:gd name="connsiteX66" fmla="*/ 3034778 w 3070264"/>
              <a:gd name="connsiteY66" fmla="*/ 715086 h 2409780"/>
              <a:gd name="connsiteX67" fmla="*/ 3069154 w 3070264"/>
              <a:gd name="connsiteY67" fmla="*/ 1038220 h 2409780"/>
              <a:gd name="connsiteX68" fmla="*/ 3000402 w 3070264"/>
              <a:gd name="connsiteY68" fmla="*/ 1347603 h 2409780"/>
              <a:gd name="connsiteX69" fmla="*/ 2966026 w 3070264"/>
              <a:gd name="connsiteY69" fmla="*/ 1753239 h 2409780"/>
              <a:gd name="connsiteX70" fmla="*/ 2952276 w 3070264"/>
              <a:gd name="connsiteY70" fmla="*/ 2083248 h 2409780"/>
              <a:gd name="connsiteX71" fmla="*/ 2835398 w 3070264"/>
              <a:gd name="connsiteY71" fmla="*/ 2296379 h 2409780"/>
              <a:gd name="connsiteX72" fmla="*/ 2505389 w 3070264"/>
              <a:gd name="connsiteY72" fmla="*/ 2399507 h 2409780"/>
              <a:gd name="connsiteX73" fmla="*/ 2134129 w 3070264"/>
              <a:gd name="connsiteY73" fmla="*/ 2399507 h 2409780"/>
              <a:gd name="connsiteX74" fmla="*/ 1879747 w 3070264"/>
              <a:gd name="connsiteY74" fmla="*/ 2351380 h 2409780"/>
              <a:gd name="connsiteX75" fmla="*/ 1700992 w 3070264"/>
              <a:gd name="connsiteY75" fmla="*/ 2282629 h 2409780"/>
              <a:gd name="connsiteX76" fmla="*/ 1639115 w 3070264"/>
              <a:gd name="connsiteY76" fmla="*/ 2255128 h 2409780"/>
              <a:gd name="connsiteX77" fmla="*/ 1645990 w 3070264"/>
              <a:gd name="connsiteY77" fmla="*/ 2193251 h 24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070264" h="2409780">
                <a:moveTo>
                  <a:pt x="1453485" y="330075"/>
                </a:moveTo>
                <a:cubicBezTo>
                  <a:pt x="1401348" y="257313"/>
                  <a:pt x="1349211" y="184551"/>
                  <a:pt x="1267855" y="130695"/>
                </a:cubicBezTo>
                <a:cubicBezTo>
                  <a:pt x="1186499" y="76839"/>
                  <a:pt x="1076496" y="21837"/>
                  <a:pt x="965347" y="6941"/>
                </a:cubicBezTo>
                <a:cubicBezTo>
                  <a:pt x="854198" y="-7955"/>
                  <a:pt x="722424" y="66"/>
                  <a:pt x="600962" y="41317"/>
                </a:cubicBezTo>
                <a:cubicBezTo>
                  <a:pt x="479500" y="82568"/>
                  <a:pt x="330538" y="170800"/>
                  <a:pt x="236577" y="254448"/>
                </a:cubicBezTo>
                <a:cubicBezTo>
                  <a:pt x="142616" y="338096"/>
                  <a:pt x="76155" y="436641"/>
                  <a:pt x="37196" y="543206"/>
                </a:cubicBezTo>
                <a:cubicBezTo>
                  <a:pt x="-1764" y="649772"/>
                  <a:pt x="8549" y="767796"/>
                  <a:pt x="2820" y="893841"/>
                </a:cubicBezTo>
                <a:cubicBezTo>
                  <a:pt x="-2909" y="1019886"/>
                  <a:pt x="1674" y="1198641"/>
                  <a:pt x="2820" y="1299477"/>
                </a:cubicBezTo>
                <a:cubicBezTo>
                  <a:pt x="3966" y="1400313"/>
                  <a:pt x="529" y="1408334"/>
                  <a:pt x="9696" y="1498857"/>
                </a:cubicBezTo>
                <a:cubicBezTo>
                  <a:pt x="18863" y="1589380"/>
                  <a:pt x="23446" y="1746364"/>
                  <a:pt x="57822" y="1842617"/>
                </a:cubicBezTo>
                <a:cubicBezTo>
                  <a:pt x="92198" y="1938870"/>
                  <a:pt x="125428" y="2004184"/>
                  <a:pt x="215951" y="2076373"/>
                </a:cubicBezTo>
                <a:cubicBezTo>
                  <a:pt x="306474" y="2148562"/>
                  <a:pt x="470333" y="2221897"/>
                  <a:pt x="600962" y="2275753"/>
                </a:cubicBezTo>
                <a:cubicBezTo>
                  <a:pt x="731591" y="2329609"/>
                  <a:pt x="879407" y="2378881"/>
                  <a:pt x="999723" y="2399507"/>
                </a:cubicBezTo>
                <a:cubicBezTo>
                  <a:pt x="1120039" y="2420133"/>
                  <a:pt x="1231188" y="2404090"/>
                  <a:pt x="1322857" y="2399507"/>
                </a:cubicBezTo>
                <a:cubicBezTo>
                  <a:pt x="1414526" y="2394924"/>
                  <a:pt x="1493591" y="2396069"/>
                  <a:pt x="1549738" y="2372006"/>
                </a:cubicBezTo>
                <a:cubicBezTo>
                  <a:pt x="1605885" y="2347943"/>
                  <a:pt x="1649428" y="2289504"/>
                  <a:pt x="1659741" y="2255128"/>
                </a:cubicBezTo>
                <a:cubicBezTo>
                  <a:pt x="1670054" y="2220752"/>
                  <a:pt x="1636823" y="2182938"/>
                  <a:pt x="1611614" y="2165750"/>
                </a:cubicBezTo>
                <a:cubicBezTo>
                  <a:pt x="1586405" y="2148562"/>
                  <a:pt x="1530258" y="2162313"/>
                  <a:pt x="1508487" y="2152000"/>
                </a:cubicBezTo>
                <a:cubicBezTo>
                  <a:pt x="1486716" y="2141687"/>
                  <a:pt x="1479840" y="2129083"/>
                  <a:pt x="1480986" y="2103874"/>
                </a:cubicBezTo>
                <a:cubicBezTo>
                  <a:pt x="1482132" y="2078665"/>
                  <a:pt x="1505049" y="2017934"/>
                  <a:pt x="1515362" y="2000746"/>
                </a:cubicBezTo>
                <a:cubicBezTo>
                  <a:pt x="1525675" y="1983558"/>
                  <a:pt x="1542863" y="2000746"/>
                  <a:pt x="1542863" y="2000746"/>
                </a:cubicBezTo>
                <a:cubicBezTo>
                  <a:pt x="1557759" y="2000746"/>
                  <a:pt x="1585259" y="2001892"/>
                  <a:pt x="1604739" y="2000746"/>
                </a:cubicBezTo>
                <a:cubicBezTo>
                  <a:pt x="1624219" y="1999600"/>
                  <a:pt x="1650574" y="2013351"/>
                  <a:pt x="1659741" y="1993871"/>
                </a:cubicBezTo>
                <a:cubicBezTo>
                  <a:pt x="1668908" y="1974391"/>
                  <a:pt x="1667762" y="1906785"/>
                  <a:pt x="1659741" y="1883868"/>
                </a:cubicBezTo>
                <a:cubicBezTo>
                  <a:pt x="1651720" y="1860951"/>
                  <a:pt x="1629948" y="1864388"/>
                  <a:pt x="1611614" y="1856367"/>
                </a:cubicBezTo>
                <a:cubicBezTo>
                  <a:pt x="1593280" y="1848346"/>
                  <a:pt x="1569218" y="1839179"/>
                  <a:pt x="1549738" y="1835741"/>
                </a:cubicBezTo>
                <a:cubicBezTo>
                  <a:pt x="1530258" y="1832303"/>
                  <a:pt x="1506195" y="1847200"/>
                  <a:pt x="1494736" y="1835741"/>
                </a:cubicBezTo>
                <a:cubicBezTo>
                  <a:pt x="1483277" y="1824282"/>
                  <a:pt x="1477548" y="1789906"/>
                  <a:pt x="1480986" y="1766989"/>
                </a:cubicBezTo>
                <a:cubicBezTo>
                  <a:pt x="1484424" y="1744072"/>
                  <a:pt x="1498174" y="1710843"/>
                  <a:pt x="1515362" y="1698238"/>
                </a:cubicBezTo>
                <a:cubicBezTo>
                  <a:pt x="1532550" y="1685634"/>
                  <a:pt x="1558905" y="1700529"/>
                  <a:pt x="1584114" y="1691362"/>
                </a:cubicBezTo>
                <a:cubicBezTo>
                  <a:pt x="1609323" y="1682195"/>
                  <a:pt x="1656303" y="1662716"/>
                  <a:pt x="1666616" y="1643236"/>
                </a:cubicBezTo>
                <a:cubicBezTo>
                  <a:pt x="1676929" y="1623756"/>
                  <a:pt x="1659740" y="1591672"/>
                  <a:pt x="1645990" y="1574484"/>
                </a:cubicBezTo>
                <a:cubicBezTo>
                  <a:pt x="1632240" y="1557296"/>
                  <a:pt x="1605885" y="1550421"/>
                  <a:pt x="1584114" y="1540108"/>
                </a:cubicBezTo>
                <a:cubicBezTo>
                  <a:pt x="1562343" y="1529795"/>
                  <a:pt x="1533696" y="1526357"/>
                  <a:pt x="1515362" y="1512607"/>
                </a:cubicBezTo>
                <a:cubicBezTo>
                  <a:pt x="1497028" y="1498857"/>
                  <a:pt x="1480986" y="1479377"/>
                  <a:pt x="1474111" y="1457606"/>
                </a:cubicBezTo>
                <a:cubicBezTo>
                  <a:pt x="1467236" y="1435835"/>
                  <a:pt x="1463798" y="1399167"/>
                  <a:pt x="1474111" y="1381979"/>
                </a:cubicBezTo>
                <a:cubicBezTo>
                  <a:pt x="1484424" y="1364791"/>
                  <a:pt x="1505049" y="1362499"/>
                  <a:pt x="1535987" y="1354478"/>
                </a:cubicBezTo>
                <a:cubicBezTo>
                  <a:pt x="1566925" y="1346457"/>
                  <a:pt x="1635678" y="1351041"/>
                  <a:pt x="1659741" y="1333853"/>
                </a:cubicBezTo>
                <a:cubicBezTo>
                  <a:pt x="1683804" y="1316665"/>
                  <a:pt x="1682658" y="1273122"/>
                  <a:pt x="1680366" y="1251350"/>
                </a:cubicBezTo>
                <a:cubicBezTo>
                  <a:pt x="1678074" y="1229578"/>
                  <a:pt x="1667761" y="1216974"/>
                  <a:pt x="1645990" y="1203224"/>
                </a:cubicBezTo>
                <a:cubicBezTo>
                  <a:pt x="1624219" y="1189474"/>
                  <a:pt x="1572655" y="1176869"/>
                  <a:pt x="1549738" y="1168848"/>
                </a:cubicBezTo>
                <a:cubicBezTo>
                  <a:pt x="1526821" y="1160827"/>
                  <a:pt x="1522237" y="1173432"/>
                  <a:pt x="1508487" y="1155098"/>
                </a:cubicBezTo>
                <a:cubicBezTo>
                  <a:pt x="1494737" y="1136764"/>
                  <a:pt x="1464943" y="1082908"/>
                  <a:pt x="1467235" y="1058845"/>
                </a:cubicBezTo>
                <a:cubicBezTo>
                  <a:pt x="1469527" y="1034782"/>
                  <a:pt x="1498174" y="1019886"/>
                  <a:pt x="1522237" y="1010719"/>
                </a:cubicBezTo>
                <a:cubicBezTo>
                  <a:pt x="1546300" y="1001552"/>
                  <a:pt x="1593280" y="1014157"/>
                  <a:pt x="1611614" y="1003844"/>
                </a:cubicBezTo>
                <a:cubicBezTo>
                  <a:pt x="1629948" y="993531"/>
                  <a:pt x="1640261" y="968322"/>
                  <a:pt x="1632240" y="948842"/>
                </a:cubicBezTo>
                <a:cubicBezTo>
                  <a:pt x="1624219" y="929362"/>
                  <a:pt x="1594426" y="903007"/>
                  <a:pt x="1563488" y="886965"/>
                </a:cubicBezTo>
                <a:cubicBezTo>
                  <a:pt x="1532550" y="870923"/>
                  <a:pt x="1468381" y="873215"/>
                  <a:pt x="1446610" y="852589"/>
                </a:cubicBezTo>
                <a:cubicBezTo>
                  <a:pt x="1424839" y="831963"/>
                  <a:pt x="1425985" y="788421"/>
                  <a:pt x="1432860" y="763212"/>
                </a:cubicBezTo>
                <a:cubicBezTo>
                  <a:pt x="1439735" y="738003"/>
                  <a:pt x="1463798" y="713939"/>
                  <a:pt x="1487861" y="701335"/>
                </a:cubicBezTo>
                <a:cubicBezTo>
                  <a:pt x="1511924" y="688731"/>
                  <a:pt x="1561196" y="691023"/>
                  <a:pt x="1577238" y="687585"/>
                </a:cubicBezTo>
                <a:cubicBezTo>
                  <a:pt x="1593280" y="684147"/>
                  <a:pt x="1573801" y="693314"/>
                  <a:pt x="1584114" y="680710"/>
                </a:cubicBezTo>
                <a:cubicBezTo>
                  <a:pt x="1594427" y="668106"/>
                  <a:pt x="1631094" y="634875"/>
                  <a:pt x="1639115" y="611958"/>
                </a:cubicBezTo>
                <a:cubicBezTo>
                  <a:pt x="1647136" y="589041"/>
                  <a:pt x="1641407" y="556956"/>
                  <a:pt x="1632240" y="543206"/>
                </a:cubicBezTo>
                <a:cubicBezTo>
                  <a:pt x="1623073" y="529456"/>
                  <a:pt x="1613907" y="534040"/>
                  <a:pt x="1584114" y="529456"/>
                </a:cubicBezTo>
                <a:cubicBezTo>
                  <a:pt x="1554321" y="524872"/>
                  <a:pt x="1478694" y="526018"/>
                  <a:pt x="1453485" y="515705"/>
                </a:cubicBezTo>
                <a:cubicBezTo>
                  <a:pt x="1428276" y="505392"/>
                  <a:pt x="1435152" y="487059"/>
                  <a:pt x="1432860" y="467579"/>
                </a:cubicBezTo>
                <a:cubicBezTo>
                  <a:pt x="1430568" y="448099"/>
                  <a:pt x="1424839" y="412577"/>
                  <a:pt x="1439735" y="398827"/>
                </a:cubicBezTo>
                <a:cubicBezTo>
                  <a:pt x="1454631" y="385077"/>
                  <a:pt x="1506195" y="389660"/>
                  <a:pt x="1522237" y="385077"/>
                </a:cubicBezTo>
                <a:cubicBezTo>
                  <a:pt x="1538279" y="380494"/>
                  <a:pt x="1526820" y="386222"/>
                  <a:pt x="1535987" y="371326"/>
                </a:cubicBezTo>
                <a:cubicBezTo>
                  <a:pt x="1545154" y="356430"/>
                  <a:pt x="1546300" y="327783"/>
                  <a:pt x="1577238" y="295699"/>
                </a:cubicBezTo>
                <a:cubicBezTo>
                  <a:pt x="1608176" y="263615"/>
                  <a:pt x="1650573" y="217780"/>
                  <a:pt x="1721617" y="178821"/>
                </a:cubicBezTo>
                <a:cubicBezTo>
                  <a:pt x="1792661" y="139862"/>
                  <a:pt x="1900372" y="87152"/>
                  <a:pt x="2003500" y="61943"/>
                </a:cubicBezTo>
                <a:cubicBezTo>
                  <a:pt x="2106628" y="36734"/>
                  <a:pt x="2210901" y="-1080"/>
                  <a:pt x="2340384" y="27567"/>
                </a:cubicBezTo>
                <a:cubicBezTo>
                  <a:pt x="2469867" y="56214"/>
                  <a:pt x="2681852" y="173092"/>
                  <a:pt x="2780396" y="233823"/>
                </a:cubicBezTo>
                <a:cubicBezTo>
                  <a:pt x="2878940" y="294554"/>
                  <a:pt x="2889253" y="311742"/>
                  <a:pt x="2931650" y="391952"/>
                </a:cubicBezTo>
                <a:cubicBezTo>
                  <a:pt x="2974047" y="472162"/>
                  <a:pt x="3011861" y="607375"/>
                  <a:pt x="3034778" y="715086"/>
                </a:cubicBezTo>
                <a:cubicBezTo>
                  <a:pt x="3057695" y="822797"/>
                  <a:pt x="3074883" y="932801"/>
                  <a:pt x="3069154" y="1038220"/>
                </a:cubicBezTo>
                <a:cubicBezTo>
                  <a:pt x="3063425" y="1143640"/>
                  <a:pt x="3017590" y="1228433"/>
                  <a:pt x="3000402" y="1347603"/>
                </a:cubicBezTo>
                <a:cubicBezTo>
                  <a:pt x="2983214" y="1466773"/>
                  <a:pt x="2974047" y="1630632"/>
                  <a:pt x="2966026" y="1753239"/>
                </a:cubicBezTo>
                <a:cubicBezTo>
                  <a:pt x="2958005" y="1875847"/>
                  <a:pt x="2974047" y="1992725"/>
                  <a:pt x="2952276" y="2083248"/>
                </a:cubicBezTo>
                <a:cubicBezTo>
                  <a:pt x="2930505" y="2173771"/>
                  <a:pt x="2909879" y="2243669"/>
                  <a:pt x="2835398" y="2296379"/>
                </a:cubicBezTo>
                <a:cubicBezTo>
                  <a:pt x="2760917" y="2349089"/>
                  <a:pt x="2622267" y="2382319"/>
                  <a:pt x="2505389" y="2399507"/>
                </a:cubicBezTo>
                <a:cubicBezTo>
                  <a:pt x="2388511" y="2416695"/>
                  <a:pt x="2238403" y="2407528"/>
                  <a:pt x="2134129" y="2399507"/>
                </a:cubicBezTo>
                <a:cubicBezTo>
                  <a:pt x="2029855" y="2391486"/>
                  <a:pt x="1951936" y="2370860"/>
                  <a:pt x="1879747" y="2351380"/>
                </a:cubicBezTo>
                <a:cubicBezTo>
                  <a:pt x="1807558" y="2331900"/>
                  <a:pt x="1741097" y="2298671"/>
                  <a:pt x="1700992" y="2282629"/>
                </a:cubicBezTo>
                <a:cubicBezTo>
                  <a:pt x="1660887" y="2266587"/>
                  <a:pt x="1648282" y="2270024"/>
                  <a:pt x="1639115" y="2255128"/>
                </a:cubicBezTo>
                <a:cubicBezTo>
                  <a:pt x="1629948" y="2240232"/>
                  <a:pt x="1637969" y="2216741"/>
                  <a:pt x="1645990" y="21932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手繪多邊形 28"/>
          <p:cNvSpPr/>
          <p:nvPr/>
        </p:nvSpPr>
        <p:spPr>
          <a:xfrm rot="20525359">
            <a:off x="4622548" y="2120870"/>
            <a:ext cx="3888432" cy="2423902"/>
          </a:xfrm>
          <a:custGeom>
            <a:avLst/>
            <a:gdLst>
              <a:gd name="connsiteX0" fmla="*/ 1453485 w 3070264"/>
              <a:gd name="connsiteY0" fmla="*/ 330075 h 2409780"/>
              <a:gd name="connsiteX1" fmla="*/ 1267855 w 3070264"/>
              <a:gd name="connsiteY1" fmla="*/ 130695 h 2409780"/>
              <a:gd name="connsiteX2" fmla="*/ 965347 w 3070264"/>
              <a:gd name="connsiteY2" fmla="*/ 6941 h 2409780"/>
              <a:gd name="connsiteX3" fmla="*/ 600962 w 3070264"/>
              <a:gd name="connsiteY3" fmla="*/ 41317 h 2409780"/>
              <a:gd name="connsiteX4" fmla="*/ 236577 w 3070264"/>
              <a:gd name="connsiteY4" fmla="*/ 254448 h 2409780"/>
              <a:gd name="connsiteX5" fmla="*/ 37196 w 3070264"/>
              <a:gd name="connsiteY5" fmla="*/ 543206 h 2409780"/>
              <a:gd name="connsiteX6" fmla="*/ 2820 w 3070264"/>
              <a:gd name="connsiteY6" fmla="*/ 893841 h 2409780"/>
              <a:gd name="connsiteX7" fmla="*/ 2820 w 3070264"/>
              <a:gd name="connsiteY7" fmla="*/ 1299477 h 2409780"/>
              <a:gd name="connsiteX8" fmla="*/ 9696 w 3070264"/>
              <a:gd name="connsiteY8" fmla="*/ 1498857 h 2409780"/>
              <a:gd name="connsiteX9" fmla="*/ 57822 w 3070264"/>
              <a:gd name="connsiteY9" fmla="*/ 1842617 h 2409780"/>
              <a:gd name="connsiteX10" fmla="*/ 215951 w 3070264"/>
              <a:gd name="connsiteY10" fmla="*/ 2076373 h 2409780"/>
              <a:gd name="connsiteX11" fmla="*/ 600962 w 3070264"/>
              <a:gd name="connsiteY11" fmla="*/ 2275753 h 2409780"/>
              <a:gd name="connsiteX12" fmla="*/ 999723 w 3070264"/>
              <a:gd name="connsiteY12" fmla="*/ 2399507 h 2409780"/>
              <a:gd name="connsiteX13" fmla="*/ 1322857 w 3070264"/>
              <a:gd name="connsiteY13" fmla="*/ 2399507 h 2409780"/>
              <a:gd name="connsiteX14" fmla="*/ 1549738 w 3070264"/>
              <a:gd name="connsiteY14" fmla="*/ 2372006 h 2409780"/>
              <a:gd name="connsiteX15" fmla="*/ 1659741 w 3070264"/>
              <a:gd name="connsiteY15" fmla="*/ 2255128 h 2409780"/>
              <a:gd name="connsiteX16" fmla="*/ 1611614 w 3070264"/>
              <a:gd name="connsiteY16" fmla="*/ 2165750 h 2409780"/>
              <a:gd name="connsiteX17" fmla="*/ 1508487 w 3070264"/>
              <a:gd name="connsiteY17" fmla="*/ 2152000 h 2409780"/>
              <a:gd name="connsiteX18" fmla="*/ 1480986 w 3070264"/>
              <a:gd name="connsiteY18" fmla="*/ 2103874 h 2409780"/>
              <a:gd name="connsiteX19" fmla="*/ 1515362 w 3070264"/>
              <a:gd name="connsiteY19" fmla="*/ 2000746 h 2409780"/>
              <a:gd name="connsiteX20" fmla="*/ 1542863 w 3070264"/>
              <a:gd name="connsiteY20" fmla="*/ 2000746 h 2409780"/>
              <a:gd name="connsiteX21" fmla="*/ 1604739 w 3070264"/>
              <a:gd name="connsiteY21" fmla="*/ 2000746 h 2409780"/>
              <a:gd name="connsiteX22" fmla="*/ 1659741 w 3070264"/>
              <a:gd name="connsiteY22" fmla="*/ 1993871 h 2409780"/>
              <a:gd name="connsiteX23" fmla="*/ 1659741 w 3070264"/>
              <a:gd name="connsiteY23" fmla="*/ 1883868 h 2409780"/>
              <a:gd name="connsiteX24" fmla="*/ 1611614 w 3070264"/>
              <a:gd name="connsiteY24" fmla="*/ 1856367 h 2409780"/>
              <a:gd name="connsiteX25" fmla="*/ 1549738 w 3070264"/>
              <a:gd name="connsiteY25" fmla="*/ 1835741 h 2409780"/>
              <a:gd name="connsiteX26" fmla="*/ 1494736 w 3070264"/>
              <a:gd name="connsiteY26" fmla="*/ 1835741 h 2409780"/>
              <a:gd name="connsiteX27" fmla="*/ 1480986 w 3070264"/>
              <a:gd name="connsiteY27" fmla="*/ 1766989 h 2409780"/>
              <a:gd name="connsiteX28" fmla="*/ 1515362 w 3070264"/>
              <a:gd name="connsiteY28" fmla="*/ 1698238 h 2409780"/>
              <a:gd name="connsiteX29" fmla="*/ 1584114 w 3070264"/>
              <a:gd name="connsiteY29" fmla="*/ 1691362 h 2409780"/>
              <a:gd name="connsiteX30" fmla="*/ 1666616 w 3070264"/>
              <a:gd name="connsiteY30" fmla="*/ 1643236 h 2409780"/>
              <a:gd name="connsiteX31" fmla="*/ 1645990 w 3070264"/>
              <a:gd name="connsiteY31" fmla="*/ 1574484 h 2409780"/>
              <a:gd name="connsiteX32" fmla="*/ 1584114 w 3070264"/>
              <a:gd name="connsiteY32" fmla="*/ 1540108 h 2409780"/>
              <a:gd name="connsiteX33" fmla="*/ 1515362 w 3070264"/>
              <a:gd name="connsiteY33" fmla="*/ 1512607 h 2409780"/>
              <a:gd name="connsiteX34" fmla="*/ 1474111 w 3070264"/>
              <a:gd name="connsiteY34" fmla="*/ 1457606 h 2409780"/>
              <a:gd name="connsiteX35" fmla="*/ 1474111 w 3070264"/>
              <a:gd name="connsiteY35" fmla="*/ 1381979 h 2409780"/>
              <a:gd name="connsiteX36" fmla="*/ 1535987 w 3070264"/>
              <a:gd name="connsiteY36" fmla="*/ 1354478 h 2409780"/>
              <a:gd name="connsiteX37" fmla="*/ 1659741 w 3070264"/>
              <a:gd name="connsiteY37" fmla="*/ 1333853 h 2409780"/>
              <a:gd name="connsiteX38" fmla="*/ 1680366 w 3070264"/>
              <a:gd name="connsiteY38" fmla="*/ 1251350 h 2409780"/>
              <a:gd name="connsiteX39" fmla="*/ 1645990 w 3070264"/>
              <a:gd name="connsiteY39" fmla="*/ 1203224 h 2409780"/>
              <a:gd name="connsiteX40" fmla="*/ 1549738 w 3070264"/>
              <a:gd name="connsiteY40" fmla="*/ 1168848 h 2409780"/>
              <a:gd name="connsiteX41" fmla="*/ 1508487 w 3070264"/>
              <a:gd name="connsiteY41" fmla="*/ 1155098 h 2409780"/>
              <a:gd name="connsiteX42" fmla="*/ 1467235 w 3070264"/>
              <a:gd name="connsiteY42" fmla="*/ 1058845 h 2409780"/>
              <a:gd name="connsiteX43" fmla="*/ 1522237 w 3070264"/>
              <a:gd name="connsiteY43" fmla="*/ 1010719 h 2409780"/>
              <a:gd name="connsiteX44" fmla="*/ 1611614 w 3070264"/>
              <a:gd name="connsiteY44" fmla="*/ 1003844 h 2409780"/>
              <a:gd name="connsiteX45" fmla="*/ 1632240 w 3070264"/>
              <a:gd name="connsiteY45" fmla="*/ 948842 h 2409780"/>
              <a:gd name="connsiteX46" fmla="*/ 1563488 w 3070264"/>
              <a:gd name="connsiteY46" fmla="*/ 886965 h 2409780"/>
              <a:gd name="connsiteX47" fmla="*/ 1446610 w 3070264"/>
              <a:gd name="connsiteY47" fmla="*/ 852589 h 2409780"/>
              <a:gd name="connsiteX48" fmla="*/ 1432860 w 3070264"/>
              <a:gd name="connsiteY48" fmla="*/ 763212 h 2409780"/>
              <a:gd name="connsiteX49" fmla="*/ 1487861 w 3070264"/>
              <a:gd name="connsiteY49" fmla="*/ 701335 h 2409780"/>
              <a:gd name="connsiteX50" fmla="*/ 1577238 w 3070264"/>
              <a:gd name="connsiteY50" fmla="*/ 687585 h 2409780"/>
              <a:gd name="connsiteX51" fmla="*/ 1584114 w 3070264"/>
              <a:gd name="connsiteY51" fmla="*/ 680710 h 2409780"/>
              <a:gd name="connsiteX52" fmla="*/ 1639115 w 3070264"/>
              <a:gd name="connsiteY52" fmla="*/ 611958 h 2409780"/>
              <a:gd name="connsiteX53" fmla="*/ 1632240 w 3070264"/>
              <a:gd name="connsiteY53" fmla="*/ 543206 h 2409780"/>
              <a:gd name="connsiteX54" fmla="*/ 1584114 w 3070264"/>
              <a:gd name="connsiteY54" fmla="*/ 529456 h 2409780"/>
              <a:gd name="connsiteX55" fmla="*/ 1453485 w 3070264"/>
              <a:gd name="connsiteY55" fmla="*/ 515705 h 2409780"/>
              <a:gd name="connsiteX56" fmla="*/ 1432860 w 3070264"/>
              <a:gd name="connsiteY56" fmla="*/ 467579 h 2409780"/>
              <a:gd name="connsiteX57" fmla="*/ 1439735 w 3070264"/>
              <a:gd name="connsiteY57" fmla="*/ 398827 h 2409780"/>
              <a:gd name="connsiteX58" fmla="*/ 1522237 w 3070264"/>
              <a:gd name="connsiteY58" fmla="*/ 385077 h 2409780"/>
              <a:gd name="connsiteX59" fmla="*/ 1535987 w 3070264"/>
              <a:gd name="connsiteY59" fmla="*/ 371326 h 2409780"/>
              <a:gd name="connsiteX60" fmla="*/ 1577238 w 3070264"/>
              <a:gd name="connsiteY60" fmla="*/ 295699 h 2409780"/>
              <a:gd name="connsiteX61" fmla="*/ 1721617 w 3070264"/>
              <a:gd name="connsiteY61" fmla="*/ 178821 h 2409780"/>
              <a:gd name="connsiteX62" fmla="*/ 2003500 w 3070264"/>
              <a:gd name="connsiteY62" fmla="*/ 61943 h 2409780"/>
              <a:gd name="connsiteX63" fmla="*/ 2340384 w 3070264"/>
              <a:gd name="connsiteY63" fmla="*/ 27567 h 2409780"/>
              <a:gd name="connsiteX64" fmla="*/ 2780396 w 3070264"/>
              <a:gd name="connsiteY64" fmla="*/ 233823 h 2409780"/>
              <a:gd name="connsiteX65" fmla="*/ 2931650 w 3070264"/>
              <a:gd name="connsiteY65" fmla="*/ 391952 h 2409780"/>
              <a:gd name="connsiteX66" fmla="*/ 3034778 w 3070264"/>
              <a:gd name="connsiteY66" fmla="*/ 715086 h 2409780"/>
              <a:gd name="connsiteX67" fmla="*/ 3069154 w 3070264"/>
              <a:gd name="connsiteY67" fmla="*/ 1038220 h 2409780"/>
              <a:gd name="connsiteX68" fmla="*/ 3000402 w 3070264"/>
              <a:gd name="connsiteY68" fmla="*/ 1347603 h 2409780"/>
              <a:gd name="connsiteX69" fmla="*/ 2966026 w 3070264"/>
              <a:gd name="connsiteY69" fmla="*/ 1753239 h 2409780"/>
              <a:gd name="connsiteX70" fmla="*/ 2952276 w 3070264"/>
              <a:gd name="connsiteY70" fmla="*/ 2083248 h 2409780"/>
              <a:gd name="connsiteX71" fmla="*/ 2835398 w 3070264"/>
              <a:gd name="connsiteY71" fmla="*/ 2296379 h 2409780"/>
              <a:gd name="connsiteX72" fmla="*/ 2505389 w 3070264"/>
              <a:gd name="connsiteY72" fmla="*/ 2399507 h 2409780"/>
              <a:gd name="connsiteX73" fmla="*/ 2134129 w 3070264"/>
              <a:gd name="connsiteY73" fmla="*/ 2399507 h 2409780"/>
              <a:gd name="connsiteX74" fmla="*/ 1879747 w 3070264"/>
              <a:gd name="connsiteY74" fmla="*/ 2351380 h 2409780"/>
              <a:gd name="connsiteX75" fmla="*/ 1700992 w 3070264"/>
              <a:gd name="connsiteY75" fmla="*/ 2282629 h 2409780"/>
              <a:gd name="connsiteX76" fmla="*/ 1639115 w 3070264"/>
              <a:gd name="connsiteY76" fmla="*/ 2255128 h 2409780"/>
              <a:gd name="connsiteX77" fmla="*/ 1645990 w 3070264"/>
              <a:gd name="connsiteY77" fmla="*/ 2193251 h 24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070264" h="2409780">
                <a:moveTo>
                  <a:pt x="1453485" y="330075"/>
                </a:moveTo>
                <a:cubicBezTo>
                  <a:pt x="1401348" y="257313"/>
                  <a:pt x="1349211" y="184551"/>
                  <a:pt x="1267855" y="130695"/>
                </a:cubicBezTo>
                <a:cubicBezTo>
                  <a:pt x="1186499" y="76839"/>
                  <a:pt x="1076496" y="21837"/>
                  <a:pt x="965347" y="6941"/>
                </a:cubicBezTo>
                <a:cubicBezTo>
                  <a:pt x="854198" y="-7955"/>
                  <a:pt x="722424" y="66"/>
                  <a:pt x="600962" y="41317"/>
                </a:cubicBezTo>
                <a:cubicBezTo>
                  <a:pt x="479500" y="82568"/>
                  <a:pt x="330538" y="170800"/>
                  <a:pt x="236577" y="254448"/>
                </a:cubicBezTo>
                <a:cubicBezTo>
                  <a:pt x="142616" y="338096"/>
                  <a:pt x="76155" y="436641"/>
                  <a:pt x="37196" y="543206"/>
                </a:cubicBezTo>
                <a:cubicBezTo>
                  <a:pt x="-1764" y="649772"/>
                  <a:pt x="8549" y="767796"/>
                  <a:pt x="2820" y="893841"/>
                </a:cubicBezTo>
                <a:cubicBezTo>
                  <a:pt x="-2909" y="1019886"/>
                  <a:pt x="1674" y="1198641"/>
                  <a:pt x="2820" y="1299477"/>
                </a:cubicBezTo>
                <a:cubicBezTo>
                  <a:pt x="3966" y="1400313"/>
                  <a:pt x="529" y="1408334"/>
                  <a:pt x="9696" y="1498857"/>
                </a:cubicBezTo>
                <a:cubicBezTo>
                  <a:pt x="18863" y="1589380"/>
                  <a:pt x="23446" y="1746364"/>
                  <a:pt x="57822" y="1842617"/>
                </a:cubicBezTo>
                <a:cubicBezTo>
                  <a:pt x="92198" y="1938870"/>
                  <a:pt x="125428" y="2004184"/>
                  <a:pt x="215951" y="2076373"/>
                </a:cubicBezTo>
                <a:cubicBezTo>
                  <a:pt x="306474" y="2148562"/>
                  <a:pt x="470333" y="2221897"/>
                  <a:pt x="600962" y="2275753"/>
                </a:cubicBezTo>
                <a:cubicBezTo>
                  <a:pt x="731591" y="2329609"/>
                  <a:pt x="879407" y="2378881"/>
                  <a:pt x="999723" y="2399507"/>
                </a:cubicBezTo>
                <a:cubicBezTo>
                  <a:pt x="1120039" y="2420133"/>
                  <a:pt x="1231188" y="2404090"/>
                  <a:pt x="1322857" y="2399507"/>
                </a:cubicBezTo>
                <a:cubicBezTo>
                  <a:pt x="1414526" y="2394924"/>
                  <a:pt x="1493591" y="2396069"/>
                  <a:pt x="1549738" y="2372006"/>
                </a:cubicBezTo>
                <a:cubicBezTo>
                  <a:pt x="1605885" y="2347943"/>
                  <a:pt x="1649428" y="2289504"/>
                  <a:pt x="1659741" y="2255128"/>
                </a:cubicBezTo>
                <a:cubicBezTo>
                  <a:pt x="1670054" y="2220752"/>
                  <a:pt x="1636823" y="2182938"/>
                  <a:pt x="1611614" y="2165750"/>
                </a:cubicBezTo>
                <a:cubicBezTo>
                  <a:pt x="1586405" y="2148562"/>
                  <a:pt x="1530258" y="2162313"/>
                  <a:pt x="1508487" y="2152000"/>
                </a:cubicBezTo>
                <a:cubicBezTo>
                  <a:pt x="1486716" y="2141687"/>
                  <a:pt x="1479840" y="2129083"/>
                  <a:pt x="1480986" y="2103874"/>
                </a:cubicBezTo>
                <a:cubicBezTo>
                  <a:pt x="1482132" y="2078665"/>
                  <a:pt x="1505049" y="2017934"/>
                  <a:pt x="1515362" y="2000746"/>
                </a:cubicBezTo>
                <a:cubicBezTo>
                  <a:pt x="1525675" y="1983558"/>
                  <a:pt x="1542863" y="2000746"/>
                  <a:pt x="1542863" y="2000746"/>
                </a:cubicBezTo>
                <a:cubicBezTo>
                  <a:pt x="1557759" y="2000746"/>
                  <a:pt x="1585259" y="2001892"/>
                  <a:pt x="1604739" y="2000746"/>
                </a:cubicBezTo>
                <a:cubicBezTo>
                  <a:pt x="1624219" y="1999600"/>
                  <a:pt x="1650574" y="2013351"/>
                  <a:pt x="1659741" y="1993871"/>
                </a:cubicBezTo>
                <a:cubicBezTo>
                  <a:pt x="1668908" y="1974391"/>
                  <a:pt x="1667762" y="1906785"/>
                  <a:pt x="1659741" y="1883868"/>
                </a:cubicBezTo>
                <a:cubicBezTo>
                  <a:pt x="1651720" y="1860951"/>
                  <a:pt x="1629948" y="1864388"/>
                  <a:pt x="1611614" y="1856367"/>
                </a:cubicBezTo>
                <a:cubicBezTo>
                  <a:pt x="1593280" y="1848346"/>
                  <a:pt x="1569218" y="1839179"/>
                  <a:pt x="1549738" y="1835741"/>
                </a:cubicBezTo>
                <a:cubicBezTo>
                  <a:pt x="1530258" y="1832303"/>
                  <a:pt x="1506195" y="1847200"/>
                  <a:pt x="1494736" y="1835741"/>
                </a:cubicBezTo>
                <a:cubicBezTo>
                  <a:pt x="1483277" y="1824282"/>
                  <a:pt x="1477548" y="1789906"/>
                  <a:pt x="1480986" y="1766989"/>
                </a:cubicBezTo>
                <a:cubicBezTo>
                  <a:pt x="1484424" y="1744072"/>
                  <a:pt x="1498174" y="1710843"/>
                  <a:pt x="1515362" y="1698238"/>
                </a:cubicBezTo>
                <a:cubicBezTo>
                  <a:pt x="1532550" y="1685634"/>
                  <a:pt x="1558905" y="1700529"/>
                  <a:pt x="1584114" y="1691362"/>
                </a:cubicBezTo>
                <a:cubicBezTo>
                  <a:pt x="1609323" y="1682195"/>
                  <a:pt x="1656303" y="1662716"/>
                  <a:pt x="1666616" y="1643236"/>
                </a:cubicBezTo>
                <a:cubicBezTo>
                  <a:pt x="1676929" y="1623756"/>
                  <a:pt x="1659740" y="1591672"/>
                  <a:pt x="1645990" y="1574484"/>
                </a:cubicBezTo>
                <a:cubicBezTo>
                  <a:pt x="1632240" y="1557296"/>
                  <a:pt x="1605885" y="1550421"/>
                  <a:pt x="1584114" y="1540108"/>
                </a:cubicBezTo>
                <a:cubicBezTo>
                  <a:pt x="1562343" y="1529795"/>
                  <a:pt x="1533696" y="1526357"/>
                  <a:pt x="1515362" y="1512607"/>
                </a:cubicBezTo>
                <a:cubicBezTo>
                  <a:pt x="1497028" y="1498857"/>
                  <a:pt x="1480986" y="1479377"/>
                  <a:pt x="1474111" y="1457606"/>
                </a:cubicBezTo>
                <a:cubicBezTo>
                  <a:pt x="1467236" y="1435835"/>
                  <a:pt x="1463798" y="1399167"/>
                  <a:pt x="1474111" y="1381979"/>
                </a:cubicBezTo>
                <a:cubicBezTo>
                  <a:pt x="1484424" y="1364791"/>
                  <a:pt x="1505049" y="1362499"/>
                  <a:pt x="1535987" y="1354478"/>
                </a:cubicBezTo>
                <a:cubicBezTo>
                  <a:pt x="1566925" y="1346457"/>
                  <a:pt x="1635678" y="1351041"/>
                  <a:pt x="1659741" y="1333853"/>
                </a:cubicBezTo>
                <a:cubicBezTo>
                  <a:pt x="1683804" y="1316665"/>
                  <a:pt x="1682658" y="1273122"/>
                  <a:pt x="1680366" y="1251350"/>
                </a:cubicBezTo>
                <a:cubicBezTo>
                  <a:pt x="1678074" y="1229578"/>
                  <a:pt x="1667761" y="1216974"/>
                  <a:pt x="1645990" y="1203224"/>
                </a:cubicBezTo>
                <a:cubicBezTo>
                  <a:pt x="1624219" y="1189474"/>
                  <a:pt x="1572655" y="1176869"/>
                  <a:pt x="1549738" y="1168848"/>
                </a:cubicBezTo>
                <a:cubicBezTo>
                  <a:pt x="1526821" y="1160827"/>
                  <a:pt x="1522237" y="1173432"/>
                  <a:pt x="1508487" y="1155098"/>
                </a:cubicBezTo>
                <a:cubicBezTo>
                  <a:pt x="1494737" y="1136764"/>
                  <a:pt x="1464943" y="1082908"/>
                  <a:pt x="1467235" y="1058845"/>
                </a:cubicBezTo>
                <a:cubicBezTo>
                  <a:pt x="1469527" y="1034782"/>
                  <a:pt x="1498174" y="1019886"/>
                  <a:pt x="1522237" y="1010719"/>
                </a:cubicBezTo>
                <a:cubicBezTo>
                  <a:pt x="1546300" y="1001552"/>
                  <a:pt x="1593280" y="1014157"/>
                  <a:pt x="1611614" y="1003844"/>
                </a:cubicBezTo>
                <a:cubicBezTo>
                  <a:pt x="1629948" y="993531"/>
                  <a:pt x="1640261" y="968322"/>
                  <a:pt x="1632240" y="948842"/>
                </a:cubicBezTo>
                <a:cubicBezTo>
                  <a:pt x="1624219" y="929362"/>
                  <a:pt x="1594426" y="903007"/>
                  <a:pt x="1563488" y="886965"/>
                </a:cubicBezTo>
                <a:cubicBezTo>
                  <a:pt x="1532550" y="870923"/>
                  <a:pt x="1468381" y="873215"/>
                  <a:pt x="1446610" y="852589"/>
                </a:cubicBezTo>
                <a:cubicBezTo>
                  <a:pt x="1424839" y="831963"/>
                  <a:pt x="1425985" y="788421"/>
                  <a:pt x="1432860" y="763212"/>
                </a:cubicBezTo>
                <a:cubicBezTo>
                  <a:pt x="1439735" y="738003"/>
                  <a:pt x="1463798" y="713939"/>
                  <a:pt x="1487861" y="701335"/>
                </a:cubicBezTo>
                <a:cubicBezTo>
                  <a:pt x="1511924" y="688731"/>
                  <a:pt x="1561196" y="691023"/>
                  <a:pt x="1577238" y="687585"/>
                </a:cubicBezTo>
                <a:cubicBezTo>
                  <a:pt x="1593280" y="684147"/>
                  <a:pt x="1573801" y="693314"/>
                  <a:pt x="1584114" y="680710"/>
                </a:cubicBezTo>
                <a:cubicBezTo>
                  <a:pt x="1594427" y="668106"/>
                  <a:pt x="1631094" y="634875"/>
                  <a:pt x="1639115" y="611958"/>
                </a:cubicBezTo>
                <a:cubicBezTo>
                  <a:pt x="1647136" y="589041"/>
                  <a:pt x="1641407" y="556956"/>
                  <a:pt x="1632240" y="543206"/>
                </a:cubicBezTo>
                <a:cubicBezTo>
                  <a:pt x="1623073" y="529456"/>
                  <a:pt x="1613907" y="534040"/>
                  <a:pt x="1584114" y="529456"/>
                </a:cubicBezTo>
                <a:cubicBezTo>
                  <a:pt x="1554321" y="524872"/>
                  <a:pt x="1478694" y="526018"/>
                  <a:pt x="1453485" y="515705"/>
                </a:cubicBezTo>
                <a:cubicBezTo>
                  <a:pt x="1428276" y="505392"/>
                  <a:pt x="1435152" y="487059"/>
                  <a:pt x="1432860" y="467579"/>
                </a:cubicBezTo>
                <a:cubicBezTo>
                  <a:pt x="1430568" y="448099"/>
                  <a:pt x="1424839" y="412577"/>
                  <a:pt x="1439735" y="398827"/>
                </a:cubicBezTo>
                <a:cubicBezTo>
                  <a:pt x="1454631" y="385077"/>
                  <a:pt x="1506195" y="389660"/>
                  <a:pt x="1522237" y="385077"/>
                </a:cubicBezTo>
                <a:cubicBezTo>
                  <a:pt x="1538279" y="380494"/>
                  <a:pt x="1526820" y="386222"/>
                  <a:pt x="1535987" y="371326"/>
                </a:cubicBezTo>
                <a:cubicBezTo>
                  <a:pt x="1545154" y="356430"/>
                  <a:pt x="1546300" y="327783"/>
                  <a:pt x="1577238" y="295699"/>
                </a:cubicBezTo>
                <a:cubicBezTo>
                  <a:pt x="1608176" y="263615"/>
                  <a:pt x="1650573" y="217780"/>
                  <a:pt x="1721617" y="178821"/>
                </a:cubicBezTo>
                <a:cubicBezTo>
                  <a:pt x="1792661" y="139862"/>
                  <a:pt x="1900372" y="87152"/>
                  <a:pt x="2003500" y="61943"/>
                </a:cubicBezTo>
                <a:cubicBezTo>
                  <a:pt x="2106628" y="36734"/>
                  <a:pt x="2210901" y="-1080"/>
                  <a:pt x="2340384" y="27567"/>
                </a:cubicBezTo>
                <a:cubicBezTo>
                  <a:pt x="2469867" y="56214"/>
                  <a:pt x="2681852" y="173092"/>
                  <a:pt x="2780396" y="233823"/>
                </a:cubicBezTo>
                <a:cubicBezTo>
                  <a:pt x="2878940" y="294554"/>
                  <a:pt x="2889253" y="311742"/>
                  <a:pt x="2931650" y="391952"/>
                </a:cubicBezTo>
                <a:cubicBezTo>
                  <a:pt x="2974047" y="472162"/>
                  <a:pt x="3011861" y="607375"/>
                  <a:pt x="3034778" y="715086"/>
                </a:cubicBezTo>
                <a:cubicBezTo>
                  <a:pt x="3057695" y="822797"/>
                  <a:pt x="3074883" y="932801"/>
                  <a:pt x="3069154" y="1038220"/>
                </a:cubicBezTo>
                <a:cubicBezTo>
                  <a:pt x="3063425" y="1143640"/>
                  <a:pt x="3017590" y="1228433"/>
                  <a:pt x="3000402" y="1347603"/>
                </a:cubicBezTo>
                <a:cubicBezTo>
                  <a:pt x="2983214" y="1466773"/>
                  <a:pt x="2974047" y="1630632"/>
                  <a:pt x="2966026" y="1753239"/>
                </a:cubicBezTo>
                <a:cubicBezTo>
                  <a:pt x="2958005" y="1875847"/>
                  <a:pt x="2974047" y="1992725"/>
                  <a:pt x="2952276" y="2083248"/>
                </a:cubicBezTo>
                <a:cubicBezTo>
                  <a:pt x="2930505" y="2173771"/>
                  <a:pt x="2909879" y="2243669"/>
                  <a:pt x="2835398" y="2296379"/>
                </a:cubicBezTo>
                <a:cubicBezTo>
                  <a:pt x="2760917" y="2349089"/>
                  <a:pt x="2622267" y="2382319"/>
                  <a:pt x="2505389" y="2399507"/>
                </a:cubicBezTo>
                <a:cubicBezTo>
                  <a:pt x="2388511" y="2416695"/>
                  <a:pt x="2238403" y="2407528"/>
                  <a:pt x="2134129" y="2399507"/>
                </a:cubicBezTo>
                <a:cubicBezTo>
                  <a:pt x="2029855" y="2391486"/>
                  <a:pt x="1951936" y="2370860"/>
                  <a:pt x="1879747" y="2351380"/>
                </a:cubicBezTo>
                <a:cubicBezTo>
                  <a:pt x="1807558" y="2331900"/>
                  <a:pt x="1741097" y="2298671"/>
                  <a:pt x="1700992" y="2282629"/>
                </a:cubicBezTo>
                <a:cubicBezTo>
                  <a:pt x="1660887" y="2266587"/>
                  <a:pt x="1648282" y="2270024"/>
                  <a:pt x="1639115" y="2255128"/>
                </a:cubicBezTo>
                <a:cubicBezTo>
                  <a:pt x="1629948" y="2240232"/>
                  <a:pt x="1637969" y="2216741"/>
                  <a:pt x="1645990" y="21932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416 -0.00494 C -0.05729 -0.04444 -0.11059 -0.08395 -0.14461 -0.04568 C -0.17847 -0.00741 -0.20191 0.16512 -0.20711 0.22623 C -0.21215 0.28735 -0.20694 0.28951 -0.17569 0.3213 C -0.14461 0.35309 -0.05208 0.40062 -0.01961 0.41636 C 0.01285 0.43241 0.01164 0.41636 0.01945 0.41636 C 0.02726 0.41636 0.02466 0.41636 0.02726 0.41636 C 0.02969 0.41636 0.03212 0.42346 0.0349 0.41636 C 0.0375 0.40957 0.04948 0.38704 0.04289 0.37562 C 0.03629 0.3642 0.00643 0.35741 -0.00416 0.34846 C -0.01423 0.33951 -0.02222 0.3284 -0.01961 0.3213 C -0.01701 0.31451 0.00365 0.30988 0.01146 0.30772 C 0.01893 0.30525 0.02309 0.30988 0.02726 0.30772 C 0.03091 0.30556 0.03212 0.30093 0.0349 0.29414 C 0.0375 0.28735 0.04532 0.27377 0.04289 0.26698 C 0.03994 0.25988 0.02726 0.25556 0.01945 0.2534 C 0.01164 0.25123 0.00244 0.2534 -0.00416 0.2534 C -0.01041 0.2534 -0.01701 0.25802 -0.01961 0.2534 C -0.02222 0.24877 -0.02083 0.23519 -0.01961 0.22623 C -0.0184 0.21698 -0.01701 0.2034 -0.0118 0.19877 C -0.00677 0.19444 0.00365 0.19877 0.01146 0.19877 C 0.01893 0.19877 0.02969 0.20093 0.0349 0.19877 C 0.03994 0.19661 0.04289 0.19444 0.04289 0.18549 C 0.04289 0.17623 0.04115 0.1537 0.0349 0.14475 C 0.02848 0.13549 0.01285 0.13549 0.00365 0.13117 C -0.00538 0.12654 -0.01701 0.12407 -0.01961 0.11728 C -0.02222 0.11049 -0.0184 0.09475 -0.0118 0.09043 C -0.00538 0.0858 0.01164 0.0929 0.01945 0.09043 C 0.02726 0.08796 0.0349 0.08549 0.0349 0.07654 C 0.0349 0.06759 0.02466 0.04475 0.01945 0.0358 C 0.01407 0.02685 0.00521 0.02685 0.00365 0.02222 C 0.00244 0.0179 0.00903 0.01296 0.01146 0.00864 C 0.01407 0.00401 0.00782 0.00401 0.01945 -0.00494 C 0.03091 -0.01389 0.06598 -0.03889 0.08195 -0.04568 C 0.09757 -0.05247 0.09723 -0.05247 0.11285 -0.04568 C 0.12882 -0.03889 0.1599 -0.02068 0.17553 -0.00494 C 0.19115 0.0108 0.1974 0.02654 0.20678 0.04938 C 0.2158 0.07222 0.22744 0.10833 0.23021 0.13117 C 0.23247 0.15401 0.225 0.16296 0.2224 0.18549 C 0.21962 0.20772 0.21841 0.23765 0.21459 0.26698 C 0.21059 0.2963 0.20556 0.33735 0.19896 0.36204 C 0.19237 0.38704 0.18872 0.40278 0.17553 0.41636 C 0.1625 0.42994 0.13907 0.44136 0.12066 0.44383 C 0.10261 0.44599 0.07917 0.43457 0.06598 0.43025 C 0.05313 0.42562 0.04809 0.41883 0.04289 0.41636 C 0.0375 0.41389 0.03629 0.41512 0.0349 0.41636 " pathEditMode="fixed" rAng="0" ptsTypes="AAAAAAAAAAAAAAAAAAAAAAAAAAAAAAAAAAAAAAAAAAAAAA">
                                      <p:cBhvr>
                                        <p:cTn id="6" dur="10000" fill="hold"/>
                                        <p:tgtEl>
                                          <p:spTgt spid="26"/>
                                        </p:tgtEl>
                                        <p:attrNameLst>
                                          <p:attrName>ppt_x</p:attrName>
                                          <p:attrName>ppt_y</p:attrName>
                                        </p:attrNameLst>
                                      </p:cBhvr>
                                      <p:rCtr x="1493" y="19599"/>
                                    </p:animMotion>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00208 -0.01358 C -0.06007 -0.00093 -0.11822 0.01142 -0.1368 0.07654 C -0.15503 0.14105 -0.12569 0.31605 -0.1125 0.37469 C -0.0993 0.43395 -0.09427 0.43086 -0.05746 0.43148 C -0.02135 0.4321 0.07327 0.39197 0.10625 0.37592 C 0.13907 0.36142 0.13351 0.34784 0.14046 0.34197 C 0.14705 0.33395 0.14497 0.33734 0.14705 0.33395 C 0.14914 0.33179 0.15382 0.3358 0.154 0.32808 C 0.15417 0.31851 0.15782 0.28796 0.14914 0.28395 C 0.14011 0.28024 0.11181 0.3 0.10018 0.30123 C 0.08872 0.30308 0.07865 0.3 0.07882 0.29228 C 0.079 0.28271 0.09566 0.26049 0.10191 0.25092 C 0.10799 0.24259 0.11268 0.24321 0.11563 0.23765 C 0.11841 0.23179 0.11823 0.22716 0.11841 0.21821 C 0.11893 0.20987 0.12188 0.19074 0.11771 0.18734 C 0.1132 0.18364 0.1007 0.19074 0.09323 0.19629 C 0.08594 0.20092 0.07848 0.21142 0.07275 0.21728 C 0.06719 0.22314 0.06268 0.23302 0.05921 0.23086 C 0.05556 0.22963 0.05278 0.21574 0.05105 0.20648 C 0.04966 0.19814 0.04705 0.18395 0.05018 0.1753 C 0.0533 0.16666 0.06355 0.16142 0.07032 0.15432 C 0.07709 0.14784 0.08664 0.14012 0.09115 0.13333 C 0.09497 0.12685 0.09653 0.12222 0.09393 0.11419 C 0.09132 0.10617 0.08316 0.08734 0.07518 0.08456 C 0.06684 0.0824 0.0533 0.09629 0.0441 0.10154 C 0.0349 0.10524 0.02379 0.11327 0.01962 0.10987 C 0.01546 0.10586 0.01407 0.08889 0.01858 0.0787 C 0.02309 0.06882 0.03993 0.06018 0.04584 0.05092 C 0.05226 0.04166 0.05816 0.03271 0.05556 0.02469 C 0.05296 0.01697 0.03733 0.00586 0.03021 0.00247 C 0.02275 -0.00093 0.01493 0.0071 0.0125 0.00401 C 0.01007 0.00092 0.01441 -0.00865 0.01546 -0.01544 C 0.01632 -0.0213 0.01059 -0.01605 0.01858 -0.03426 C 0.02622 -0.05278 0.04931 -0.10587 0.06112 -0.12655 C 0.07275 -0.14692 0.07292 -0.14661 0.0882 -0.15494 C 0.10417 -0.16204 0.13629 -0.175 0.15452 -0.17439 C 0.17309 -0.17377 0.18316 -0.16574 0.1974 -0.15402 C 0.21216 -0.14229 0.23299 -0.11945 0.24167 -0.10216 C 0.2507 -0.08365 0.24671 -0.06883 0.25053 -0.04661 C 0.25487 -0.02439 0.2625 0.00277 0.26737 0.03302 C 0.27257 0.06296 0.28004 0.10432 0.28143 0.1321 C 0.28299 0.15956 0.28421 0.17747 0.27674 0.20092 C 0.2691 0.22469 0.25209 0.25617 0.23698 0.27469 C 0.22171 0.29321 0.19809 0.30432 0.18507 0.31234 C 0.17257 0.31975 0.16598 0.31821 0.16094 0.32037 C 0.15573 0.32284 0.15469 0.32469 0.154 0.32808 " pathEditMode="relative" rAng="-1796695" ptsTypes="aaaaaaaaaaaaaaaaaaaaaaaaaaaaaaaaaaaaaaaaaaaaaA">
                                      <p:cBhvr>
                                        <p:cTn id="30" dur="10000" fill="hold"/>
                                        <p:tgtEl>
                                          <p:spTgt spid="37"/>
                                        </p:tgtEl>
                                        <p:attrNameLst>
                                          <p:attrName>ppt_x</p:attrName>
                                          <p:attrName>ppt_y</p:attrName>
                                        </p:attrNameLst>
                                      </p:cBhvr>
                                      <p:rCtr x="6600" y="15300"/>
                                    </p:animMotion>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p:cTn id="37" dur="500" fill="hold"/>
                                        <p:tgtEl>
                                          <p:spTgt spid="52"/>
                                        </p:tgtEl>
                                        <p:attrNameLst>
                                          <p:attrName>ppt_w</p:attrName>
                                        </p:attrNameLst>
                                      </p:cBhvr>
                                      <p:tavLst>
                                        <p:tav tm="0">
                                          <p:val>
                                            <p:fltVal val="0"/>
                                          </p:val>
                                        </p:tav>
                                        <p:tav tm="100000">
                                          <p:val>
                                            <p:strVal val="#ppt_w"/>
                                          </p:val>
                                        </p:tav>
                                      </p:tavLst>
                                    </p:anim>
                                    <p:anim calcmode="lin" valueType="num">
                                      <p:cBhvr>
                                        <p:cTn id="38" dur="500" fill="hold"/>
                                        <p:tgtEl>
                                          <p:spTgt spid="52"/>
                                        </p:tgtEl>
                                        <p:attrNameLst>
                                          <p:attrName>ppt_h</p:attrName>
                                        </p:attrNameLst>
                                      </p:cBhvr>
                                      <p:tavLst>
                                        <p:tav tm="0">
                                          <p:val>
                                            <p:strVal val="#ppt_h"/>
                                          </p:val>
                                        </p:tav>
                                        <p:tav tm="100000">
                                          <p:val>
                                            <p:strVal val="#ppt_h"/>
                                          </p:val>
                                        </p:tav>
                                      </p:tavLst>
                                    </p:anim>
                                  </p:childTnLst>
                                </p:cTn>
                              </p:par>
                              <p:par>
                                <p:cTn id="39" presetID="1"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51" grpId="0" animBg="1"/>
      <p:bldP spid="52" grpId="0"/>
      <p:bldP spid="5" grpId="0" animBg="1"/>
      <p:bldP spid="29" grpId="0" animBg="1"/>
    </p:bldLst>
  </p:timing>
</p:sld>
</file>

<file path=ppt/theme/theme1.xml><?xml version="1.0" encoding="utf-8"?>
<a:theme xmlns:a="http://schemas.openxmlformats.org/drawingml/2006/main" name="Pisanio template">
  <a:themeElements>
    <a:clrScheme name="Custom 347">
      <a:dk1>
        <a:srgbClr val="111111"/>
      </a:dk1>
      <a:lt1>
        <a:srgbClr val="FFFFFF"/>
      </a:lt1>
      <a:dk2>
        <a:srgbClr val="434343"/>
      </a:dk2>
      <a:lt2>
        <a:srgbClr val="F3F3F3"/>
      </a:lt2>
      <a:accent1>
        <a:srgbClr val="FFBC00"/>
      </a:accent1>
      <a:accent2>
        <a:srgbClr val="FF8100"/>
      </a:accent2>
      <a:accent3>
        <a:srgbClr val="8BAB42"/>
      </a:accent3>
      <a:accent4>
        <a:srgbClr val="57A7B5"/>
      </a:accent4>
      <a:accent5>
        <a:srgbClr val="8B81D2"/>
      </a:accent5>
      <a:accent6>
        <a:srgbClr val="963334"/>
      </a:accent6>
      <a:hlink>
        <a:srgbClr val="B45F0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TotalTime>
  <Words>1038</Words>
  <Application>Microsoft Office PowerPoint</Application>
  <PresentationFormat>如螢幕大小 (16:9)</PresentationFormat>
  <Paragraphs>103</Paragraphs>
  <Slides>15</Slides>
  <Notes>15</Notes>
  <HiddenSlides>0</HiddenSlides>
  <MMClips>0</MMClips>
  <ScaleCrop>false</ScaleCrop>
  <HeadingPairs>
    <vt:vector size="6" baseType="variant">
      <vt:variant>
        <vt:lpstr>使用字型</vt:lpstr>
      </vt:variant>
      <vt:variant>
        <vt:i4>19</vt:i4>
      </vt:variant>
      <vt:variant>
        <vt:lpstr>佈景主題</vt:lpstr>
      </vt:variant>
      <vt:variant>
        <vt:i4>1</vt:i4>
      </vt:variant>
      <vt:variant>
        <vt:lpstr>投影片標題</vt:lpstr>
      </vt:variant>
      <vt:variant>
        <vt:i4>15</vt:i4>
      </vt:variant>
    </vt:vector>
  </HeadingPairs>
  <TitlesOfParts>
    <vt:vector size="35" baseType="lpstr">
      <vt:lpstr>新細明體</vt:lpstr>
      <vt:lpstr>華康儷金黑</vt:lpstr>
      <vt:lpstr>王漢宗細黑體繁</vt:lpstr>
      <vt:lpstr>華康平劇體W7</vt:lpstr>
      <vt:lpstr>Work Sans</vt:lpstr>
      <vt:lpstr>Raleway</vt:lpstr>
      <vt:lpstr>華康儷金黑(P)</vt:lpstr>
      <vt:lpstr>Work Sans Light</vt:lpstr>
      <vt:lpstr>Arial</vt:lpstr>
      <vt:lpstr>華康硬黑體W7</vt:lpstr>
      <vt:lpstr>華康POP1體W7(P)</vt:lpstr>
      <vt:lpstr>Walter Turncoat</vt:lpstr>
      <vt:lpstr>華康墨字體</vt:lpstr>
      <vt:lpstr>Calibri</vt:lpstr>
      <vt:lpstr>Times New Roman</vt:lpstr>
      <vt:lpstr>Raleway ExtraBold</vt:lpstr>
      <vt:lpstr>王漢宗特黑體繁</vt:lpstr>
      <vt:lpstr>SetoFont</vt:lpstr>
      <vt:lpstr>華康圓體注音</vt:lpstr>
      <vt:lpstr>Pisanio template</vt:lpstr>
      <vt:lpstr>猜猜看</vt:lpstr>
      <vt:lpstr>蜜蜂   窺秘</vt:lpstr>
      <vt:lpstr>對蜜蜂了解多少呢？</vt:lpstr>
      <vt:lpstr>聽故事囉~</vt:lpstr>
      <vt:lpstr>花粉及花蜜的功用</vt:lpstr>
      <vt:lpstr>蜜蜂家族的秘密</vt:lpstr>
      <vt:lpstr>PowerPoint 簡報</vt:lpstr>
      <vt:lpstr>8 字舞</vt:lpstr>
      <vt:lpstr>PowerPoint 簡報</vt:lpstr>
      <vt:lpstr>花蜜變成蜂蜜</vt:lpstr>
      <vt:lpstr> 夏季工蜂的壽命</vt:lpstr>
      <vt:lpstr>體驗活動</vt:lpstr>
      <vt:lpstr>蜜蜂知識家</vt:lpstr>
      <vt:lpstr>如何幫助蜜蜂？</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陳雅苓</dc:creator>
  <cp:lastModifiedBy>陳雅苓</cp:lastModifiedBy>
  <cp:revision>112</cp:revision>
  <dcterms:modified xsi:type="dcterms:W3CDTF">2020-04-07T06:15:07Z</dcterms:modified>
</cp:coreProperties>
</file>