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0" r:id="rId4"/>
    <p:sldId id="262" r:id="rId5"/>
    <p:sldId id="264" r:id="rId6"/>
    <p:sldId id="288" r:id="rId7"/>
    <p:sldId id="279" r:id="rId8"/>
    <p:sldId id="265" r:id="rId9"/>
    <p:sldId id="280" r:id="rId10"/>
    <p:sldId id="281" r:id="rId11"/>
    <p:sldId id="282" r:id="rId12"/>
    <p:sldId id="283" r:id="rId13"/>
    <p:sldId id="284" r:id="rId14"/>
    <p:sldId id="276" r:id="rId15"/>
    <p:sldId id="277" r:id="rId16"/>
    <p:sldId id="278" r:id="rId17"/>
    <p:sldId id="286" r:id="rId18"/>
    <p:sldId id="287" r:id="rId19"/>
    <p:sldId id="268" r:id="rId20"/>
    <p:sldId id="267" r:id="rId21"/>
    <p:sldId id="285" r:id="rId22"/>
    <p:sldId id="269" r:id="rId23"/>
    <p:sldId id="263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500000"/>
    <a:srgbClr val="DF8E17"/>
    <a:srgbClr val="6B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>
      <p:cViewPr varScale="1">
        <p:scale>
          <a:sx n="114" d="100"/>
          <a:sy n="114" d="100"/>
        </p:scale>
        <p:origin x="12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g01-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121444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bg03-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/>
          <a:lstStyle>
            <a:lvl1pPr>
              <a:defRPr b="1">
                <a:solidFill>
                  <a:srgbClr val="500000"/>
                </a:solidFill>
                <a:latin typeface="華康圓體注音" pitchFamily="18" charset="-120"/>
                <a:ea typeface="華康圓體注音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u"/>
              <a:defRPr>
                <a:solidFill>
                  <a:schemeClr val="accent5">
                    <a:lumMod val="50000"/>
                  </a:schemeClr>
                </a:solidFill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1pPr>
            <a:lvl2pPr>
              <a:spcBef>
                <a:spcPts val="1200"/>
              </a:spcBef>
              <a:buFont typeface="Wingdings" pitchFamily="2" charset="2"/>
              <a:buChar char="n"/>
              <a:defRPr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2pPr>
            <a:lvl3pPr>
              <a:spcBef>
                <a:spcPts val="1200"/>
              </a:spcBef>
              <a:buFont typeface="Wingdings" pitchFamily="2" charset="2"/>
              <a:buChar char="l"/>
              <a:defRPr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3pPr>
            <a:lvl4pPr>
              <a:spcBef>
                <a:spcPts val="1200"/>
              </a:spcBef>
              <a:buFont typeface="Wingdings" pitchFamily="2" charset="2"/>
              <a:buChar char="Ø"/>
              <a:defRPr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4pPr>
            <a:lvl5pPr>
              <a:spcBef>
                <a:spcPts val="1200"/>
              </a:spcBef>
              <a:buFont typeface="Wingdings" pitchFamily="2" charset="2"/>
              <a:buChar char="ü"/>
              <a:defRPr>
                <a:latin typeface="華康圓體注音" pitchFamily="18" charset="-120"/>
                <a:ea typeface="華康圓體注音" pitchFamily="18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556808"/>
            <a:ext cx="1080000" cy="15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g0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2024/3/25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nlpi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4049518" cy="3951186"/>
          </a:xfrm>
          <a:prstGeom prst="rect">
            <a:avLst/>
          </a:prstGeom>
        </p:spPr>
      </p:pic>
      <p:pic>
        <p:nvPicPr>
          <p:cNvPr id="10" name="圖片 9" descr="house_a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1014">
            <a:off x="6517017" y="3066783"/>
            <a:ext cx="2302600" cy="2178530"/>
          </a:xfrm>
          <a:prstGeom prst="rect">
            <a:avLst/>
          </a:prstGeom>
        </p:spPr>
      </p:pic>
      <p:pic>
        <p:nvPicPr>
          <p:cNvPr id="4" name="圖片 3" descr="1.png"/>
          <p:cNvPicPr>
            <a:picLocks noChangeAspect="1"/>
          </p:cNvPicPr>
          <p:nvPr/>
        </p:nvPicPr>
        <p:blipFill>
          <a:blip r:embed="rId4"/>
          <a:srcRect r="44531"/>
          <a:stretch>
            <a:fillRect/>
          </a:stretch>
        </p:blipFill>
        <p:spPr>
          <a:xfrm>
            <a:off x="2714612" y="3357562"/>
            <a:ext cx="420788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5" name="圖片 4" descr="4-1.jpg"/>
          <p:cNvPicPr>
            <a:picLocks noChangeAspect="1"/>
          </p:cNvPicPr>
          <p:nvPr/>
        </p:nvPicPr>
        <p:blipFill>
          <a:blip r:embed="rId3"/>
          <a:srcRect l="8155" r="8247"/>
          <a:stretch>
            <a:fillRect/>
          </a:stretch>
        </p:blipFill>
        <p:spPr>
          <a:xfrm>
            <a:off x="285720" y="2786058"/>
            <a:ext cx="2928958" cy="32575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25835"/>
            <a:ext cx="2722978" cy="33177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725835"/>
            <a:ext cx="2714644" cy="342516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844824"/>
            <a:ext cx="7920880" cy="69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5" name="圖片 4" descr="5-1.jpg"/>
          <p:cNvPicPr>
            <a:picLocks noChangeAspect="1"/>
          </p:cNvPicPr>
          <p:nvPr/>
        </p:nvPicPr>
        <p:blipFill>
          <a:blip r:embed="rId3"/>
          <a:srcRect l="15086" r="15948"/>
          <a:stretch>
            <a:fillRect/>
          </a:stretch>
        </p:blipFill>
        <p:spPr>
          <a:xfrm>
            <a:off x="500034" y="2786058"/>
            <a:ext cx="2286016" cy="3314700"/>
          </a:xfrm>
          <a:prstGeom prst="rect">
            <a:avLst/>
          </a:prstGeom>
        </p:spPr>
      </p:pic>
      <p:pic>
        <p:nvPicPr>
          <p:cNvPr id="6" name="圖片 5" descr="4-2.jpg"/>
          <p:cNvPicPr>
            <a:picLocks noChangeAspect="1"/>
          </p:cNvPicPr>
          <p:nvPr/>
        </p:nvPicPr>
        <p:blipFill>
          <a:blip r:embed="rId4"/>
          <a:srcRect l="13359" r="13358"/>
          <a:stretch>
            <a:fillRect/>
          </a:stretch>
        </p:blipFill>
        <p:spPr>
          <a:xfrm>
            <a:off x="3143240" y="2714620"/>
            <a:ext cx="2736466" cy="3471867"/>
          </a:xfrm>
          <a:prstGeom prst="rect">
            <a:avLst/>
          </a:prstGeom>
        </p:spPr>
      </p:pic>
      <p:pic>
        <p:nvPicPr>
          <p:cNvPr id="7" name="圖片 6" descr="5-3.jpg"/>
          <p:cNvPicPr>
            <a:picLocks noChangeAspect="1"/>
          </p:cNvPicPr>
          <p:nvPr/>
        </p:nvPicPr>
        <p:blipFill>
          <a:blip r:embed="rId5"/>
          <a:srcRect r="47692"/>
          <a:stretch>
            <a:fillRect/>
          </a:stretch>
        </p:blipFill>
        <p:spPr>
          <a:xfrm>
            <a:off x="6072198" y="2500306"/>
            <a:ext cx="2817931" cy="38290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27" y="1772816"/>
            <a:ext cx="776529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6" name="圖片 5" descr="6-1.jpg"/>
          <p:cNvPicPr>
            <a:picLocks noChangeAspect="1"/>
          </p:cNvPicPr>
          <p:nvPr/>
        </p:nvPicPr>
        <p:blipFill>
          <a:blip r:embed="rId3"/>
          <a:srcRect l="14699" r="15476"/>
          <a:stretch>
            <a:fillRect/>
          </a:stretch>
        </p:blipFill>
        <p:spPr>
          <a:xfrm>
            <a:off x="285720" y="2714620"/>
            <a:ext cx="2714644" cy="3614743"/>
          </a:xfrm>
          <a:prstGeom prst="rect">
            <a:avLst/>
          </a:prstGeom>
        </p:spPr>
      </p:pic>
      <p:pic>
        <p:nvPicPr>
          <p:cNvPr id="7" name="圖片 6" descr="6-2.jpg"/>
          <p:cNvPicPr>
            <a:picLocks noChangeAspect="1"/>
          </p:cNvPicPr>
          <p:nvPr/>
        </p:nvPicPr>
        <p:blipFill>
          <a:blip r:embed="rId4"/>
          <a:srcRect l="15649" r="15649"/>
          <a:stretch>
            <a:fillRect/>
          </a:stretch>
        </p:blipFill>
        <p:spPr>
          <a:xfrm>
            <a:off x="3286116" y="2714620"/>
            <a:ext cx="2714643" cy="3673791"/>
          </a:xfrm>
          <a:prstGeom prst="rect">
            <a:avLst/>
          </a:prstGeom>
        </p:spPr>
      </p:pic>
      <p:pic>
        <p:nvPicPr>
          <p:cNvPr id="8" name="圖片 7" descr="6-3.jpg"/>
          <p:cNvPicPr>
            <a:picLocks noChangeAspect="1"/>
          </p:cNvPicPr>
          <p:nvPr/>
        </p:nvPicPr>
        <p:blipFill>
          <a:blip r:embed="rId5"/>
          <a:srcRect l="16794" r="16794"/>
          <a:stretch>
            <a:fillRect/>
          </a:stretch>
        </p:blipFill>
        <p:spPr>
          <a:xfrm>
            <a:off x="6215074" y="2714620"/>
            <a:ext cx="2602403" cy="36433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5" y="1844824"/>
            <a:ext cx="793268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12" cy="810302"/>
          </a:xfrm>
          <a:prstGeom prst="rect">
            <a:avLst/>
          </a:prstGeom>
        </p:spPr>
      </p:pic>
      <p:pic>
        <p:nvPicPr>
          <p:cNvPr id="7" name="圖片 6" descr="7-1.jpg"/>
          <p:cNvPicPr>
            <a:picLocks noChangeAspect="1"/>
          </p:cNvPicPr>
          <p:nvPr/>
        </p:nvPicPr>
        <p:blipFill>
          <a:blip r:embed="rId3"/>
          <a:srcRect l="15304" r="15824"/>
          <a:stretch>
            <a:fillRect/>
          </a:stretch>
        </p:blipFill>
        <p:spPr>
          <a:xfrm>
            <a:off x="285720" y="2714620"/>
            <a:ext cx="2571768" cy="3471867"/>
          </a:xfrm>
          <a:prstGeom prst="rect">
            <a:avLst/>
          </a:prstGeom>
        </p:spPr>
      </p:pic>
      <p:pic>
        <p:nvPicPr>
          <p:cNvPr id="8" name="圖片 7" descr="7-2.jpg"/>
          <p:cNvPicPr>
            <a:picLocks noChangeAspect="1"/>
          </p:cNvPicPr>
          <p:nvPr/>
        </p:nvPicPr>
        <p:blipFill>
          <a:blip r:embed="rId4"/>
          <a:srcRect l="15496" r="14771"/>
          <a:stretch>
            <a:fillRect/>
          </a:stretch>
        </p:blipFill>
        <p:spPr>
          <a:xfrm>
            <a:off x="6286512" y="2714620"/>
            <a:ext cx="2571768" cy="3429024"/>
          </a:xfrm>
          <a:prstGeom prst="rect">
            <a:avLst/>
          </a:prstGeom>
        </p:spPr>
      </p:pic>
      <p:pic>
        <p:nvPicPr>
          <p:cNvPr id="6" name="圖片 5" descr="7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714620"/>
            <a:ext cx="2756269" cy="35004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916832"/>
            <a:ext cx="7707736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12" cy="810302"/>
          </a:xfrm>
          <a:prstGeom prst="rect">
            <a:avLst/>
          </a:prstGeom>
        </p:spPr>
      </p:pic>
      <p:pic>
        <p:nvPicPr>
          <p:cNvPr id="7" name="圖片 6" descr="8-1.jpg"/>
          <p:cNvPicPr>
            <a:picLocks noChangeAspect="1"/>
          </p:cNvPicPr>
          <p:nvPr/>
        </p:nvPicPr>
        <p:blipFill>
          <a:blip r:embed="rId3"/>
          <a:srcRect l="20736" t="9961" r="21598" b="9657"/>
          <a:stretch>
            <a:fillRect/>
          </a:stretch>
        </p:blipFill>
        <p:spPr>
          <a:xfrm>
            <a:off x="468974" y="2786058"/>
            <a:ext cx="2459952" cy="3429024"/>
          </a:xfrm>
          <a:prstGeom prst="rect">
            <a:avLst/>
          </a:prstGeom>
        </p:spPr>
      </p:pic>
      <p:pic>
        <p:nvPicPr>
          <p:cNvPr id="8" name="圖片 7" descr="8-2.jpg"/>
          <p:cNvPicPr>
            <a:picLocks noChangeAspect="1"/>
          </p:cNvPicPr>
          <p:nvPr/>
        </p:nvPicPr>
        <p:blipFill>
          <a:blip r:embed="rId4"/>
          <a:srcRect l="20205" t="10372" r="22009" b="9078"/>
          <a:stretch>
            <a:fillRect/>
          </a:stretch>
        </p:blipFill>
        <p:spPr>
          <a:xfrm>
            <a:off x="3326494" y="2786058"/>
            <a:ext cx="2459952" cy="3429024"/>
          </a:xfrm>
          <a:prstGeom prst="rect">
            <a:avLst/>
          </a:prstGeom>
        </p:spPr>
      </p:pic>
      <p:pic>
        <p:nvPicPr>
          <p:cNvPr id="9" name="圖片 8" descr="8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25" y="2786058"/>
            <a:ext cx="2478641" cy="34290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988840"/>
            <a:ext cx="8040893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12" cy="810302"/>
          </a:xfrm>
          <a:prstGeom prst="rect">
            <a:avLst/>
          </a:prstGeom>
        </p:spPr>
      </p:pic>
      <p:pic>
        <p:nvPicPr>
          <p:cNvPr id="7" name="圖片 6" descr="9-1.jpg"/>
          <p:cNvPicPr>
            <a:picLocks noChangeAspect="1"/>
          </p:cNvPicPr>
          <p:nvPr/>
        </p:nvPicPr>
        <p:blipFill>
          <a:blip r:embed="rId3"/>
          <a:srcRect l="12127" r="11066"/>
          <a:stretch>
            <a:fillRect/>
          </a:stretch>
        </p:blipFill>
        <p:spPr>
          <a:xfrm>
            <a:off x="142844" y="2786058"/>
            <a:ext cx="2714644" cy="3286148"/>
          </a:xfrm>
          <a:prstGeom prst="rect">
            <a:avLst/>
          </a:prstGeom>
        </p:spPr>
      </p:pic>
      <p:pic>
        <p:nvPicPr>
          <p:cNvPr id="8" name="圖片 7" descr="9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286148" cy="3286148"/>
          </a:xfrm>
          <a:prstGeom prst="rect">
            <a:avLst/>
          </a:prstGeom>
        </p:spPr>
      </p:pic>
      <p:pic>
        <p:nvPicPr>
          <p:cNvPr id="9" name="圖片 8" descr="9-3.jpg"/>
          <p:cNvPicPr>
            <a:picLocks noChangeAspect="1"/>
          </p:cNvPicPr>
          <p:nvPr/>
        </p:nvPicPr>
        <p:blipFill>
          <a:blip r:embed="rId5"/>
          <a:srcRect l="14504" r="14503"/>
          <a:stretch>
            <a:fillRect/>
          </a:stretch>
        </p:blipFill>
        <p:spPr>
          <a:xfrm>
            <a:off x="6412497" y="2714620"/>
            <a:ext cx="2596404" cy="34004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916832"/>
            <a:ext cx="811290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12" cy="8103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16832"/>
            <a:ext cx="7416824" cy="4526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12" cy="8103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2816"/>
            <a:ext cx="7416824" cy="43778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20120423吉祥物-拉比La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071702" cy="2682307"/>
          </a:xfrm>
          <a:prstGeom prst="rect">
            <a:avLst/>
          </a:prstGeom>
        </p:spPr>
      </p:pic>
      <p:pic>
        <p:nvPicPr>
          <p:cNvPr id="19" name="圖片 18" descr="書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04" y="3857604"/>
            <a:ext cx="3000396" cy="3000396"/>
          </a:xfrm>
          <a:prstGeom prst="rect">
            <a:avLst/>
          </a:prstGeom>
        </p:spPr>
      </p:pic>
      <p:sp>
        <p:nvSpPr>
          <p:cNvPr id="20" name="橢圓形圖說文字 19"/>
          <p:cNvSpPr/>
          <p:nvPr/>
        </p:nvSpPr>
        <p:spPr>
          <a:xfrm>
            <a:off x="1643042" y="500042"/>
            <a:ext cx="4357718" cy="1428760"/>
          </a:xfrm>
          <a:prstGeom prst="wedgeEllipseCallout">
            <a:avLst>
              <a:gd name="adj1" fmla="val -26162"/>
              <a:gd name="adj2" fmla="val 68595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娃娃體" pitchFamily="49" charset="-120"/>
                <a:ea typeface="華康娃娃體" pitchFamily="49" charset="-120"/>
              </a:rPr>
              <a:t>你家在哪？</a:t>
            </a:r>
            <a:endParaRPr lang="en-US" altLang="zh-TW" sz="3200" dirty="0" smtClean="0">
              <a:solidFill>
                <a:schemeClr val="tx1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娃娃體" pitchFamily="49" charset="-120"/>
                <a:ea typeface="華康娃娃體" pitchFamily="49" charset="-120"/>
              </a:rPr>
              <a:t>可以去找你玩嗎？</a:t>
            </a:r>
            <a:endParaRPr lang="zh-TW" altLang="en-US" sz="3200" dirty="0">
              <a:solidFill>
                <a:schemeClr val="tx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21" name="橢圓形圖說文字 20"/>
          <p:cNvSpPr/>
          <p:nvPr/>
        </p:nvSpPr>
        <p:spPr>
          <a:xfrm>
            <a:off x="357158" y="4286256"/>
            <a:ext cx="5643570" cy="1643074"/>
          </a:xfrm>
          <a:prstGeom prst="wedgeEllipseCallout">
            <a:avLst>
              <a:gd name="adj1" fmla="val 62749"/>
              <a:gd name="adj2" fmla="val 22725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娃娃體" pitchFamily="49" charset="-120"/>
                <a:ea typeface="華康娃娃體" pitchFamily="49" charset="-120"/>
              </a:rPr>
              <a:t>好啊！想知道我家的門牌號碼，可以看我的索書號喔！</a:t>
            </a:r>
            <a:endParaRPr lang="en-US" altLang="zh-TW" sz="3200" dirty="0" smtClean="0">
              <a:solidFill>
                <a:schemeClr val="tx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22" name="橢圓形圖說文字 21"/>
          <p:cNvSpPr/>
          <p:nvPr/>
        </p:nvSpPr>
        <p:spPr>
          <a:xfrm>
            <a:off x="1643042" y="500042"/>
            <a:ext cx="4357718" cy="1428760"/>
          </a:xfrm>
          <a:prstGeom prst="wedgeEllipseCallout">
            <a:avLst>
              <a:gd name="adj1" fmla="val -26162"/>
              <a:gd name="adj2" fmla="val 68595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娃娃體" pitchFamily="49" charset="-120"/>
                <a:ea typeface="華康娃娃體" pitchFamily="49" charset="-120"/>
              </a:rPr>
              <a:t>索書號？</a:t>
            </a:r>
            <a:endParaRPr lang="zh-TW" altLang="en-US" sz="3200" dirty="0">
              <a:solidFill>
                <a:schemeClr val="tx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埃及文明尋寶記-封面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129234"/>
            <a:ext cx="4171445" cy="5514476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2071670" y="4786298"/>
            <a:ext cx="2428892" cy="185741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 descr="埃及文明尋寶記-彩標.jpg"/>
          <p:cNvPicPr>
            <a:picLocks noGrp="1" noChangeAspect="1"/>
          </p:cNvPicPr>
          <p:nvPr>
            <p:ph idx="1"/>
          </p:nvPr>
        </p:nvPicPr>
        <p:blipFill>
          <a:blip r:embed="rId3"/>
          <a:srcRect t="4935" b="13060"/>
          <a:stretch>
            <a:fillRect/>
          </a:stretch>
        </p:blipFill>
        <p:spPr>
          <a:xfrm>
            <a:off x="69212" y="1142984"/>
            <a:ext cx="9003382" cy="5572140"/>
          </a:xfrm>
        </p:spPr>
      </p:pic>
      <p:sp>
        <p:nvSpPr>
          <p:cNvPr id="5" name="矩形 4"/>
          <p:cNvSpPr/>
          <p:nvPr/>
        </p:nvSpPr>
        <p:spPr>
          <a:xfrm>
            <a:off x="357158" y="1428736"/>
            <a:ext cx="4786346" cy="2786082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500694" y="1500174"/>
            <a:ext cx="2357454" cy="857256"/>
          </a:xfrm>
          <a:prstGeom prst="wedgeRoundRectCallout">
            <a:avLst>
              <a:gd name="adj1" fmla="val -47884"/>
              <a:gd name="adj2" fmla="val 786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 extrusionH="76200" contourW="12700" prstMaterial="plastic">
            <a:bevelT/>
            <a:bevelB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圓體注音" pitchFamily="18" charset="-120"/>
                <a:ea typeface="華康圓體注音" pitchFamily="18" charset="-120"/>
              </a:rPr>
              <a:t>分類號</a:t>
            </a:r>
            <a:endParaRPr lang="zh-TW" altLang="en-US" sz="3200" dirty="0">
              <a:solidFill>
                <a:srgbClr val="C00000"/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58" y="4643446"/>
            <a:ext cx="4857784" cy="847732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500694" y="4000504"/>
            <a:ext cx="2357454" cy="857256"/>
          </a:xfrm>
          <a:prstGeom prst="wedgeRoundRectCallout">
            <a:avLst>
              <a:gd name="adj1" fmla="val -47884"/>
              <a:gd name="adj2" fmla="val 786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 extrusionH="76200" contourW="12700" prstMaterial="plastic">
            <a:bevelT/>
            <a:bevelB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圓體注音" pitchFamily="18" charset="-120"/>
                <a:ea typeface="華康圓體注音" pitchFamily="18" charset="-120"/>
              </a:rPr>
              <a:t>作者號</a:t>
            </a:r>
            <a:endParaRPr lang="zh-TW" altLang="en-US" sz="3200" dirty="0">
              <a:solidFill>
                <a:srgbClr val="C00000"/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6116" y="5715016"/>
            <a:ext cx="500066" cy="785818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0" y="5643578"/>
            <a:ext cx="2357454" cy="857256"/>
          </a:xfrm>
          <a:prstGeom prst="wedgeRoundRectCallout">
            <a:avLst>
              <a:gd name="adj1" fmla="val 78945"/>
              <a:gd name="adj2" fmla="val 228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 extrusionH="76200" contourW="12700" prstMaterial="plastic">
            <a:bevelT/>
            <a:bevelB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圓體注音" pitchFamily="18" charset="-120"/>
                <a:ea typeface="華康圓體注音" pitchFamily="18" charset="-120"/>
              </a:rPr>
              <a:t>部冊號</a:t>
            </a:r>
            <a:endParaRPr lang="zh-TW" altLang="en-US" sz="3200" dirty="0">
              <a:solidFill>
                <a:srgbClr val="C00000"/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86182" y="5715016"/>
            <a:ext cx="642942" cy="785818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5357818" y="5572140"/>
            <a:ext cx="2357454" cy="857256"/>
          </a:xfrm>
          <a:prstGeom prst="wedgeRoundRectCallout">
            <a:avLst>
              <a:gd name="adj1" fmla="val -74358"/>
              <a:gd name="adj2" fmla="val 329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 extrusionH="76200" contourW="12700" prstMaterial="plastic">
            <a:bevelT/>
            <a:bevelB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圓體注音" pitchFamily="18" charset="-120"/>
                <a:ea typeface="華康圓體注音" pitchFamily="18" charset="-120"/>
              </a:rPr>
              <a:t>複本號</a:t>
            </a:r>
            <a:endParaRPr lang="zh-TW" altLang="en-US" sz="3200" dirty="0">
              <a:solidFill>
                <a:srgbClr val="C00000"/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19" name="圖片 18" descr="索書號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0"/>
            <a:ext cx="3834846" cy="100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水果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643446"/>
            <a:ext cx="2362210" cy="1771658"/>
          </a:xfrm>
          <a:prstGeom prst="rect">
            <a:avLst/>
          </a:prstGeom>
        </p:spPr>
      </p:pic>
      <p:pic>
        <p:nvPicPr>
          <p:cNvPr id="14" name="圖片 13" descr="水果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1857364"/>
            <a:ext cx="3002735" cy="2643206"/>
          </a:xfrm>
          <a:prstGeom prst="rect">
            <a:avLst/>
          </a:prstGeom>
        </p:spPr>
      </p:pic>
      <p:pic>
        <p:nvPicPr>
          <p:cNvPr id="15" name="圖片 14" descr="水果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00174"/>
            <a:ext cx="2512846" cy="2071702"/>
          </a:xfrm>
          <a:prstGeom prst="rect">
            <a:avLst/>
          </a:prstGeom>
        </p:spPr>
      </p:pic>
      <p:pic>
        <p:nvPicPr>
          <p:cNvPr id="7" name="圖片 6" descr="水果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143380"/>
            <a:ext cx="2502553" cy="2000264"/>
          </a:xfrm>
          <a:prstGeom prst="rect">
            <a:avLst/>
          </a:prstGeom>
        </p:spPr>
      </p:pic>
      <p:pic>
        <p:nvPicPr>
          <p:cNvPr id="8" name="圖片 7" descr="水果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214422"/>
            <a:ext cx="2986104" cy="1980781"/>
          </a:xfrm>
          <a:prstGeom prst="rect">
            <a:avLst/>
          </a:prstGeom>
        </p:spPr>
      </p:pic>
      <p:pic>
        <p:nvPicPr>
          <p:cNvPr id="9" name="圖片 8" descr="樹2.jpg"/>
          <p:cNvPicPr>
            <a:picLocks noChangeAspect="1"/>
          </p:cNvPicPr>
          <p:nvPr/>
        </p:nvPicPr>
        <p:blipFill>
          <a:blip r:embed="rId7" cstate="print"/>
          <a:srcRect l="16320" t="3161" r="17348" b="4336"/>
          <a:stretch>
            <a:fillRect/>
          </a:stretch>
        </p:blipFill>
        <p:spPr>
          <a:xfrm>
            <a:off x="6000760" y="3429000"/>
            <a:ext cx="2249181" cy="2214578"/>
          </a:xfrm>
          <a:prstGeom prst="rect">
            <a:avLst/>
          </a:prstGeom>
        </p:spPr>
      </p:pic>
      <p:pic>
        <p:nvPicPr>
          <p:cNvPr id="17" name="圖片 16" descr="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66" y="214290"/>
            <a:ext cx="6322657" cy="81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P1080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3" r="6250" b="8333"/>
          <a:stretch>
            <a:fillRect/>
          </a:stretch>
        </p:blipFill>
        <p:spPr>
          <a:xfrm>
            <a:off x="90889" y="2571744"/>
            <a:ext cx="4437815" cy="3571900"/>
          </a:xfrm>
        </p:spPr>
      </p:pic>
      <p:pic>
        <p:nvPicPr>
          <p:cNvPr id="4" name="圖片 3" descr="索書號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0"/>
            <a:ext cx="3834846" cy="1005680"/>
          </a:xfrm>
          <a:prstGeom prst="rect">
            <a:avLst/>
          </a:prstGeom>
        </p:spPr>
      </p:pic>
      <p:pic>
        <p:nvPicPr>
          <p:cNvPr id="6" name="圖片 5" descr="P1080941.JPG"/>
          <p:cNvPicPr>
            <a:picLocks noChangeAspect="1"/>
          </p:cNvPicPr>
          <p:nvPr/>
        </p:nvPicPr>
        <p:blipFill>
          <a:blip r:embed="rId4" cstate="print"/>
          <a:srcRect l="13636" t="6060" r="15909" b="19696"/>
          <a:stretch>
            <a:fillRect/>
          </a:stretch>
        </p:blipFill>
        <p:spPr>
          <a:xfrm>
            <a:off x="4572000" y="2571744"/>
            <a:ext cx="4429156" cy="35719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71472" y="171448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娃娃體(P)" pitchFamily="2" charset="-120"/>
                <a:ea typeface="華康娃娃體(P)" pitchFamily="2" charset="-120"/>
              </a:rPr>
              <a:t>每間圖書館的書標有可能長得不一樣哦！</a:t>
            </a:r>
            <a:endParaRPr lang="zh-TW" altLang="en-US" sz="3600" dirty="0">
              <a:latin typeface="華康娃娃體(P)" pitchFamily="2" charset="-120"/>
              <a:ea typeface="華康娃娃體(P)" pitchFamily="2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書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76" y="3286124"/>
            <a:ext cx="3429024" cy="3429024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0" y="500042"/>
            <a:ext cx="8858280" cy="2643206"/>
          </a:xfrm>
          <a:prstGeom prst="wedgeEllipseCallout">
            <a:avLst>
              <a:gd name="adj1" fmla="val 35169"/>
              <a:gd name="adj2" fmla="val 532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華康圓體注音" pitchFamily="18" charset="-120"/>
                <a:ea typeface="華康圓體注音" pitchFamily="18" charset="-120"/>
              </a:rPr>
              <a:t>唉呀！</a:t>
            </a:r>
            <a:endParaRPr lang="en-US" altLang="zh-TW" sz="2400" dirty="0" smtClean="0">
              <a:solidFill>
                <a:srgbClr val="002060"/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華康圓體注音" pitchFamily="18" charset="-120"/>
                <a:ea typeface="華康圓體注音" pitchFamily="18" charset="-120"/>
              </a:rPr>
              <a:t>每次小朋友看完書之後，</a:t>
            </a:r>
            <a:endParaRPr lang="en-US" altLang="zh-TW" sz="2400" dirty="0" smtClean="0">
              <a:solidFill>
                <a:srgbClr val="002060"/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華康圓體注音" pitchFamily="18" charset="-120"/>
                <a:ea typeface="華康圓體注音" pitchFamily="18" charset="-120"/>
              </a:rPr>
              <a:t>我們的位置都大亂。</a:t>
            </a:r>
            <a:endParaRPr lang="en-US" altLang="zh-TW" sz="2400" dirty="0" smtClean="0">
              <a:solidFill>
                <a:srgbClr val="002060"/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華康圓體注音" pitchFamily="18" charset="-120"/>
                <a:ea typeface="華康圓體注音" pitchFamily="18" charset="-120"/>
              </a:rPr>
              <a:t>小朋友，可以幫我們排好順序，</a:t>
            </a:r>
            <a:endParaRPr lang="en-US" altLang="zh-TW" sz="2400" dirty="0" smtClean="0">
              <a:solidFill>
                <a:srgbClr val="002060"/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華康圓體注音" pitchFamily="18" charset="-120"/>
                <a:ea typeface="華康圓體注音" pitchFamily="18" charset="-120"/>
              </a:rPr>
              <a:t>讓我們回到自己的家嗎？</a:t>
            </a:r>
            <a:endParaRPr lang="zh-TW" altLang="en-US" sz="2400" dirty="0">
              <a:solidFill>
                <a:srgbClr val="002060"/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logo-橫-去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6215082"/>
            <a:ext cx="2923571" cy="428628"/>
          </a:xfrm>
          <a:prstGeom prst="rect">
            <a:avLst/>
          </a:prstGeom>
        </p:spPr>
      </p:pic>
      <p:sp>
        <p:nvSpPr>
          <p:cNvPr id="8" name="標題 3"/>
          <p:cNvSpPr txBox="1">
            <a:spLocks/>
          </p:cNvSpPr>
          <p:nvPr/>
        </p:nvSpPr>
        <p:spPr>
          <a:xfrm rot="21256031">
            <a:off x="616048" y="3461327"/>
            <a:ext cx="6429420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Arial" pitchFamily="34" charset="0"/>
              </a:rPr>
              <a:t>排架小幫手</a:t>
            </a:r>
            <a:endParaRPr kumimoji="0" lang="zh-TW" altLang="en-US" sz="60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Arial" pitchFamily="34" charset="0"/>
            </a:endParaRPr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1142976" y="1857364"/>
            <a:ext cx="642942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Arial" pitchFamily="34" charset="0"/>
              </a:rPr>
              <a:t>恭喜你成為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Arial" pitchFamily="34" charset="0"/>
            </a:endParaRPr>
          </a:p>
        </p:txBody>
      </p:sp>
      <p:pic>
        <p:nvPicPr>
          <p:cNvPr id="10" name="圖片 9" descr="合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36907">
            <a:off x="6493114" y="3492727"/>
            <a:ext cx="2453174" cy="245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14021\AppData\Local\Microsoft\Windows\Temporary Internet Files\Content.IE5\FWMY0NSZ\0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1524000" cy="1676400"/>
          </a:xfrm>
          <a:prstGeom prst="rect">
            <a:avLst/>
          </a:prstGeom>
          <a:noFill/>
        </p:spPr>
      </p:pic>
      <p:pic>
        <p:nvPicPr>
          <p:cNvPr id="26" name="圖片 25" descr="花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714752"/>
            <a:ext cx="2285992" cy="2285992"/>
          </a:xfrm>
          <a:prstGeom prst="rect">
            <a:avLst/>
          </a:prstGeom>
        </p:spPr>
      </p:pic>
      <p:pic>
        <p:nvPicPr>
          <p:cNvPr id="28" name="圖片 27" descr="花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000240"/>
            <a:ext cx="2000264" cy="2000264"/>
          </a:xfrm>
          <a:prstGeom prst="rect">
            <a:avLst/>
          </a:prstGeom>
        </p:spPr>
      </p:pic>
      <p:pic>
        <p:nvPicPr>
          <p:cNvPr id="29" name="圖片 28" descr="花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928802"/>
            <a:ext cx="1866592" cy="1866592"/>
          </a:xfrm>
          <a:prstGeom prst="rect">
            <a:avLst/>
          </a:prstGeom>
        </p:spPr>
      </p:pic>
      <p:pic>
        <p:nvPicPr>
          <p:cNvPr id="8" name="圖片 7" descr="蝴蝶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429132"/>
            <a:ext cx="2325506" cy="2200554"/>
          </a:xfrm>
          <a:prstGeom prst="rect">
            <a:avLst/>
          </a:prstGeom>
        </p:spPr>
      </p:pic>
      <p:pic>
        <p:nvPicPr>
          <p:cNvPr id="9" name="圖片 8" descr="蝴蝶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643050"/>
            <a:ext cx="2343798" cy="1663699"/>
          </a:xfrm>
          <a:prstGeom prst="rect">
            <a:avLst/>
          </a:prstGeom>
        </p:spPr>
      </p:pic>
      <p:pic>
        <p:nvPicPr>
          <p:cNvPr id="10" name="圖片 9" descr="蝴蝶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00098" y="3571876"/>
            <a:ext cx="3905277" cy="2928958"/>
          </a:xfrm>
          <a:prstGeom prst="rect">
            <a:avLst/>
          </a:prstGeom>
        </p:spPr>
      </p:pic>
      <p:pic>
        <p:nvPicPr>
          <p:cNvPr id="15" name="圖片 14" descr="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092" y="214289"/>
            <a:ext cx="6365056" cy="82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14021\AppData\Local\Microsoft\Windows\Temporary Internet Files\Content.IE5\ADX7RKWX\hel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5314">
            <a:off x="7532881" y="4175302"/>
            <a:ext cx="714380" cy="714380"/>
          </a:xfrm>
          <a:prstGeom prst="rect">
            <a:avLst/>
          </a:prstGeom>
          <a:noFill/>
        </p:spPr>
      </p:pic>
      <p:pic>
        <p:nvPicPr>
          <p:cNvPr id="5" name="Picture 2" descr="C:\Users\a14021\AppData\Local\Microsoft\Windows\Temporary Internet Files\Content.IE5\ADX7RKWX\hel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6476">
            <a:off x="8297887" y="3917924"/>
            <a:ext cx="714380" cy="714380"/>
          </a:xfrm>
          <a:prstGeom prst="rect">
            <a:avLst/>
          </a:prstGeom>
          <a:noFill/>
        </p:spPr>
      </p:pic>
      <p:pic>
        <p:nvPicPr>
          <p:cNvPr id="6" name="圖片 5" descr="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970368"/>
            <a:ext cx="4949480" cy="3316152"/>
          </a:xfrm>
          <a:prstGeom prst="rect">
            <a:avLst/>
          </a:prstGeom>
        </p:spPr>
      </p:pic>
      <p:pic>
        <p:nvPicPr>
          <p:cNvPr id="7" name="圖片 6" descr="20120423吉祥物-拉比La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4786322"/>
            <a:ext cx="1357290" cy="1757332"/>
          </a:xfrm>
          <a:prstGeom prst="rect">
            <a:avLst/>
          </a:prstGeom>
        </p:spPr>
      </p:pic>
      <p:pic>
        <p:nvPicPr>
          <p:cNvPr id="15" name="圖片 14" descr="5.png"/>
          <p:cNvPicPr>
            <a:picLocks noChangeAspect="1"/>
          </p:cNvPicPr>
          <p:nvPr/>
        </p:nvPicPr>
        <p:blipFill>
          <a:blip r:embed="rId5"/>
          <a:srcRect r="21093"/>
          <a:stretch>
            <a:fillRect/>
          </a:stretch>
        </p:blipFill>
        <p:spPr>
          <a:xfrm>
            <a:off x="1700100" y="1714488"/>
            <a:ext cx="5872296" cy="1143008"/>
          </a:xfrm>
          <a:prstGeom prst="rect">
            <a:avLst/>
          </a:prstGeom>
        </p:spPr>
      </p:pic>
      <p:pic>
        <p:nvPicPr>
          <p:cNvPr id="11" name="內容版面配置區 10" descr="4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285984" y="150812"/>
            <a:ext cx="5107730" cy="883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8867722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6" name="圖片 5" descr="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928934"/>
            <a:ext cx="3169292" cy="2946716"/>
          </a:xfrm>
          <a:prstGeom prst="rect">
            <a:avLst/>
          </a:prstGeom>
        </p:spPr>
      </p:pic>
      <p:pic>
        <p:nvPicPr>
          <p:cNvPr id="7" name="圖片 6" descr="0-2.jpg"/>
          <p:cNvPicPr>
            <a:picLocks noChangeAspect="1"/>
          </p:cNvPicPr>
          <p:nvPr/>
        </p:nvPicPr>
        <p:blipFill>
          <a:blip r:embed="rId4"/>
          <a:srcRect l="19827" t="15517" r="19827" b="17672"/>
          <a:stretch>
            <a:fillRect/>
          </a:stretch>
        </p:blipFill>
        <p:spPr>
          <a:xfrm>
            <a:off x="3214678" y="2857496"/>
            <a:ext cx="2714644" cy="3005498"/>
          </a:xfrm>
          <a:prstGeom prst="rect">
            <a:avLst/>
          </a:prstGeom>
        </p:spPr>
      </p:pic>
      <p:pic>
        <p:nvPicPr>
          <p:cNvPr id="8" name="圖片 7" descr="0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55" y="2857497"/>
            <a:ext cx="2383742" cy="307183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772816"/>
            <a:ext cx="7905311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6" name="圖片 5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4" y="3000372"/>
            <a:ext cx="2689188" cy="2500329"/>
          </a:xfrm>
          <a:prstGeom prst="rect">
            <a:avLst/>
          </a:prstGeom>
        </p:spPr>
      </p:pic>
      <p:pic>
        <p:nvPicPr>
          <p:cNvPr id="7" name="圖片 6" descr="1-3.jpg"/>
          <p:cNvPicPr>
            <a:picLocks noChangeAspect="1"/>
          </p:cNvPicPr>
          <p:nvPr/>
        </p:nvPicPr>
        <p:blipFill>
          <a:blip r:embed="rId4"/>
          <a:srcRect t="1970" b="1970"/>
          <a:stretch>
            <a:fillRect/>
          </a:stretch>
        </p:blipFill>
        <p:spPr>
          <a:xfrm>
            <a:off x="3487017" y="3000372"/>
            <a:ext cx="2799495" cy="2500330"/>
          </a:xfrm>
          <a:prstGeom prst="rect">
            <a:avLst/>
          </a:prstGeom>
        </p:spPr>
      </p:pic>
      <p:pic>
        <p:nvPicPr>
          <p:cNvPr id="9" name="圖片 8" descr="1-4.jpg"/>
          <p:cNvPicPr>
            <a:picLocks noChangeAspect="1"/>
          </p:cNvPicPr>
          <p:nvPr/>
        </p:nvPicPr>
        <p:blipFill>
          <a:blip r:embed="rId5"/>
          <a:srcRect l="30603" t="21983" r="30603" b="21982"/>
          <a:stretch>
            <a:fillRect/>
          </a:stretch>
        </p:blipFill>
        <p:spPr>
          <a:xfrm>
            <a:off x="6715140" y="2928934"/>
            <a:ext cx="2000264" cy="28892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1844824"/>
            <a:ext cx="768590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6" name="圖片 5" descr="2-1.jpg"/>
          <p:cNvPicPr>
            <a:picLocks noChangeAspect="1"/>
          </p:cNvPicPr>
          <p:nvPr/>
        </p:nvPicPr>
        <p:blipFill>
          <a:blip r:embed="rId3"/>
          <a:srcRect l="19397" t="28017" r="20258" b="28879"/>
          <a:stretch>
            <a:fillRect/>
          </a:stretch>
        </p:blipFill>
        <p:spPr>
          <a:xfrm>
            <a:off x="928662" y="3000372"/>
            <a:ext cx="3700488" cy="2643206"/>
          </a:xfrm>
          <a:prstGeom prst="rect">
            <a:avLst/>
          </a:prstGeom>
        </p:spPr>
      </p:pic>
      <p:pic>
        <p:nvPicPr>
          <p:cNvPr id="7" name="圖片 6" descr="2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714620"/>
            <a:ext cx="3314700" cy="33147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718100"/>
            <a:ext cx="7668202" cy="77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286512" cy="810302"/>
          </a:xfrm>
          <a:prstGeom prst="rect">
            <a:avLst/>
          </a:prstGeom>
        </p:spPr>
      </p:pic>
      <p:pic>
        <p:nvPicPr>
          <p:cNvPr id="7" name="圖片 6" descr="3-2.jpg"/>
          <p:cNvPicPr>
            <a:picLocks noChangeAspect="1"/>
          </p:cNvPicPr>
          <p:nvPr/>
        </p:nvPicPr>
        <p:blipFill>
          <a:blip r:embed="rId3"/>
          <a:srcRect l="14894" r="14894"/>
          <a:stretch>
            <a:fillRect/>
          </a:stretch>
        </p:blipFill>
        <p:spPr>
          <a:xfrm>
            <a:off x="2357422" y="2977892"/>
            <a:ext cx="2174866" cy="2880000"/>
          </a:xfrm>
          <a:prstGeom prst="rect">
            <a:avLst/>
          </a:prstGeom>
        </p:spPr>
      </p:pic>
      <p:pic>
        <p:nvPicPr>
          <p:cNvPr id="8" name="圖片 7" descr="3-3.jpg"/>
          <p:cNvPicPr>
            <a:picLocks noChangeAspect="1"/>
          </p:cNvPicPr>
          <p:nvPr/>
        </p:nvPicPr>
        <p:blipFill>
          <a:blip r:embed="rId4"/>
          <a:srcRect l="15649" r="15649"/>
          <a:stretch>
            <a:fillRect/>
          </a:stretch>
        </p:blipFill>
        <p:spPr>
          <a:xfrm>
            <a:off x="4658484" y="2928934"/>
            <a:ext cx="2128094" cy="2880000"/>
          </a:xfrm>
          <a:prstGeom prst="rect">
            <a:avLst/>
          </a:prstGeom>
        </p:spPr>
      </p:pic>
      <p:pic>
        <p:nvPicPr>
          <p:cNvPr id="9" name="圖片 8" descr="3-4.jpg"/>
          <p:cNvPicPr>
            <a:picLocks noChangeAspect="1"/>
          </p:cNvPicPr>
          <p:nvPr/>
        </p:nvPicPr>
        <p:blipFill>
          <a:blip r:embed="rId5"/>
          <a:srcRect l="15649" r="15649"/>
          <a:stretch>
            <a:fillRect/>
          </a:stretch>
        </p:blipFill>
        <p:spPr>
          <a:xfrm>
            <a:off x="6944500" y="2928934"/>
            <a:ext cx="2128094" cy="2880000"/>
          </a:xfrm>
          <a:prstGeom prst="rect">
            <a:avLst/>
          </a:prstGeom>
        </p:spPr>
      </p:pic>
      <p:pic>
        <p:nvPicPr>
          <p:cNvPr id="10" name="圖片 9" descr="3-1.jpg"/>
          <p:cNvPicPr>
            <a:picLocks noChangeAspect="1"/>
          </p:cNvPicPr>
          <p:nvPr/>
        </p:nvPicPr>
        <p:blipFill>
          <a:blip r:embed="rId6"/>
          <a:srcRect l="15874" r="16094"/>
          <a:stretch>
            <a:fillRect/>
          </a:stretch>
        </p:blipFill>
        <p:spPr>
          <a:xfrm>
            <a:off x="142844" y="2928934"/>
            <a:ext cx="2143140" cy="29289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1844824"/>
            <a:ext cx="793268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98</Words>
  <Application>Microsoft Office PowerPoint</Application>
  <PresentationFormat>如螢幕大小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華康娃娃體</vt:lpstr>
      <vt:lpstr>華康娃娃體(P)</vt:lpstr>
      <vt:lpstr>華康圓體注音</vt:lpstr>
      <vt:lpstr>微軟正黑體</vt:lpstr>
      <vt:lpstr>新細明體</vt:lpstr>
      <vt:lpstr>Arial</vt:lpstr>
      <vt:lpstr>Calibri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陳雅苓</cp:lastModifiedBy>
  <cp:revision>193</cp:revision>
  <dcterms:created xsi:type="dcterms:W3CDTF">2011-06-08T07:46:25Z</dcterms:created>
  <dcterms:modified xsi:type="dcterms:W3CDTF">2024-03-25T02:18:11Z</dcterms:modified>
</cp:coreProperties>
</file>