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7" r:id="rId1"/>
  </p:sldMasterIdLst>
  <p:notesMasterIdLst>
    <p:notesMasterId r:id="rId15"/>
  </p:notesMasterIdLst>
  <p:sldIdLst>
    <p:sldId id="256" r:id="rId2"/>
    <p:sldId id="297" r:id="rId3"/>
    <p:sldId id="314" r:id="rId4"/>
    <p:sldId id="317" r:id="rId5"/>
    <p:sldId id="324" r:id="rId6"/>
    <p:sldId id="298" r:id="rId7"/>
    <p:sldId id="325" r:id="rId8"/>
    <p:sldId id="320" r:id="rId9"/>
    <p:sldId id="323" r:id="rId10"/>
    <p:sldId id="321" r:id="rId11"/>
    <p:sldId id="310" r:id="rId12"/>
    <p:sldId id="313" r:id="rId13"/>
    <p:sldId id="312" r:id="rId14"/>
  </p:sldIdLst>
  <p:sldSz cx="9144000" cy="5143500" type="screen16x9"/>
  <p:notesSz cx="6858000" cy="9144000"/>
  <p:embeddedFontLst>
    <p:embeddedFont>
      <p:font typeface="華康平劇體W7" pitchFamily="81" charset="-120"/>
      <p:regular r:id="rId16"/>
    </p:embeddedFont>
    <p:embeddedFont>
      <p:font typeface="Bangers" charset="0"/>
      <p:regular r:id="rId17"/>
    </p:embeddedFont>
    <p:embeddedFont>
      <p:font typeface="Sniglet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00"/>
    <a:srgbClr val="285D88"/>
    <a:srgbClr val="993735"/>
    <a:srgbClr val="FF6600"/>
    <a:srgbClr val="FFFF66"/>
    <a:srgbClr val="FFFFCC"/>
    <a:srgbClr val="FF66FF"/>
    <a:srgbClr val="CCFF33"/>
  </p:clrMru>
</p:presentationPr>
</file>

<file path=ppt/tableStyles.xml><?xml version="1.0" encoding="utf-8"?>
<a:tblStyleLst xmlns:a="http://schemas.openxmlformats.org/drawingml/2006/main" def="{327E6F3F-F360-4AE7-AEA9-36705B7F2DB4}">
  <a:tblStyle styleId="{327E6F3F-F360-4AE7-AEA9-36705B7F2D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2448" autoAdjust="0"/>
  </p:normalViewPr>
  <p:slideViewPr>
    <p:cSldViewPr>
      <p:cViewPr>
        <p:scale>
          <a:sx n="90" d="100"/>
          <a:sy n="90" d="100"/>
        </p:scale>
        <p:origin x="-1234" y="-3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altLang="en-US" dirty="0" smtClean="0"/>
              <a:t>為尊重著作權，本投影片</a:t>
            </a:r>
            <a:r>
              <a:rPr lang="zh-TW" altLang="en-US" smtClean="0"/>
              <a:t>不</a:t>
            </a:r>
            <a:r>
              <a:rPr lang="zh-TW" altLang="en-US" smtClean="0"/>
              <a:t>提供繪本的圖</a:t>
            </a:r>
            <a:r>
              <a:rPr lang="zh-TW" altLang="en-US" dirty="0" smtClean="0"/>
              <a:t>文內容。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altLang="en-US" dirty="0" smtClean="0"/>
              <a:t>小組討論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/>
              <a:t>學習單</a:t>
            </a:r>
            <a:endParaRPr lang="zh-TW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學習單</a:t>
            </a:r>
            <a:endParaRPr lang="zh-TW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altLang="en-US" dirty="0" smtClean="0"/>
              <a:t>分組玩大富翁，可愛的小動物代表各組，所以玩大富翁時，請老師結束放映模式，以編輯模式移動動物圖示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 descr="comic-04.png"/>
          <p:cNvPicPr preferRelativeResize="0"/>
          <p:nvPr/>
        </p:nvPicPr>
        <p:blipFill>
          <a:blip r:embed="rId2" cstate="screen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/>
          <p:nvPr/>
        </p:nvSpPr>
        <p:spPr>
          <a:xfrm>
            <a:off x="1315275" y="921225"/>
            <a:ext cx="6411650" cy="3910600"/>
          </a:xfrm>
          <a:custGeom>
            <a:avLst/>
            <a:gdLst/>
            <a:ahLst/>
            <a:cxnLst/>
            <a:rect l="0" t="0" r="0" b="0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1" name="Shape 11"/>
          <p:cNvSpPr/>
          <p:nvPr/>
        </p:nvSpPr>
        <p:spPr>
          <a:xfrm>
            <a:off x="1010475" y="616425"/>
            <a:ext cx="6411650" cy="3910600"/>
          </a:xfrm>
          <a:custGeom>
            <a:avLst/>
            <a:gdLst/>
            <a:ahLst/>
            <a:cxnLst/>
            <a:rect l="0" t="0" r="0" b="0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400">
                <a:latin typeface="華康平劇體W7" pitchFamily="81" charset="-120"/>
                <a:ea typeface="華康平劇體W7" pitchFamily="81" charset="-120"/>
              </a:defRPr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 descr="comic-04.png"/>
          <p:cNvPicPr preferRelativeResize="0"/>
          <p:nvPr/>
        </p:nvPicPr>
        <p:blipFill>
          <a:blip r:embed="rId2" cstate="screen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/>
          <p:nvPr/>
        </p:nvSpPr>
        <p:spPr>
          <a:xfrm rot="169468" flipH="1">
            <a:off x="3608972" y="6461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69468" flipH="1">
            <a:off x="3380372" y="4175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4101125" y="1659550"/>
            <a:ext cx="37674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3600">
                <a:latin typeface="華康平劇體W7" pitchFamily="81" charset="-120"/>
                <a:ea typeface="華康平劇體W7" pitchFamily="81" charset="-120"/>
              </a:defRPr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4101125" y="2687651"/>
            <a:ext cx="37674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1800">
                <a:solidFill>
                  <a:srgbClr val="000000"/>
                </a:solidFill>
                <a:latin typeface="華康平劇體W7" pitchFamily="81" charset="-120"/>
                <a:ea typeface="華康平劇體W7" pitchFamily="81" charset="-120"/>
              </a:defRPr>
            </a:lvl1pPr>
            <a:lvl2pPr lvl="1" algn="ctr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18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18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hape 25" descr="comic-01.png"/>
          <p:cNvPicPr preferRelativeResize="0"/>
          <p:nvPr/>
        </p:nvPicPr>
        <p:blipFill>
          <a:blip r:embed="rId2" cstate="screen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7" name="Shape 27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>
                <a:latin typeface="華康平劇體W7" pitchFamily="81" charset="-120"/>
                <a:ea typeface="華康平劇體W7" pitchFamily="81" charset="-12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>
                <a:latin typeface="華康平劇體W7" pitchFamily="81" charset="-120"/>
                <a:ea typeface="華康平劇體W7" pitchFamily="81" charset="-12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 descr="comic-03.png"/>
          <p:cNvPicPr preferRelativeResize="0"/>
          <p:nvPr/>
        </p:nvPicPr>
        <p:blipFill>
          <a:blip r:embed="rId2" cstate="screen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A7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6" r:id="rId4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華康平劇體W7" pitchFamily="81" charset="-120"/>
          <a:ea typeface="華康平劇體W7" pitchFamily="81" charset="-120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華康平劇體W7" pitchFamily="81" charset="-120"/>
          <a:ea typeface="華康平劇體W7" pitchFamily="81" charset="-12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圖片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20123" y="1203598"/>
            <a:ext cx="3328141" cy="237114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51719" y="1808886"/>
            <a:ext cx="2089308" cy="253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9" descr="圖片1-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4857370"/>
            <a:ext cx="9144000" cy="286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圖片11.png"/>
          <p:cNvPicPr>
            <a:picLocks noChangeAspect="1"/>
          </p:cNvPicPr>
          <p:nvPr/>
        </p:nvPicPr>
        <p:blipFill>
          <a:blip r:embed="rId2" cstate="screen"/>
          <a:srcRect l="5436" t="6674" r="2160"/>
          <a:stretch>
            <a:fillRect/>
          </a:stretch>
        </p:blipFill>
        <p:spPr>
          <a:xfrm>
            <a:off x="4355976" y="1347614"/>
            <a:ext cx="3384376" cy="1855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14121\Downloads\drive-download-20171022T081130Z-001\piggybank_0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92280" y="483518"/>
            <a:ext cx="1872208" cy="2474703"/>
          </a:xfrm>
          <a:prstGeom prst="rect">
            <a:avLst/>
          </a:prstGeom>
          <a:noFill/>
        </p:spPr>
      </p:pic>
      <p:pic>
        <p:nvPicPr>
          <p:cNvPr id="2051" name="Picture 3" descr="C:\Users\a14121\Downloads\drive-download-20171022T081130Z-001\piggybank_0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3456178"/>
            <a:ext cx="792088" cy="1299956"/>
          </a:xfrm>
          <a:prstGeom prst="rect">
            <a:avLst/>
          </a:prstGeom>
          <a:noFill/>
        </p:spPr>
      </p:pic>
      <p:pic>
        <p:nvPicPr>
          <p:cNvPr id="7" name="圖片 6" descr="圖片12.png"/>
          <p:cNvPicPr>
            <a:picLocks noChangeAspect="1"/>
          </p:cNvPicPr>
          <p:nvPr/>
        </p:nvPicPr>
        <p:blipFill>
          <a:blip r:embed="rId5" cstate="screen"/>
          <a:srcRect l="12810" t="28350" r="36674" b="6178"/>
          <a:stretch>
            <a:fillRect/>
          </a:stretch>
        </p:blipFill>
        <p:spPr>
          <a:xfrm rot="-300000">
            <a:off x="664545" y="667991"/>
            <a:ext cx="2638907" cy="1331078"/>
          </a:xfrm>
          <a:prstGeom prst="rect">
            <a:avLst/>
          </a:prstGeom>
        </p:spPr>
      </p:pic>
      <p:pic>
        <p:nvPicPr>
          <p:cNvPr id="8" name="圖片 7" descr="圖片13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979712" y="2060826"/>
            <a:ext cx="5037483" cy="1519035"/>
          </a:xfrm>
          <a:prstGeom prst="rect">
            <a:avLst/>
          </a:prstGeom>
        </p:spPr>
      </p:pic>
      <p:pic>
        <p:nvPicPr>
          <p:cNvPr id="9" name="圖片 8" descr="圖片15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406783" y="4820439"/>
            <a:ext cx="1737217" cy="323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圖片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-92546"/>
            <a:ext cx="9361040" cy="5328592"/>
          </a:xfrm>
          <a:prstGeom prst="rect">
            <a:avLst/>
          </a:prstGeom>
        </p:spPr>
      </p:pic>
      <p:sp>
        <p:nvSpPr>
          <p:cNvPr id="18" name="向右箭號 17"/>
          <p:cNvSpPr/>
          <p:nvPr/>
        </p:nvSpPr>
        <p:spPr>
          <a:xfrm rot="16200000">
            <a:off x="539552" y="4155926"/>
            <a:ext cx="432048" cy="432048"/>
          </a:xfrm>
          <a:prstGeom prst="rightArrow">
            <a:avLst/>
          </a:prstGeom>
          <a:blipFill>
            <a:blip r:embed="rId4" cstate="screen"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blipFill>
                <a:blip r:embed="rId5"/>
                <a:tile tx="0" ty="0" sx="100000" sy="100000" flip="none" algn="tl"/>
              </a:blipFill>
            </a:endParaRPr>
          </a:p>
        </p:txBody>
      </p:sp>
      <p:pic>
        <p:nvPicPr>
          <p:cNvPr id="1026" name="Picture 2" descr="C:\Users\a14121\Downloads\drive-download-20171022T081130Z-001\animal_lion.png"/>
          <p:cNvPicPr preferRelativeResize="0">
            <a:picLocks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547664" y="3219822"/>
            <a:ext cx="648000" cy="720000"/>
          </a:xfrm>
          <a:prstGeom prst="rect">
            <a:avLst/>
          </a:prstGeom>
          <a:noFill/>
        </p:spPr>
      </p:pic>
      <p:pic>
        <p:nvPicPr>
          <p:cNvPr id="1027" name="Picture 3" descr="C:\Users\a14121\Downloads\drive-download-20171022T081130Z-001\animal_monkey.png"/>
          <p:cNvPicPr preferRelativeResize="0">
            <a:picLocks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843808" y="3219902"/>
            <a:ext cx="720080" cy="720000"/>
          </a:xfrm>
          <a:prstGeom prst="rect">
            <a:avLst/>
          </a:prstGeom>
          <a:noFill/>
        </p:spPr>
      </p:pic>
      <p:pic>
        <p:nvPicPr>
          <p:cNvPr id="1028" name="Picture 4" descr="C:\Users\a14121\Downloads\drive-download-20171022T081130Z-001\animal_pengue.png"/>
          <p:cNvPicPr preferRelativeResize="0">
            <a:picLocks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491880" y="3219902"/>
            <a:ext cx="648000" cy="720000"/>
          </a:xfrm>
          <a:prstGeom prst="rect">
            <a:avLst/>
          </a:prstGeom>
          <a:noFill/>
        </p:spPr>
      </p:pic>
      <p:pic>
        <p:nvPicPr>
          <p:cNvPr id="1029" name="Picture 5" descr="C:\Users\a14121\Downloads\drive-download-20171022T081130Z-001\animal_elephant.png"/>
          <p:cNvPicPr preferRelativeResize="0">
            <a:picLocks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139952" y="3219902"/>
            <a:ext cx="648000" cy="720000"/>
          </a:xfrm>
          <a:prstGeom prst="rect">
            <a:avLst/>
          </a:prstGeom>
          <a:noFill/>
        </p:spPr>
      </p:pic>
      <p:pic>
        <p:nvPicPr>
          <p:cNvPr id="1030" name="Picture 6" descr="C:\Users\a14121\Downloads\drive-download-20171022T081130Z-001\animal_chicken.png"/>
          <p:cNvPicPr preferRelativeResize="0">
            <a:picLocks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195736" y="3219902"/>
            <a:ext cx="576064" cy="720000"/>
          </a:xfrm>
          <a:prstGeom prst="rect">
            <a:avLst/>
          </a:prstGeom>
          <a:noFill/>
        </p:spPr>
      </p:pic>
      <p:pic>
        <p:nvPicPr>
          <p:cNvPr id="1031" name="Picture 7" descr="C:\Users\a14121\Downloads\drive-download-20171022T081130Z-001\animal_bear.png"/>
          <p:cNvPicPr preferRelativeResize="0">
            <a:picLocks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860032" y="3219902"/>
            <a:ext cx="576064" cy="7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5608400" y="449600"/>
            <a:ext cx="2818200" cy="2653800"/>
          </a:xfrm>
          <a:prstGeom prst="wedgeEllipseCallout">
            <a:avLst>
              <a:gd name="adj1" fmla="val -57425"/>
              <a:gd name="adj2" fmla="val 37651"/>
            </a:avLst>
          </a:prstGeom>
          <a:blipFill dpi="0" rotWithShape="1">
            <a:blip r:embed="rId3" cstate="screen"/>
            <a:srcRect/>
            <a:stretch>
              <a:fillRect l="18000" t="15000" r="15000" b="15000"/>
            </a:stretch>
          </a:blip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" name="圖片 6" descr="圖片16.png"/>
          <p:cNvPicPr>
            <a:picLocks noChangeAspect="1"/>
          </p:cNvPicPr>
          <p:nvPr/>
        </p:nvPicPr>
        <p:blipFill>
          <a:blip r:embed="rId4" cstate="screen"/>
          <a:srcRect l="8151" t="12648" r="10248" b="3875"/>
          <a:stretch>
            <a:fillRect/>
          </a:stretch>
        </p:blipFill>
        <p:spPr>
          <a:xfrm>
            <a:off x="395536" y="1203598"/>
            <a:ext cx="4896544" cy="2485938"/>
          </a:xfrm>
          <a:prstGeom prst="rect">
            <a:avLst/>
          </a:prstGeom>
        </p:spPr>
      </p:pic>
      <p:pic>
        <p:nvPicPr>
          <p:cNvPr id="8" name="圖片 7" descr="圖片17.png"/>
          <p:cNvPicPr>
            <a:picLocks noChangeAspect="1"/>
          </p:cNvPicPr>
          <p:nvPr/>
        </p:nvPicPr>
        <p:blipFill>
          <a:blip r:embed="rId5" cstate="screen"/>
          <a:srcRect r="17713"/>
          <a:stretch>
            <a:fillRect/>
          </a:stretch>
        </p:blipFill>
        <p:spPr>
          <a:xfrm>
            <a:off x="-59269" y="4845393"/>
            <a:ext cx="7524328" cy="298107"/>
          </a:xfrm>
          <a:prstGeom prst="rect">
            <a:avLst/>
          </a:prstGeom>
        </p:spPr>
      </p:pic>
      <p:pic>
        <p:nvPicPr>
          <p:cNvPr id="9" name="圖片 8" descr="圖片15.png"/>
          <p:cNvPicPr>
            <a:picLocks noChangeAspect="1"/>
          </p:cNvPicPr>
          <p:nvPr/>
        </p:nvPicPr>
        <p:blipFill>
          <a:blip r:embed="rId6" cstate="screen"/>
          <a:srcRect r="3355" b="-3931"/>
          <a:stretch>
            <a:fillRect/>
          </a:stretch>
        </p:blipFill>
        <p:spPr>
          <a:xfrm>
            <a:off x="7452320" y="4842138"/>
            <a:ext cx="1678939" cy="335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圖片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57181" y="1399544"/>
            <a:ext cx="4803251" cy="1676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圖片3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87624" y="1092167"/>
            <a:ext cx="6650187" cy="2919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圖片4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-120000">
            <a:off x="1283479" y="1983534"/>
            <a:ext cx="6577041" cy="1176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圖片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9884" y="1158080"/>
            <a:ext cx="6540468" cy="2925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圖片5.png"/>
          <p:cNvPicPr>
            <a:picLocks noChangeAspect="1"/>
          </p:cNvPicPr>
          <p:nvPr/>
        </p:nvPicPr>
        <p:blipFill>
          <a:blip r:embed="rId3" cstate="screen"/>
          <a:srcRect l="3701" t="6349" r="3772"/>
          <a:stretch>
            <a:fillRect/>
          </a:stretch>
        </p:blipFill>
        <p:spPr>
          <a:xfrm>
            <a:off x="4427984" y="1131590"/>
            <a:ext cx="3308476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 descr="1.jpg"/>
          <p:cNvPicPr preferRelativeResize="0"/>
          <p:nvPr/>
        </p:nvPicPr>
        <p:blipFill>
          <a:blip r:embed="rId3" cstate="screen"/>
          <a:stretch>
            <a:fillRect/>
          </a:stretch>
        </p:blipFill>
        <p:spPr>
          <a:xfrm>
            <a:off x="7524328" y="3435846"/>
            <a:ext cx="1152128" cy="1451967"/>
          </a:xfrm>
          <a:prstGeom prst="ellipse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" name="圖片 3" descr="圖片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550" y="1234234"/>
            <a:ext cx="7716899" cy="2273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圖片8.pn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935" t="9302" r="3249"/>
          <a:stretch>
            <a:fillRect/>
          </a:stretch>
        </p:blipFill>
        <p:spPr>
          <a:xfrm>
            <a:off x="827584" y="1059582"/>
            <a:ext cx="7056784" cy="702120"/>
          </a:xfrm>
          <a:prstGeom prst="rect">
            <a:avLst/>
          </a:prstGeom>
        </p:spPr>
      </p:pic>
      <p:pic>
        <p:nvPicPr>
          <p:cNvPr id="7" name="圖片 6" descr="圖片9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979712" y="1923677"/>
            <a:ext cx="2664296" cy="2175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圖片10.png"/>
          <p:cNvPicPr>
            <a:picLocks noChangeAspect="1"/>
          </p:cNvPicPr>
          <p:nvPr/>
        </p:nvPicPr>
        <p:blipFill>
          <a:blip r:embed="rId3" cstate="screen"/>
          <a:srcRect l="2806" t="5239" r="2110" b="2974"/>
          <a:stretch>
            <a:fillRect/>
          </a:stretch>
        </p:blipFill>
        <p:spPr>
          <a:xfrm rot="60000">
            <a:off x="1331315" y="1272842"/>
            <a:ext cx="6285171" cy="2682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52</Words>
  <Application>Microsoft Office PowerPoint</Application>
  <PresentationFormat>如螢幕大小 (16:9)</PresentationFormat>
  <Paragraphs>5</Paragraphs>
  <Slides>13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Arial</vt:lpstr>
      <vt:lpstr>新細明體</vt:lpstr>
      <vt:lpstr>華康平劇體W7</vt:lpstr>
      <vt:lpstr>Bangers</vt:lpstr>
      <vt:lpstr>Sniglet</vt:lpstr>
      <vt:lpstr>Jachimo template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陳惠媛</dc:creator>
  <cp:lastModifiedBy>a14121</cp:lastModifiedBy>
  <cp:revision>225</cp:revision>
  <dcterms:modified xsi:type="dcterms:W3CDTF">2017-12-22T06:45:34Z</dcterms:modified>
</cp:coreProperties>
</file>