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85" r:id="rId3"/>
    <p:sldId id="307" r:id="rId4"/>
    <p:sldId id="284" r:id="rId5"/>
    <p:sldId id="287" r:id="rId6"/>
    <p:sldId id="286" r:id="rId7"/>
    <p:sldId id="288" r:id="rId8"/>
    <p:sldId id="303" r:id="rId9"/>
    <p:sldId id="290" r:id="rId10"/>
    <p:sldId id="292" r:id="rId11"/>
    <p:sldId id="297" r:id="rId12"/>
    <p:sldId id="262" r:id="rId13"/>
    <p:sldId id="296" r:id="rId14"/>
    <p:sldId id="298" r:id="rId15"/>
    <p:sldId id="299" r:id="rId16"/>
    <p:sldId id="300" r:id="rId17"/>
    <p:sldId id="301" r:id="rId18"/>
    <p:sldId id="302" r:id="rId19"/>
    <p:sldId id="304" r:id="rId20"/>
    <p:sldId id="308" r:id="rId21"/>
    <p:sldId id="305" r:id="rId22"/>
    <p:sldId id="279" r:id="rId23"/>
  </p:sldIdLst>
  <p:sldSz cx="9144000" cy="5143500" type="screen16x9"/>
  <p:notesSz cx="6858000" cy="9144000"/>
  <p:embeddedFontLst>
    <p:embeddedFont>
      <p:font typeface="華康楷書體注音"/>
      <p:regular r:id="rId25"/>
    </p:embeddedFont>
    <p:embeddedFont>
      <p:font typeface="王漢宗中楷體注音" panose="040B0700000000000000" pitchFamily="82" charset="-120"/>
      <p:regular r:id="rId26"/>
    </p:embeddedFont>
    <p:embeddedFont>
      <p:font typeface="Sniglet"/>
      <p:regular r:id="rId27"/>
    </p:embeddedFont>
    <p:embeddedFont>
      <p:font typeface="Segoe UI Black" panose="020B0A02040204020203" pitchFamily="34" charset="0"/>
      <p:bold r:id="rId28"/>
      <p:boldItalic r:id="rId29"/>
    </p:embeddedFont>
    <p:embeddedFont>
      <p:font typeface="微軟正黑體" panose="020B0604030504040204" pitchFamily="34" charset="-120"/>
      <p:regular r:id="rId30"/>
      <p:bold r:id="rId31"/>
    </p:embeddedFont>
    <p:embeddedFont>
      <p:font typeface="Dosis"/>
      <p:regular r:id="rId32"/>
      <p:bold r:id="rId33"/>
    </p:embeddedFont>
    <p:embeddedFont>
      <p:font typeface="華康平劇體W7" panose="040B0709000000000000" pitchFamily="81" charset="-12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0A8CD1-6527-4D64-9623-323930F1AD48}">
  <a:tblStyle styleId="{CF0A8CD1-6527-4D64-9623-323930F1AD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738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093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290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6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255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01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636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58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499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712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807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37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291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44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39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9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01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96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85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49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010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64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32" name="圖片 31" descr="logo-橫式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1100" y="82019"/>
            <a:ext cx="1643087" cy="240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55" name="圖片 54" descr="logo-橫式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2253" y="97151"/>
            <a:ext cx="1863869" cy="273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1" name="Shape 291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1" name="Shape 321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5" name="圖片 34" descr="logo-橫式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3800" y="92830"/>
            <a:ext cx="1478692" cy="216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43" name="圖片 42" descr="logo-橫式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241" y="84092"/>
            <a:ext cx="1715095" cy="2514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oo.gl/5HGhDz" TargetMode="External"/><Relationship Id="rId3" Type="http://schemas.openxmlformats.org/officeDocument/2006/relationships/hyperlink" Target="https://goo.gl/ghNLJn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hyperlink" Target="https://torange.biz/cn/snowman-43056" TargetMode="External"/><Relationship Id="rId10" Type="http://schemas.openxmlformats.org/officeDocument/2006/relationships/hyperlink" Target="https://goo.gl/xs1Cw6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www.flickr.com/photos/kroni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goo.gl/XpPD14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oo.gl/WXHp5m" TargetMode="External"/><Relationship Id="rId5" Type="http://schemas.openxmlformats.org/officeDocument/2006/relationships/hyperlink" Target="https://goo.gl/yTKvN3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goo.gl/WdjMb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Y7G9p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goo.gl/KVNpkS" TargetMode="External"/><Relationship Id="rId7" Type="http://schemas.openxmlformats.org/officeDocument/2006/relationships/hyperlink" Target="https://www.flickr.com/photos/randomix/" TargetMode="External"/><Relationship Id="rId12" Type="http://schemas.openxmlformats.org/officeDocument/2006/relationships/hyperlink" Target="https://www.flickr.com/photos/brendan-c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oo.gl/DWm66X" TargetMode="External"/><Relationship Id="rId11" Type="http://schemas.openxmlformats.org/officeDocument/2006/relationships/hyperlink" Target="https://goo.gl/yjr49u" TargetMode="External"/><Relationship Id="rId5" Type="http://schemas.openxmlformats.org/officeDocument/2006/relationships/hyperlink" Target="https://goo.gl/T3UDMK" TargetMode="External"/><Relationship Id="rId10" Type="http://schemas.openxmlformats.org/officeDocument/2006/relationships/hyperlink" Target="https://goo.gl/mLii9z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VLcwP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2483768" y="149163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楷書體注音" pitchFamily="18" charset="-120"/>
                <a:ea typeface="華康楷書體注音" pitchFamily="18" charset="-120"/>
              </a:rPr>
              <a:t>故事提問機</a:t>
            </a:r>
            <a:endParaRPr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楷書體注音" pitchFamily="18" charset="-120"/>
              <a:ea typeface="華康楷書體注音" pitchFamily="18" charset="-120"/>
            </a:endParaRPr>
          </a:p>
        </p:txBody>
      </p:sp>
      <p:sp>
        <p:nvSpPr>
          <p:cNvPr id="3" name="Shape 516"/>
          <p:cNvSpPr txBox="1">
            <a:spLocks/>
          </p:cNvSpPr>
          <p:nvPr/>
        </p:nvSpPr>
        <p:spPr>
          <a:xfrm>
            <a:off x="-252536" y="0"/>
            <a:ext cx="3295480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Sniglet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niglet"/>
                <a:sym typeface="Sniglet"/>
              </a:rPr>
              <a:t>國資圖班級工作坊教案</a:t>
            </a:r>
            <a:endParaRPr kumimoji="0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1C4587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subTitle" idx="1"/>
          </p:nvPr>
        </p:nvSpPr>
        <p:spPr>
          <a:xfrm>
            <a:off x="1285852" y="1071552"/>
            <a:ext cx="678661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貧窮的人怎麼辦呢？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在春天文字大拍賣，能用便宜的價錢買到一大袋。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垃圾堆也能找到沒人要的字。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天空偶爾也會漂浮一些文字。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subTitle" idx="1"/>
          </p:nvPr>
        </p:nvSpPr>
        <p:spPr>
          <a:xfrm>
            <a:off x="971600" y="1275606"/>
            <a:ext cx="734481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今天，菲雷用網子捕抓到幾個字，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但是他不想在今晚把它們講出來，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因為他想保留給一個特別的人。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ctrTitle" idx="4294967295"/>
          </p:nvPr>
        </p:nvSpPr>
        <p:spPr>
          <a:xfrm>
            <a:off x="714348" y="14287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 smtClean="0"/>
              <a:t>提問</a:t>
            </a:r>
            <a:endParaRPr sz="6000" dirty="0"/>
          </a:p>
        </p:txBody>
      </p:sp>
      <p:sp>
        <p:nvSpPr>
          <p:cNvPr id="554" name="Shape 554"/>
          <p:cNvSpPr txBox="1">
            <a:spLocks noGrp="1"/>
          </p:cNvSpPr>
          <p:nvPr>
            <p:ph type="subTitle" idx="4294967295"/>
          </p:nvPr>
        </p:nvSpPr>
        <p:spPr>
          <a:xfrm>
            <a:off x="4932040" y="2931790"/>
            <a:ext cx="110641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3200" dirty="0" smtClean="0">
                <a:solidFill>
                  <a:srgbClr val="00B050"/>
                </a:solidFill>
                <a:latin typeface="Segoe UI Black" pitchFamily="34" charset="0"/>
                <a:ea typeface="Segoe UI Black" pitchFamily="34" charset="0"/>
              </a:rPr>
              <a:t>1</a:t>
            </a:r>
            <a:endParaRPr sz="2000" dirty="0">
              <a:solidFill>
                <a:srgbClr val="00B050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4643438" y="142858"/>
            <a:ext cx="1323528" cy="1341149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6" name="Shape 556"/>
          <p:cNvSpPr/>
          <p:nvPr/>
        </p:nvSpPr>
        <p:spPr>
          <a:xfrm rot="1473079">
            <a:off x="3193418" y="340985"/>
            <a:ext cx="773816" cy="753764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4316768" y="518958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8" name="Shape 558"/>
          <p:cNvSpPr/>
          <p:nvPr/>
        </p:nvSpPr>
        <p:spPr>
          <a:xfrm rot="2487273">
            <a:off x="3833524" y="907689"/>
            <a:ext cx="241052" cy="23424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" name="Shape 769"/>
          <p:cNvSpPr/>
          <p:nvPr/>
        </p:nvSpPr>
        <p:spPr>
          <a:xfrm>
            <a:off x="5572132" y="1643056"/>
            <a:ext cx="932701" cy="940673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Shape 554"/>
          <p:cNvSpPr txBox="1">
            <a:spLocks/>
          </p:cNvSpPr>
          <p:nvPr/>
        </p:nvSpPr>
        <p:spPr>
          <a:xfrm>
            <a:off x="2267744" y="2715766"/>
            <a:ext cx="5125752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D4965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針對故事中的問題，小朋友分組問出</a:t>
            </a:r>
            <a:r>
              <a:rPr lang="zh-TW" altLang="en-US" sz="20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線索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D4965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，</a:t>
            </a: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rgbClr val="3D4965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D4965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提出一個問題加      分。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D4965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問題限是非題。</a:t>
            </a: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rgbClr val="3D4965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tabLst/>
              <a:defRPr/>
            </a:pPr>
            <a:r>
              <a:rPr lang="zh-TW" altLang="en-US" sz="20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直接猜中加           分。</a:t>
            </a: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rgbClr val="3D4965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tabLst/>
              <a:defRPr/>
            </a:pPr>
            <a:endParaRPr kumimoji="0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3D4965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1" name="Shape 554"/>
          <p:cNvSpPr txBox="1">
            <a:spLocks/>
          </p:cNvSpPr>
          <p:nvPr/>
        </p:nvSpPr>
        <p:spPr>
          <a:xfrm>
            <a:off x="4644008" y="3723878"/>
            <a:ext cx="110641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Dosis"/>
                <a:sym typeface="Dosis"/>
              </a:rPr>
              <a:t>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subTitle" idx="1"/>
          </p:nvPr>
        </p:nvSpPr>
        <p:spPr>
          <a:xfrm>
            <a:off x="179512" y="267494"/>
            <a:ext cx="745232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今天，菲雷用網子捕抓到幾個字，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但是他不想在今晚把它們講出來，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因為他想保留給一個特別的人。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1475656" y="2571750"/>
            <a:ext cx="3286148" cy="1357322"/>
          </a:xfrm>
          <a:prstGeom prst="wedgeRoundRectCallout">
            <a:avLst>
              <a:gd name="adj1" fmla="val -32931"/>
              <a:gd name="adj2" fmla="val 60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400" dirty="0" smtClean="0">
                <a:solidFill>
                  <a:schemeClr val="bg1"/>
                </a:solidFill>
                <a:latin typeface="王漢宗中楷體注音" pitchFamily="82" charset="-120"/>
                <a:ea typeface="王漢宗中楷體注音" pitchFamily="82" charset="-120"/>
                <a:cs typeface="Dosis"/>
                <a:sym typeface="Dosis"/>
              </a:rPr>
              <a:t>那個特別的人是誰呢？</a:t>
            </a:r>
            <a:endParaRPr lang="en-US" altLang="zh-TW" sz="2400" dirty="0" smtClean="0">
              <a:solidFill>
                <a:schemeClr val="bg1"/>
              </a:solidFill>
              <a:latin typeface="王漢宗中楷體注音" pitchFamily="82" charset="-120"/>
              <a:ea typeface="王漢宗中楷體注音" pitchFamily="82" charset="-120"/>
              <a:cs typeface="Dosis"/>
              <a:sym typeface="Dosis"/>
            </a:endParaRPr>
          </a:p>
          <a:p>
            <a:pPr algn="ctr"/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5429256" y="2283718"/>
            <a:ext cx="3463224" cy="1573916"/>
          </a:xfrm>
          <a:prstGeom prst="wedgeRoundRectCallout">
            <a:avLst>
              <a:gd name="adj1" fmla="val -32931"/>
              <a:gd name="adj2" fmla="val 60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200" dirty="0" smtClean="0">
                <a:solidFill>
                  <a:schemeClr val="bg1"/>
                </a:solidFill>
                <a:latin typeface="王漢宗中楷體注音" pitchFamily="82" charset="-120"/>
                <a:ea typeface="王漢宗中楷體注音" pitchFamily="82" charset="-120"/>
                <a:cs typeface="Dosis"/>
                <a:sym typeface="Dosis"/>
              </a:rPr>
              <a:t>菲雷捕抓到的共有三個詞。其中兩個是灰塵、椅子。另一個是什麼詞呢？</a:t>
            </a:r>
          </a:p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subTitle" idx="1"/>
          </p:nvPr>
        </p:nvSpPr>
        <p:spPr>
          <a:xfrm>
            <a:off x="251520" y="267494"/>
            <a:ext cx="6372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菲雷按了西貝兒家的門鈴。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他沒說：「早，今天好嗎？」，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因為他沒有這些字。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但他用微笑來代替。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西貝兒穿著紅櫻桃色的洋裝，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她也露出微笑。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但是菲雷發現西貝兒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後面還站著一個人─奧斯卡。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subTitle" idx="1"/>
          </p:nvPr>
        </p:nvSpPr>
        <p:spPr>
          <a:xfrm>
            <a:off x="251520" y="627534"/>
            <a:ext cx="680424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奧斯卡沒有笑容地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跟西貝兒講了一連串的話：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「我全心的愛著妳，我的西貝兒，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以後，我知道，我們將會結婚。」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菲雷聽到之後他很難過，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他沒有那麼多的錢去買文字，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他有的只有他網來的幾個字。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6804248" y="2571750"/>
            <a:ext cx="2098524" cy="1357322"/>
          </a:xfrm>
          <a:prstGeom prst="wedgeRoundRectCallout">
            <a:avLst>
              <a:gd name="adj1" fmla="val -32931"/>
              <a:gd name="adj2" fmla="val 60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200" dirty="0" smtClean="0">
                <a:solidFill>
                  <a:schemeClr val="bg1"/>
                </a:solidFill>
                <a:latin typeface="王漢宗中楷體注音" pitchFamily="82" charset="-120"/>
                <a:ea typeface="王漢宗中楷體注音" pitchFamily="82" charset="-120"/>
                <a:cs typeface="Dosis"/>
                <a:sym typeface="Dosis"/>
              </a:rPr>
              <a:t>菲雷會如何表達他的心意呢？</a:t>
            </a:r>
            <a:endParaRPr lang="en-US" altLang="zh-TW" sz="2200" dirty="0" smtClean="0">
              <a:solidFill>
                <a:schemeClr val="bg1"/>
              </a:solidFill>
              <a:latin typeface="王漢宗中楷體注音" pitchFamily="82" charset="-120"/>
              <a:ea typeface="王漢宗中楷體注音" pitchFamily="82" charset="-120"/>
              <a:cs typeface="Dosis"/>
              <a:sym typeface="Dosis"/>
            </a:endParaRPr>
          </a:p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subTitle" idx="1"/>
          </p:nvPr>
        </p:nvSpPr>
        <p:spPr>
          <a:xfrm>
            <a:off x="0" y="642924"/>
            <a:ext cx="607223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西貝兒靜靜的注視著菲雷，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好像她也沒有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儲存到什麼話可以說。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148064" y="2139702"/>
            <a:ext cx="3286148" cy="1357322"/>
          </a:xfrm>
          <a:prstGeom prst="wedgeRoundRectCallout">
            <a:avLst>
              <a:gd name="adj1" fmla="val -32931"/>
              <a:gd name="adj2" fmla="val 60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400" dirty="0" smtClean="0">
                <a:solidFill>
                  <a:schemeClr val="bg1"/>
                </a:solidFill>
                <a:latin typeface="王漢宗中楷體注音" pitchFamily="82" charset="-120"/>
                <a:ea typeface="王漢宗中楷體注音" pitchFamily="82" charset="-120"/>
                <a:cs typeface="Dosis"/>
                <a:sym typeface="Dosis"/>
              </a:rPr>
              <a:t>西貝兒會如何表達她對菲雷的心意呢？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subTitle" idx="1"/>
          </p:nvPr>
        </p:nvSpPr>
        <p:spPr>
          <a:xfrm>
            <a:off x="251520" y="411510"/>
            <a:ext cx="694826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她慢慢地走向菲雷，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並溫柔地在他臉上親吻了一下。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菲雷只剩下一句話可說，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那是很久以前他在垃圾桶找到的。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他一直把他保留著，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想留到一個特別的日子，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而這個特別的日子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來臨了。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857852" y="2715766"/>
            <a:ext cx="3286148" cy="1357322"/>
          </a:xfrm>
          <a:prstGeom prst="wedgeRoundRectCallout">
            <a:avLst>
              <a:gd name="adj1" fmla="val -32931"/>
              <a:gd name="adj2" fmla="val 60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400" dirty="0" smtClean="0">
                <a:solidFill>
                  <a:schemeClr val="bg1"/>
                </a:solidFill>
                <a:latin typeface="王漢宗中楷體注音" pitchFamily="82" charset="-120"/>
                <a:ea typeface="王漢宗中楷體注音" pitchFamily="82" charset="-120"/>
                <a:cs typeface="Dosis"/>
                <a:sym typeface="Dosis"/>
              </a:rPr>
              <a:t>那句話有三個字，那是什麼話呢？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subTitle" idx="1"/>
          </p:nvPr>
        </p:nvSpPr>
        <p:spPr>
          <a:xfrm>
            <a:off x="1500166" y="1571618"/>
            <a:ext cx="607223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他直直的望著西貝兒，</a:t>
            </a:r>
            <a:endParaRPr lang="en-US" altLang="zh-TW" sz="24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algn="ctr"/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說：</a:t>
            </a:r>
            <a:r>
              <a:rPr lang="zh-TW" altLang="en-US" sz="4800" dirty="0" smtClean="0">
                <a:solidFill>
                  <a:srgbClr val="FF0000"/>
                </a:solidFill>
                <a:latin typeface="華康楷書體注音" pitchFamily="18" charset="-120"/>
                <a:ea typeface="華康楷書體注音" pitchFamily="18" charset="-120"/>
              </a:rPr>
              <a:t>再一次</a:t>
            </a:r>
            <a:r>
              <a:rPr lang="zh-TW" altLang="en-US" sz="2400" dirty="0" smtClean="0">
                <a:latin typeface="華康楷書體注音" pitchFamily="18" charset="-120"/>
                <a:ea typeface="華康楷書體注音" pitchFamily="18" charset="-120"/>
              </a:rPr>
              <a:t>。</a:t>
            </a:r>
            <a:endParaRPr lang="zh-TW" altLang="en-US" sz="2400" dirty="0">
              <a:latin typeface="華康楷書體注音" pitchFamily="18" charset="-120"/>
              <a:ea typeface="華康楷書體注音" pitchFamily="18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500825" y="2098432"/>
            <a:ext cx="662987" cy="361696"/>
            <a:chOff x="6320851" y="2000246"/>
            <a:chExt cx="842962" cy="459882"/>
          </a:xfrm>
        </p:grpSpPr>
        <p:sp>
          <p:nvSpPr>
            <p:cNvPr id="3" name="Shape 738"/>
            <p:cNvSpPr/>
            <p:nvPr/>
          </p:nvSpPr>
          <p:spPr>
            <a:xfrm rot="829958">
              <a:off x="6320851" y="2111866"/>
              <a:ext cx="376518" cy="332917"/>
            </a:xfrm>
            <a:custGeom>
              <a:avLst/>
              <a:gdLst/>
              <a:ahLst/>
              <a:cxnLst/>
              <a:rect l="0" t="0" r="0" b="0"/>
              <a:pathLst>
                <a:path w="17228" h="15233" extrusionOk="0">
                  <a:moveTo>
                    <a:pt x="3918" y="535"/>
                  </a:moveTo>
                  <a:lnTo>
                    <a:pt x="4380" y="584"/>
                  </a:lnTo>
                  <a:lnTo>
                    <a:pt x="4842" y="657"/>
                  </a:lnTo>
                  <a:lnTo>
                    <a:pt x="5280" y="779"/>
                  </a:lnTo>
                  <a:lnTo>
                    <a:pt x="5767" y="973"/>
                  </a:lnTo>
                  <a:lnTo>
                    <a:pt x="6253" y="1192"/>
                  </a:lnTo>
                  <a:lnTo>
                    <a:pt x="6716" y="1436"/>
                  </a:lnTo>
                  <a:lnTo>
                    <a:pt x="7154" y="1728"/>
                  </a:lnTo>
                  <a:lnTo>
                    <a:pt x="7446" y="1898"/>
                  </a:lnTo>
                  <a:lnTo>
                    <a:pt x="7762" y="2117"/>
                  </a:lnTo>
                  <a:lnTo>
                    <a:pt x="7908" y="2239"/>
                  </a:lnTo>
                  <a:lnTo>
                    <a:pt x="8054" y="2385"/>
                  </a:lnTo>
                  <a:lnTo>
                    <a:pt x="8200" y="2531"/>
                  </a:lnTo>
                  <a:lnTo>
                    <a:pt x="8297" y="2677"/>
                  </a:lnTo>
                  <a:lnTo>
                    <a:pt x="8297" y="2774"/>
                  </a:lnTo>
                  <a:lnTo>
                    <a:pt x="8297" y="2847"/>
                  </a:lnTo>
                  <a:lnTo>
                    <a:pt x="8346" y="2920"/>
                  </a:lnTo>
                  <a:lnTo>
                    <a:pt x="8395" y="2993"/>
                  </a:lnTo>
                  <a:lnTo>
                    <a:pt x="8395" y="3115"/>
                  </a:lnTo>
                  <a:lnTo>
                    <a:pt x="8419" y="3188"/>
                  </a:lnTo>
                  <a:lnTo>
                    <a:pt x="8468" y="3212"/>
                  </a:lnTo>
                  <a:lnTo>
                    <a:pt x="8541" y="3212"/>
                  </a:lnTo>
                  <a:lnTo>
                    <a:pt x="8589" y="3188"/>
                  </a:lnTo>
                  <a:lnTo>
                    <a:pt x="8711" y="3066"/>
                  </a:lnTo>
                  <a:lnTo>
                    <a:pt x="8784" y="2920"/>
                  </a:lnTo>
                  <a:lnTo>
                    <a:pt x="8833" y="2774"/>
                  </a:lnTo>
                  <a:lnTo>
                    <a:pt x="8808" y="2628"/>
                  </a:lnTo>
                  <a:lnTo>
                    <a:pt x="8930" y="2482"/>
                  </a:lnTo>
                  <a:lnTo>
                    <a:pt x="9076" y="2360"/>
                  </a:lnTo>
                  <a:lnTo>
                    <a:pt x="9441" y="2093"/>
                  </a:lnTo>
                  <a:lnTo>
                    <a:pt x="10001" y="1728"/>
                  </a:lnTo>
                  <a:lnTo>
                    <a:pt x="10439" y="1460"/>
                  </a:lnTo>
                  <a:lnTo>
                    <a:pt x="10925" y="1192"/>
                  </a:lnTo>
                  <a:lnTo>
                    <a:pt x="11412" y="949"/>
                  </a:lnTo>
                  <a:lnTo>
                    <a:pt x="11899" y="754"/>
                  </a:lnTo>
                  <a:lnTo>
                    <a:pt x="12045" y="681"/>
                  </a:lnTo>
                  <a:lnTo>
                    <a:pt x="12215" y="657"/>
                  </a:lnTo>
                  <a:lnTo>
                    <a:pt x="12580" y="608"/>
                  </a:lnTo>
                  <a:lnTo>
                    <a:pt x="12945" y="633"/>
                  </a:lnTo>
                  <a:lnTo>
                    <a:pt x="13286" y="633"/>
                  </a:lnTo>
                  <a:lnTo>
                    <a:pt x="13626" y="657"/>
                  </a:lnTo>
                  <a:lnTo>
                    <a:pt x="13967" y="730"/>
                  </a:lnTo>
                  <a:lnTo>
                    <a:pt x="14283" y="803"/>
                  </a:lnTo>
                  <a:lnTo>
                    <a:pt x="14599" y="925"/>
                  </a:lnTo>
                  <a:lnTo>
                    <a:pt x="14551" y="998"/>
                  </a:lnTo>
                  <a:lnTo>
                    <a:pt x="14526" y="1095"/>
                  </a:lnTo>
                  <a:lnTo>
                    <a:pt x="14551" y="1144"/>
                  </a:lnTo>
                  <a:lnTo>
                    <a:pt x="14575" y="1192"/>
                  </a:lnTo>
                  <a:lnTo>
                    <a:pt x="14624" y="1217"/>
                  </a:lnTo>
                  <a:lnTo>
                    <a:pt x="14672" y="1217"/>
                  </a:lnTo>
                  <a:lnTo>
                    <a:pt x="14770" y="1168"/>
                  </a:lnTo>
                  <a:lnTo>
                    <a:pt x="14867" y="1119"/>
                  </a:lnTo>
                  <a:lnTo>
                    <a:pt x="14964" y="1095"/>
                  </a:lnTo>
                  <a:lnTo>
                    <a:pt x="15135" y="1192"/>
                  </a:lnTo>
                  <a:lnTo>
                    <a:pt x="15062" y="1265"/>
                  </a:lnTo>
                  <a:lnTo>
                    <a:pt x="15013" y="1338"/>
                  </a:lnTo>
                  <a:lnTo>
                    <a:pt x="15013" y="1436"/>
                  </a:lnTo>
                  <a:lnTo>
                    <a:pt x="15037" y="1509"/>
                  </a:lnTo>
                  <a:lnTo>
                    <a:pt x="15110" y="1533"/>
                  </a:lnTo>
                  <a:lnTo>
                    <a:pt x="15208" y="1533"/>
                  </a:lnTo>
                  <a:lnTo>
                    <a:pt x="15427" y="1411"/>
                  </a:lnTo>
                  <a:lnTo>
                    <a:pt x="15573" y="1509"/>
                  </a:lnTo>
                  <a:lnTo>
                    <a:pt x="15451" y="1679"/>
                  </a:lnTo>
                  <a:lnTo>
                    <a:pt x="15378" y="1849"/>
                  </a:lnTo>
                  <a:lnTo>
                    <a:pt x="15378" y="1995"/>
                  </a:lnTo>
                  <a:lnTo>
                    <a:pt x="15378" y="2044"/>
                  </a:lnTo>
                  <a:lnTo>
                    <a:pt x="15427" y="2068"/>
                  </a:lnTo>
                  <a:lnTo>
                    <a:pt x="15524" y="2068"/>
                  </a:lnTo>
                  <a:lnTo>
                    <a:pt x="15597" y="2020"/>
                  </a:lnTo>
                  <a:lnTo>
                    <a:pt x="15743" y="1898"/>
                  </a:lnTo>
                  <a:lnTo>
                    <a:pt x="15840" y="1801"/>
                  </a:lnTo>
                  <a:lnTo>
                    <a:pt x="15986" y="1971"/>
                  </a:lnTo>
                  <a:lnTo>
                    <a:pt x="15865" y="2093"/>
                  </a:lnTo>
                  <a:lnTo>
                    <a:pt x="15767" y="2239"/>
                  </a:lnTo>
                  <a:lnTo>
                    <a:pt x="15694" y="2385"/>
                  </a:lnTo>
                  <a:lnTo>
                    <a:pt x="15670" y="2458"/>
                  </a:lnTo>
                  <a:lnTo>
                    <a:pt x="15670" y="2531"/>
                  </a:lnTo>
                  <a:lnTo>
                    <a:pt x="15719" y="2506"/>
                  </a:lnTo>
                  <a:lnTo>
                    <a:pt x="15792" y="2482"/>
                  </a:lnTo>
                  <a:lnTo>
                    <a:pt x="15889" y="2433"/>
                  </a:lnTo>
                  <a:lnTo>
                    <a:pt x="15986" y="2360"/>
                  </a:lnTo>
                  <a:lnTo>
                    <a:pt x="16157" y="2239"/>
                  </a:lnTo>
                  <a:lnTo>
                    <a:pt x="16327" y="2579"/>
                  </a:lnTo>
                  <a:lnTo>
                    <a:pt x="16157" y="2701"/>
                  </a:lnTo>
                  <a:lnTo>
                    <a:pt x="15913" y="2944"/>
                  </a:lnTo>
                  <a:lnTo>
                    <a:pt x="15792" y="3066"/>
                  </a:lnTo>
                  <a:lnTo>
                    <a:pt x="15694" y="3212"/>
                  </a:lnTo>
                  <a:lnTo>
                    <a:pt x="15694" y="3261"/>
                  </a:lnTo>
                  <a:lnTo>
                    <a:pt x="15694" y="3309"/>
                  </a:lnTo>
                  <a:lnTo>
                    <a:pt x="15743" y="3334"/>
                  </a:lnTo>
                  <a:lnTo>
                    <a:pt x="15792" y="3334"/>
                  </a:lnTo>
                  <a:lnTo>
                    <a:pt x="15938" y="3285"/>
                  </a:lnTo>
                  <a:lnTo>
                    <a:pt x="16059" y="3212"/>
                  </a:lnTo>
                  <a:lnTo>
                    <a:pt x="16327" y="3017"/>
                  </a:lnTo>
                  <a:lnTo>
                    <a:pt x="16449" y="2944"/>
                  </a:lnTo>
                  <a:lnTo>
                    <a:pt x="16570" y="3431"/>
                  </a:lnTo>
                  <a:lnTo>
                    <a:pt x="16497" y="3480"/>
                  </a:lnTo>
                  <a:lnTo>
                    <a:pt x="16400" y="3553"/>
                  </a:lnTo>
                  <a:lnTo>
                    <a:pt x="16303" y="3650"/>
                  </a:lnTo>
                  <a:lnTo>
                    <a:pt x="16181" y="3747"/>
                  </a:lnTo>
                  <a:lnTo>
                    <a:pt x="15962" y="3893"/>
                  </a:lnTo>
                  <a:lnTo>
                    <a:pt x="15889" y="3991"/>
                  </a:lnTo>
                  <a:lnTo>
                    <a:pt x="15816" y="4112"/>
                  </a:lnTo>
                  <a:lnTo>
                    <a:pt x="15792" y="4137"/>
                  </a:lnTo>
                  <a:lnTo>
                    <a:pt x="15816" y="4185"/>
                  </a:lnTo>
                  <a:lnTo>
                    <a:pt x="15865" y="4210"/>
                  </a:lnTo>
                  <a:lnTo>
                    <a:pt x="15889" y="4185"/>
                  </a:lnTo>
                  <a:lnTo>
                    <a:pt x="16254" y="4064"/>
                  </a:lnTo>
                  <a:lnTo>
                    <a:pt x="16449" y="3966"/>
                  </a:lnTo>
                  <a:lnTo>
                    <a:pt x="16643" y="3869"/>
                  </a:lnTo>
                  <a:lnTo>
                    <a:pt x="16643" y="4039"/>
                  </a:lnTo>
                  <a:lnTo>
                    <a:pt x="16668" y="4185"/>
                  </a:lnTo>
                  <a:lnTo>
                    <a:pt x="16546" y="4234"/>
                  </a:lnTo>
                  <a:lnTo>
                    <a:pt x="16424" y="4283"/>
                  </a:lnTo>
                  <a:lnTo>
                    <a:pt x="16205" y="4404"/>
                  </a:lnTo>
                  <a:lnTo>
                    <a:pt x="15962" y="4575"/>
                  </a:lnTo>
                  <a:lnTo>
                    <a:pt x="15840" y="4672"/>
                  </a:lnTo>
                  <a:lnTo>
                    <a:pt x="15719" y="4769"/>
                  </a:lnTo>
                  <a:lnTo>
                    <a:pt x="15719" y="4842"/>
                  </a:lnTo>
                  <a:lnTo>
                    <a:pt x="15743" y="4867"/>
                  </a:lnTo>
                  <a:lnTo>
                    <a:pt x="15767" y="4867"/>
                  </a:lnTo>
                  <a:lnTo>
                    <a:pt x="16059" y="4818"/>
                  </a:lnTo>
                  <a:lnTo>
                    <a:pt x="16351" y="4721"/>
                  </a:lnTo>
                  <a:lnTo>
                    <a:pt x="16692" y="4623"/>
                  </a:lnTo>
                  <a:lnTo>
                    <a:pt x="16668" y="4940"/>
                  </a:lnTo>
                  <a:lnTo>
                    <a:pt x="16668" y="5256"/>
                  </a:lnTo>
                  <a:lnTo>
                    <a:pt x="16449" y="5280"/>
                  </a:lnTo>
                  <a:lnTo>
                    <a:pt x="16230" y="5329"/>
                  </a:lnTo>
                  <a:lnTo>
                    <a:pt x="16059" y="5378"/>
                  </a:lnTo>
                  <a:lnTo>
                    <a:pt x="15889" y="5426"/>
                  </a:lnTo>
                  <a:lnTo>
                    <a:pt x="15548" y="5572"/>
                  </a:lnTo>
                  <a:lnTo>
                    <a:pt x="15548" y="5597"/>
                  </a:lnTo>
                  <a:lnTo>
                    <a:pt x="15573" y="5621"/>
                  </a:lnTo>
                  <a:lnTo>
                    <a:pt x="15816" y="5645"/>
                  </a:lnTo>
                  <a:lnTo>
                    <a:pt x="16084" y="5670"/>
                  </a:lnTo>
                  <a:lnTo>
                    <a:pt x="16351" y="5694"/>
                  </a:lnTo>
                  <a:lnTo>
                    <a:pt x="16619" y="5694"/>
                  </a:lnTo>
                  <a:lnTo>
                    <a:pt x="16546" y="6010"/>
                  </a:lnTo>
                  <a:lnTo>
                    <a:pt x="16473" y="6327"/>
                  </a:lnTo>
                  <a:lnTo>
                    <a:pt x="16351" y="6278"/>
                  </a:lnTo>
                  <a:lnTo>
                    <a:pt x="16205" y="6229"/>
                  </a:lnTo>
                  <a:lnTo>
                    <a:pt x="15938" y="6181"/>
                  </a:lnTo>
                  <a:lnTo>
                    <a:pt x="15670" y="6156"/>
                  </a:lnTo>
                  <a:lnTo>
                    <a:pt x="15402" y="6156"/>
                  </a:lnTo>
                  <a:lnTo>
                    <a:pt x="15354" y="6205"/>
                  </a:lnTo>
                  <a:lnTo>
                    <a:pt x="15354" y="6254"/>
                  </a:lnTo>
                  <a:lnTo>
                    <a:pt x="15378" y="6327"/>
                  </a:lnTo>
                  <a:lnTo>
                    <a:pt x="15427" y="6375"/>
                  </a:lnTo>
                  <a:lnTo>
                    <a:pt x="15500" y="6424"/>
                  </a:lnTo>
                  <a:lnTo>
                    <a:pt x="15573" y="6472"/>
                  </a:lnTo>
                  <a:lnTo>
                    <a:pt x="15743" y="6521"/>
                  </a:lnTo>
                  <a:lnTo>
                    <a:pt x="15889" y="6545"/>
                  </a:lnTo>
                  <a:lnTo>
                    <a:pt x="16108" y="6618"/>
                  </a:lnTo>
                  <a:lnTo>
                    <a:pt x="16351" y="6691"/>
                  </a:lnTo>
                  <a:lnTo>
                    <a:pt x="16376" y="6716"/>
                  </a:lnTo>
                  <a:lnTo>
                    <a:pt x="16254" y="7032"/>
                  </a:lnTo>
                  <a:lnTo>
                    <a:pt x="16084" y="7008"/>
                  </a:lnTo>
                  <a:lnTo>
                    <a:pt x="15889" y="6959"/>
                  </a:lnTo>
                  <a:lnTo>
                    <a:pt x="15524" y="6862"/>
                  </a:lnTo>
                  <a:lnTo>
                    <a:pt x="15329" y="6837"/>
                  </a:lnTo>
                  <a:lnTo>
                    <a:pt x="15159" y="6837"/>
                  </a:lnTo>
                  <a:lnTo>
                    <a:pt x="14964" y="6862"/>
                  </a:lnTo>
                  <a:lnTo>
                    <a:pt x="14794" y="6935"/>
                  </a:lnTo>
                  <a:lnTo>
                    <a:pt x="14770" y="6983"/>
                  </a:lnTo>
                  <a:lnTo>
                    <a:pt x="14770" y="7008"/>
                  </a:lnTo>
                  <a:lnTo>
                    <a:pt x="14770" y="7056"/>
                  </a:lnTo>
                  <a:lnTo>
                    <a:pt x="14818" y="7081"/>
                  </a:lnTo>
                  <a:lnTo>
                    <a:pt x="15135" y="7178"/>
                  </a:lnTo>
                  <a:lnTo>
                    <a:pt x="15451" y="7300"/>
                  </a:lnTo>
                  <a:lnTo>
                    <a:pt x="15767" y="7397"/>
                  </a:lnTo>
                  <a:lnTo>
                    <a:pt x="16084" y="7470"/>
                  </a:lnTo>
                  <a:lnTo>
                    <a:pt x="15889" y="7884"/>
                  </a:lnTo>
                  <a:lnTo>
                    <a:pt x="15719" y="7786"/>
                  </a:lnTo>
                  <a:lnTo>
                    <a:pt x="15524" y="7738"/>
                  </a:lnTo>
                  <a:lnTo>
                    <a:pt x="15183" y="7665"/>
                  </a:lnTo>
                  <a:lnTo>
                    <a:pt x="14940" y="7616"/>
                  </a:lnTo>
                  <a:lnTo>
                    <a:pt x="14721" y="7567"/>
                  </a:lnTo>
                  <a:lnTo>
                    <a:pt x="14502" y="7543"/>
                  </a:lnTo>
                  <a:lnTo>
                    <a:pt x="14259" y="7567"/>
                  </a:lnTo>
                  <a:lnTo>
                    <a:pt x="14210" y="7592"/>
                  </a:lnTo>
                  <a:lnTo>
                    <a:pt x="14186" y="7640"/>
                  </a:lnTo>
                  <a:lnTo>
                    <a:pt x="14186" y="7689"/>
                  </a:lnTo>
                  <a:lnTo>
                    <a:pt x="14234" y="7713"/>
                  </a:lnTo>
                  <a:lnTo>
                    <a:pt x="14721" y="7884"/>
                  </a:lnTo>
                  <a:lnTo>
                    <a:pt x="15183" y="8078"/>
                  </a:lnTo>
                  <a:lnTo>
                    <a:pt x="15427" y="8151"/>
                  </a:lnTo>
                  <a:lnTo>
                    <a:pt x="15573" y="8176"/>
                  </a:lnTo>
                  <a:lnTo>
                    <a:pt x="15694" y="8200"/>
                  </a:lnTo>
                  <a:lnTo>
                    <a:pt x="15427" y="8638"/>
                  </a:lnTo>
                  <a:lnTo>
                    <a:pt x="15378" y="8614"/>
                  </a:lnTo>
                  <a:lnTo>
                    <a:pt x="14818" y="8565"/>
                  </a:lnTo>
                  <a:lnTo>
                    <a:pt x="14551" y="8516"/>
                  </a:lnTo>
                  <a:lnTo>
                    <a:pt x="14283" y="8468"/>
                  </a:lnTo>
                  <a:lnTo>
                    <a:pt x="13821" y="8370"/>
                  </a:lnTo>
                  <a:lnTo>
                    <a:pt x="13578" y="8322"/>
                  </a:lnTo>
                  <a:lnTo>
                    <a:pt x="13334" y="8322"/>
                  </a:lnTo>
                  <a:lnTo>
                    <a:pt x="13310" y="8346"/>
                  </a:lnTo>
                  <a:lnTo>
                    <a:pt x="13286" y="8370"/>
                  </a:lnTo>
                  <a:lnTo>
                    <a:pt x="13286" y="8395"/>
                  </a:lnTo>
                  <a:lnTo>
                    <a:pt x="13310" y="8419"/>
                  </a:lnTo>
                  <a:lnTo>
                    <a:pt x="13553" y="8541"/>
                  </a:lnTo>
                  <a:lnTo>
                    <a:pt x="13821" y="8638"/>
                  </a:lnTo>
                  <a:lnTo>
                    <a:pt x="14332" y="8808"/>
                  </a:lnTo>
                  <a:lnTo>
                    <a:pt x="14551" y="8857"/>
                  </a:lnTo>
                  <a:lnTo>
                    <a:pt x="14770" y="8906"/>
                  </a:lnTo>
                  <a:lnTo>
                    <a:pt x="15013" y="8930"/>
                  </a:lnTo>
                  <a:lnTo>
                    <a:pt x="15232" y="8930"/>
                  </a:lnTo>
                  <a:lnTo>
                    <a:pt x="14818" y="9465"/>
                  </a:lnTo>
                  <a:lnTo>
                    <a:pt x="14648" y="9417"/>
                  </a:lnTo>
                  <a:lnTo>
                    <a:pt x="14453" y="9368"/>
                  </a:lnTo>
                  <a:lnTo>
                    <a:pt x="14088" y="9319"/>
                  </a:lnTo>
                  <a:lnTo>
                    <a:pt x="13797" y="9271"/>
                  </a:lnTo>
                  <a:lnTo>
                    <a:pt x="13480" y="9198"/>
                  </a:lnTo>
                  <a:lnTo>
                    <a:pt x="13188" y="9100"/>
                  </a:lnTo>
                  <a:lnTo>
                    <a:pt x="12921" y="8979"/>
                  </a:lnTo>
                  <a:lnTo>
                    <a:pt x="12872" y="8979"/>
                  </a:lnTo>
                  <a:lnTo>
                    <a:pt x="12872" y="9027"/>
                  </a:lnTo>
                  <a:lnTo>
                    <a:pt x="12945" y="9125"/>
                  </a:lnTo>
                  <a:lnTo>
                    <a:pt x="13018" y="9222"/>
                  </a:lnTo>
                  <a:lnTo>
                    <a:pt x="13115" y="9319"/>
                  </a:lnTo>
                  <a:lnTo>
                    <a:pt x="13213" y="9392"/>
                  </a:lnTo>
                  <a:lnTo>
                    <a:pt x="13432" y="9490"/>
                  </a:lnTo>
                  <a:lnTo>
                    <a:pt x="13675" y="9587"/>
                  </a:lnTo>
                  <a:lnTo>
                    <a:pt x="13991" y="9684"/>
                  </a:lnTo>
                  <a:lnTo>
                    <a:pt x="14332" y="9733"/>
                  </a:lnTo>
                  <a:lnTo>
                    <a:pt x="14551" y="9806"/>
                  </a:lnTo>
                  <a:lnTo>
                    <a:pt x="14186" y="10195"/>
                  </a:lnTo>
                  <a:lnTo>
                    <a:pt x="14137" y="10098"/>
                  </a:lnTo>
                  <a:lnTo>
                    <a:pt x="14064" y="10049"/>
                  </a:lnTo>
                  <a:lnTo>
                    <a:pt x="13651" y="9928"/>
                  </a:lnTo>
                  <a:lnTo>
                    <a:pt x="13213" y="9782"/>
                  </a:lnTo>
                  <a:lnTo>
                    <a:pt x="12799" y="9660"/>
                  </a:lnTo>
                  <a:lnTo>
                    <a:pt x="12580" y="9611"/>
                  </a:lnTo>
                  <a:lnTo>
                    <a:pt x="12337" y="9611"/>
                  </a:lnTo>
                  <a:lnTo>
                    <a:pt x="12337" y="9636"/>
                  </a:lnTo>
                  <a:lnTo>
                    <a:pt x="12337" y="9660"/>
                  </a:lnTo>
                  <a:lnTo>
                    <a:pt x="12702" y="9903"/>
                  </a:lnTo>
                  <a:lnTo>
                    <a:pt x="13115" y="10122"/>
                  </a:lnTo>
                  <a:lnTo>
                    <a:pt x="13529" y="10293"/>
                  </a:lnTo>
                  <a:lnTo>
                    <a:pt x="13967" y="10439"/>
                  </a:lnTo>
                  <a:lnTo>
                    <a:pt x="13505" y="10877"/>
                  </a:lnTo>
                  <a:lnTo>
                    <a:pt x="13286" y="10804"/>
                  </a:lnTo>
                  <a:lnTo>
                    <a:pt x="13042" y="10731"/>
                  </a:lnTo>
                  <a:lnTo>
                    <a:pt x="12799" y="10658"/>
                  </a:lnTo>
                  <a:lnTo>
                    <a:pt x="12580" y="10585"/>
                  </a:lnTo>
                  <a:lnTo>
                    <a:pt x="12045" y="10341"/>
                  </a:lnTo>
                  <a:lnTo>
                    <a:pt x="11777" y="10244"/>
                  </a:lnTo>
                  <a:lnTo>
                    <a:pt x="11631" y="10220"/>
                  </a:lnTo>
                  <a:lnTo>
                    <a:pt x="11485" y="10195"/>
                  </a:lnTo>
                  <a:lnTo>
                    <a:pt x="11436" y="10220"/>
                  </a:lnTo>
                  <a:lnTo>
                    <a:pt x="11436" y="10244"/>
                  </a:lnTo>
                  <a:lnTo>
                    <a:pt x="11412" y="10268"/>
                  </a:lnTo>
                  <a:lnTo>
                    <a:pt x="11436" y="10317"/>
                  </a:lnTo>
                  <a:lnTo>
                    <a:pt x="11680" y="10512"/>
                  </a:lnTo>
                  <a:lnTo>
                    <a:pt x="11972" y="10706"/>
                  </a:lnTo>
                  <a:lnTo>
                    <a:pt x="12264" y="10852"/>
                  </a:lnTo>
                  <a:lnTo>
                    <a:pt x="12556" y="10998"/>
                  </a:lnTo>
                  <a:lnTo>
                    <a:pt x="12848" y="11120"/>
                  </a:lnTo>
                  <a:lnTo>
                    <a:pt x="12994" y="11169"/>
                  </a:lnTo>
                  <a:lnTo>
                    <a:pt x="13164" y="11193"/>
                  </a:lnTo>
                  <a:lnTo>
                    <a:pt x="12799" y="11509"/>
                  </a:lnTo>
                  <a:lnTo>
                    <a:pt x="12702" y="11461"/>
                  </a:lnTo>
                  <a:lnTo>
                    <a:pt x="12580" y="11412"/>
                  </a:lnTo>
                  <a:lnTo>
                    <a:pt x="12337" y="11363"/>
                  </a:lnTo>
                  <a:lnTo>
                    <a:pt x="12069" y="11315"/>
                  </a:lnTo>
                  <a:lnTo>
                    <a:pt x="11826" y="11266"/>
                  </a:lnTo>
                  <a:lnTo>
                    <a:pt x="11315" y="11071"/>
                  </a:lnTo>
                  <a:lnTo>
                    <a:pt x="11047" y="10998"/>
                  </a:lnTo>
                  <a:lnTo>
                    <a:pt x="10901" y="10974"/>
                  </a:lnTo>
                  <a:lnTo>
                    <a:pt x="10755" y="10974"/>
                  </a:lnTo>
                  <a:lnTo>
                    <a:pt x="10706" y="10998"/>
                  </a:lnTo>
                  <a:lnTo>
                    <a:pt x="10682" y="11023"/>
                  </a:lnTo>
                  <a:lnTo>
                    <a:pt x="10682" y="11071"/>
                  </a:lnTo>
                  <a:lnTo>
                    <a:pt x="10706" y="11096"/>
                  </a:lnTo>
                  <a:lnTo>
                    <a:pt x="10828" y="11217"/>
                  </a:lnTo>
                  <a:lnTo>
                    <a:pt x="10998" y="11339"/>
                  </a:lnTo>
                  <a:lnTo>
                    <a:pt x="11217" y="11461"/>
                  </a:lnTo>
                  <a:lnTo>
                    <a:pt x="11436" y="11582"/>
                  </a:lnTo>
                  <a:lnTo>
                    <a:pt x="11655" y="11704"/>
                  </a:lnTo>
                  <a:lnTo>
                    <a:pt x="11899" y="11777"/>
                  </a:lnTo>
                  <a:lnTo>
                    <a:pt x="12142" y="11826"/>
                  </a:lnTo>
                  <a:lnTo>
                    <a:pt x="12385" y="11874"/>
                  </a:lnTo>
                  <a:lnTo>
                    <a:pt x="12045" y="12142"/>
                  </a:lnTo>
                  <a:lnTo>
                    <a:pt x="11874" y="12093"/>
                  </a:lnTo>
                  <a:lnTo>
                    <a:pt x="11704" y="12045"/>
                  </a:lnTo>
                  <a:lnTo>
                    <a:pt x="11412" y="11996"/>
                  </a:lnTo>
                  <a:lnTo>
                    <a:pt x="11242" y="11947"/>
                  </a:lnTo>
                  <a:lnTo>
                    <a:pt x="11071" y="11850"/>
                  </a:lnTo>
                  <a:lnTo>
                    <a:pt x="10682" y="11680"/>
                  </a:lnTo>
                  <a:lnTo>
                    <a:pt x="10487" y="11582"/>
                  </a:lnTo>
                  <a:lnTo>
                    <a:pt x="10293" y="11534"/>
                  </a:lnTo>
                  <a:lnTo>
                    <a:pt x="10098" y="11509"/>
                  </a:lnTo>
                  <a:lnTo>
                    <a:pt x="9903" y="11534"/>
                  </a:lnTo>
                  <a:lnTo>
                    <a:pt x="9879" y="11534"/>
                  </a:lnTo>
                  <a:lnTo>
                    <a:pt x="9879" y="11558"/>
                  </a:lnTo>
                  <a:lnTo>
                    <a:pt x="9879" y="11631"/>
                  </a:lnTo>
                  <a:lnTo>
                    <a:pt x="9976" y="11728"/>
                  </a:lnTo>
                  <a:lnTo>
                    <a:pt x="10098" y="11826"/>
                  </a:lnTo>
                  <a:lnTo>
                    <a:pt x="10366" y="11972"/>
                  </a:lnTo>
                  <a:lnTo>
                    <a:pt x="10925" y="12215"/>
                  </a:lnTo>
                  <a:lnTo>
                    <a:pt x="11266" y="12361"/>
                  </a:lnTo>
                  <a:lnTo>
                    <a:pt x="11607" y="12483"/>
                  </a:lnTo>
                  <a:lnTo>
                    <a:pt x="11169" y="12799"/>
                  </a:lnTo>
                  <a:lnTo>
                    <a:pt x="10925" y="12726"/>
                  </a:lnTo>
                  <a:lnTo>
                    <a:pt x="10585" y="12604"/>
                  </a:lnTo>
                  <a:lnTo>
                    <a:pt x="10244" y="12458"/>
                  </a:lnTo>
                  <a:lnTo>
                    <a:pt x="9782" y="12239"/>
                  </a:lnTo>
                  <a:lnTo>
                    <a:pt x="9538" y="12142"/>
                  </a:lnTo>
                  <a:lnTo>
                    <a:pt x="9417" y="12118"/>
                  </a:lnTo>
                  <a:lnTo>
                    <a:pt x="9295" y="12118"/>
                  </a:lnTo>
                  <a:lnTo>
                    <a:pt x="9271" y="12142"/>
                  </a:lnTo>
                  <a:lnTo>
                    <a:pt x="9271" y="12191"/>
                  </a:lnTo>
                  <a:lnTo>
                    <a:pt x="9344" y="12312"/>
                  </a:lnTo>
                  <a:lnTo>
                    <a:pt x="9441" y="12410"/>
                  </a:lnTo>
                  <a:lnTo>
                    <a:pt x="9563" y="12507"/>
                  </a:lnTo>
                  <a:lnTo>
                    <a:pt x="9684" y="12604"/>
                  </a:lnTo>
                  <a:lnTo>
                    <a:pt x="9976" y="12750"/>
                  </a:lnTo>
                  <a:lnTo>
                    <a:pt x="10244" y="12896"/>
                  </a:lnTo>
                  <a:lnTo>
                    <a:pt x="10463" y="12994"/>
                  </a:lnTo>
                  <a:lnTo>
                    <a:pt x="10731" y="13115"/>
                  </a:lnTo>
                  <a:lnTo>
                    <a:pt x="10220" y="13456"/>
                  </a:lnTo>
                  <a:lnTo>
                    <a:pt x="10220" y="13359"/>
                  </a:lnTo>
                  <a:lnTo>
                    <a:pt x="10195" y="13334"/>
                  </a:lnTo>
                  <a:lnTo>
                    <a:pt x="10147" y="13286"/>
                  </a:lnTo>
                  <a:lnTo>
                    <a:pt x="9976" y="13188"/>
                  </a:lnTo>
                  <a:lnTo>
                    <a:pt x="9782" y="13091"/>
                  </a:lnTo>
                  <a:lnTo>
                    <a:pt x="9417" y="12921"/>
                  </a:lnTo>
                  <a:lnTo>
                    <a:pt x="9222" y="12848"/>
                  </a:lnTo>
                  <a:lnTo>
                    <a:pt x="9052" y="12775"/>
                  </a:lnTo>
                  <a:lnTo>
                    <a:pt x="8857" y="12726"/>
                  </a:lnTo>
                  <a:lnTo>
                    <a:pt x="8662" y="12726"/>
                  </a:lnTo>
                  <a:lnTo>
                    <a:pt x="8638" y="12750"/>
                  </a:lnTo>
                  <a:lnTo>
                    <a:pt x="8638" y="12775"/>
                  </a:lnTo>
                  <a:lnTo>
                    <a:pt x="8979" y="13018"/>
                  </a:lnTo>
                  <a:lnTo>
                    <a:pt x="9319" y="13261"/>
                  </a:lnTo>
                  <a:lnTo>
                    <a:pt x="9490" y="13383"/>
                  </a:lnTo>
                  <a:lnTo>
                    <a:pt x="9660" y="13480"/>
                  </a:lnTo>
                  <a:lnTo>
                    <a:pt x="9855" y="13553"/>
                  </a:lnTo>
                  <a:lnTo>
                    <a:pt x="10049" y="13602"/>
                  </a:lnTo>
                  <a:lnTo>
                    <a:pt x="9538" y="13943"/>
                  </a:lnTo>
                  <a:lnTo>
                    <a:pt x="9538" y="13918"/>
                  </a:lnTo>
                  <a:lnTo>
                    <a:pt x="9465" y="13870"/>
                  </a:lnTo>
                  <a:lnTo>
                    <a:pt x="9368" y="13821"/>
                  </a:lnTo>
                  <a:lnTo>
                    <a:pt x="9222" y="13724"/>
                  </a:lnTo>
                  <a:lnTo>
                    <a:pt x="8808" y="13407"/>
                  </a:lnTo>
                  <a:lnTo>
                    <a:pt x="8662" y="13286"/>
                  </a:lnTo>
                  <a:lnTo>
                    <a:pt x="8492" y="13140"/>
                  </a:lnTo>
                  <a:lnTo>
                    <a:pt x="8297" y="13042"/>
                  </a:lnTo>
                  <a:lnTo>
                    <a:pt x="8200" y="12994"/>
                  </a:lnTo>
                  <a:lnTo>
                    <a:pt x="8054" y="12994"/>
                  </a:lnTo>
                  <a:lnTo>
                    <a:pt x="8030" y="13018"/>
                  </a:lnTo>
                  <a:lnTo>
                    <a:pt x="7957" y="13091"/>
                  </a:lnTo>
                  <a:lnTo>
                    <a:pt x="7957" y="13164"/>
                  </a:lnTo>
                  <a:lnTo>
                    <a:pt x="7981" y="13213"/>
                  </a:lnTo>
                  <a:lnTo>
                    <a:pt x="8005" y="13261"/>
                  </a:lnTo>
                  <a:lnTo>
                    <a:pt x="8297" y="13529"/>
                  </a:lnTo>
                  <a:lnTo>
                    <a:pt x="8614" y="13772"/>
                  </a:lnTo>
                  <a:lnTo>
                    <a:pt x="8881" y="13991"/>
                  </a:lnTo>
                  <a:lnTo>
                    <a:pt x="9027" y="14113"/>
                  </a:lnTo>
                  <a:lnTo>
                    <a:pt x="9173" y="14210"/>
                  </a:lnTo>
                  <a:lnTo>
                    <a:pt x="8784" y="14478"/>
                  </a:lnTo>
                  <a:lnTo>
                    <a:pt x="8711" y="14502"/>
                  </a:lnTo>
                  <a:lnTo>
                    <a:pt x="8565" y="14381"/>
                  </a:lnTo>
                  <a:lnTo>
                    <a:pt x="8419" y="14259"/>
                  </a:lnTo>
                  <a:lnTo>
                    <a:pt x="8103" y="14040"/>
                  </a:lnTo>
                  <a:lnTo>
                    <a:pt x="7713" y="13797"/>
                  </a:lnTo>
                  <a:lnTo>
                    <a:pt x="7348" y="13578"/>
                  </a:lnTo>
                  <a:lnTo>
                    <a:pt x="6570" y="13115"/>
                  </a:lnTo>
                  <a:lnTo>
                    <a:pt x="6180" y="12872"/>
                  </a:lnTo>
                  <a:lnTo>
                    <a:pt x="5767" y="12604"/>
                  </a:lnTo>
                  <a:lnTo>
                    <a:pt x="5402" y="12312"/>
                  </a:lnTo>
                  <a:lnTo>
                    <a:pt x="5037" y="11996"/>
                  </a:lnTo>
                  <a:lnTo>
                    <a:pt x="4623" y="11680"/>
                  </a:lnTo>
                  <a:lnTo>
                    <a:pt x="4210" y="11363"/>
                  </a:lnTo>
                  <a:lnTo>
                    <a:pt x="3820" y="11023"/>
                  </a:lnTo>
                  <a:lnTo>
                    <a:pt x="3626" y="10852"/>
                  </a:lnTo>
                  <a:lnTo>
                    <a:pt x="3455" y="10658"/>
                  </a:lnTo>
                  <a:lnTo>
                    <a:pt x="2847" y="9952"/>
                  </a:lnTo>
                  <a:lnTo>
                    <a:pt x="2263" y="9222"/>
                  </a:lnTo>
                  <a:lnTo>
                    <a:pt x="1971" y="8857"/>
                  </a:lnTo>
                  <a:lnTo>
                    <a:pt x="1728" y="8468"/>
                  </a:lnTo>
                  <a:lnTo>
                    <a:pt x="1484" y="8054"/>
                  </a:lnTo>
                  <a:lnTo>
                    <a:pt x="1265" y="7640"/>
                  </a:lnTo>
                  <a:lnTo>
                    <a:pt x="1095" y="7227"/>
                  </a:lnTo>
                  <a:lnTo>
                    <a:pt x="949" y="6789"/>
                  </a:lnTo>
                  <a:lnTo>
                    <a:pt x="827" y="6351"/>
                  </a:lnTo>
                  <a:lnTo>
                    <a:pt x="730" y="5889"/>
                  </a:lnTo>
                  <a:lnTo>
                    <a:pt x="657" y="5451"/>
                  </a:lnTo>
                  <a:lnTo>
                    <a:pt x="633" y="4988"/>
                  </a:lnTo>
                  <a:lnTo>
                    <a:pt x="608" y="4526"/>
                  </a:lnTo>
                  <a:lnTo>
                    <a:pt x="608" y="4064"/>
                  </a:lnTo>
                  <a:lnTo>
                    <a:pt x="608" y="3674"/>
                  </a:lnTo>
                  <a:lnTo>
                    <a:pt x="657" y="3261"/>
                  </a:lnTo>
                  <a:lnTo>
                    <a:pt x="706" y="2871"/>
                  </a:lnTo>
                  <a:lnTo>
                    <a:pt x="827" y="2482"/>
                  </a:lnTo>
                  <a:lnTo>
                    <a:pt x="973" y="2117"/>
                  </a:lnTo>
                  <a:lnTo>
                    <a:pt x="1046" y="1947"/>
                  </a:lnTo>
                  <a:lnTo>
                    <a:pt x="1168" y="1776"/>
                  </a:lnTo>
                  <a:lnTo>
                    <a:pt x="1265" y="1630"/>
                  </a:lnTo>
                  <a:lnTo>
                    <a:pt x="1411" y="1460"/>
                  </a:lnTo>
                  <a:lnTo>
                    <a:pt x="1557" y="1338"/>
                  </a:lnTo>
                  <a:lnTo>
                    <a:pt x="1728" y="1192"/>
                  </a:lnTo>
                  <a:lnTo>
                    <a:pt x="1922" y="1071"/>
                  </a:lnTo>
                  <a:lnTo>
                    <a:pt x="2117" y="949"/>
                  </a:lnTo>
                  <a:lnTo>
                    <a:pt x="2336" y="852"/>
                  </a:lnTo>
                  <a:lnTo>
                    <a:pt x="2531" y="779"/>
                  </a:lnTo>
                  <a:lnTo>
                    <a:pt x="2774" y="706"/>
                  </a:lnTo>
                  <a:lnTo>
                    <a:pt x="2993" y="633"/>
                  </a:lnTo>
                  <a:lnTo>
                    <a:pt x="3455" y="560"/>
                  </a:lnTo>
                  <a:lnTo>
                    <a:pt x="3918" y="535"/>
                  </a:lnTo>
                  <a:close/>
                  <a:moveTo>
                    <a:pt x="3358" y="0"/>
                  </a:moveTo>
                  <a:lnTo>
                    <a:pt x="2969" y="73"/>
                  </a:lnTo>
                  <a:lnTo>
                    <a:pt x="2579" y="146"/>
                  </a:lnTo>
                  <a:lnTo>
                    <a:pt x="2239" y="268"/>
                  </a:lnTo>
                  <a:lnTo>
                    <a:pt x="1874" y="414"/>
                  </a:lnTo>
                  <a:lnTo>
                    <a:pt x="1557" y="608"/>
                  </a:lnTo>
                  <a:lnTo>
                    <a:pt x="1241" y="827"/>
                  </a:lnTo>
                  <a:lnTo>
                    <a:pt x="949" y="1095"/>
                  </a:lnTo>
                  <a:lnTo>
                    <a:pt x="706" y="1387"/>
                  </a:lnTo>
                  <a:lnTo>
                    <a:pt x="487" y="1728"/>
                  </a:lnTo>
                  <a:lnTo>
                    <a:pt x="316" y="2093"/>
                  </a:lnTo>
                  <a:lnTo>
                    <a:pt x="195" y="2482"/>
                  </a:lnTo>
                  <a:lnTo>
                    <a:pt x="97" y="2896"/>
                  </a:lnTo>
                  <a:lnTo>
                    <a:pt x="49" y="3309"/>
                  </a:lnTo>
                  <a:lnTo>
                    <a:pt x="0" y="3747"/>
                  </a:lnTo>
                  <a:lnTo>
                    <a:pt x="0" y="4161"/>
                  </a:lnTo>
                  <a:lnTo>
                    <a:pt x="24" y="4988"/>
                  </a:lnTo>
                  <a:lnTo>
                    <a:pt x="73" y="5451"/>
                  </a:lnTo>
                  <a:lnTo>
                    <a:pt x="146" y="5913"/>
                  </a:lnTo>
                  <a:lnTo>
                    <a:pt x="219" y="6351"/>
                  </a:lnTo>
                  <a:lnTo>
                    <a:pt x="341" y="6789"/>
                  </a:lnTo>
                  <a:lnTo>
                    <a:pt x="487" y="7227"/>
                  </a:lnTo>
                  <a:lnTo>
                    <a:pt x="633" y="7665"/>
                  </a:lnTo>
                  <a:lnTo>
                    <a:pt x="827" y="8078"/>
                  </a:lnTo>
                  <a:lnTo>
                    <a:pt x="1046" y="8492"/>
                  </a:lnTo>
                  <a:lnTo>
                    <a:pt x="1265" y="8881"/>
                  </a:lnTo>
                  <a:lnTo>
                    <a:pt x="1533" y="9246"/>
                  </a:lnTo>
                  <a:lnTo>
                    <a:pt x="1801" y="9587"/>
                  </a:lnTo>
                  <a:lnTo>
                    <a:pt x="2093" y="9928"/>
                  </a:lnTo>
                  <a:lnTo>
                    <a:pt x="2458" y="10341"/>
                  </a:lnTo>
                  <a:lnTo>
                    <a:pt x="2798" y="10779"/>
                  </a:lnTo>
                  <a:lnTo>
                    <a:pt x="3139" y="11169"/>
                  </a:lnTo>
                  <a:lnTo>
                    <a:pt x="3334" y="11363"/>
                  </a:lnTo>
                  <a:lnTo>
                    <a:pt x="3553" y="11558"/>
                  </a:lnTo>
                  <a:lnTo>
                    <a:pt x="4331" y="12215"/>
                  </a:lnTo>
                  <a:lnTo>
                    <a:pt x="5134" y="12823"/>
                  </a:lnTo>
                  <a:lnTo>
                    <a:pt x="5961" y="13432"/>
                  </a:lnTo>
                  <a:lnTo>
                    <a:pt x="6399" y="13724"/>
                  </a:lnTo>
                  <a:lnTo>
                    <a:pt x="6837" y="13991"/>
                  </a:lnTo>
                  <a:lnTo>
                    <a:pt x="7275" y="14235"/>
                  </a:lnTo>
                  <a:lnTo>
                    <a:pt x="7689" y="14502"/>
                  </a:lnTo>
                  <a:lnTo>
                    <a:pt x="7981" y="14672"/>
                  </a:lnTo>
                  <a:lnTo>
                    <a:pt x="8127" y="14770"/>
                  </a:lnTo>
                  <a:lnTo>
                    <a:pt x="8249" y="14891"/>
                  </a:lnTo>
                  <a:lnTo>
                    <a:pt x="8249" y="14964"/>
                  </a:lnTo>
                  <a:lnTo>
                    <a:pt x="8249" y="15062"/>
                  </a:lnTo>
                  <a:lnTo>
                    <a:pt x="8297" y="15110"/>
                  </a:lnTo>
                  <a:lnTo>
                    <a:pt x="8370" y="15183"/>
                  </a:lnTo>
                  <a:lnTo>
                    <a:pt x="8443" y="15208"/>
                  </a:lnTo>
                  <a:lnTo>
                    <a:pt x="8516" y="15232"/>
                  </a:lnTo>
                  <a:lnTo>
                    <a:pt x="8614" y="15232"/>
                  </a:lnTo>
                  <a:lnTo>
                    <a:pt x="8711" y="15183"/>
                  </a:lnTo>
                  <a:lnTo>
                    <a:pt x="8735" y="15159"/>
                  </a:lnTo>
                  <a:lnTo>
                    <a:pt x="8784" y="15110"/>
                  </a:lnTo>
                  <a:lnTo>
                    <a:pt x="9490" y="14599"/>
                  </a:lnTo>
                  <a:lnTo>
                    <a:pt x="10220" y="14113"/>
                  </a:lnTo>
                  <a:lnTo>
                    <a:pt x="10925" y="13602"/>
                  </a:lnTo>
                  <a:lnTo>
                    <a:pt x="11631" y="13115"/>
                  </a:lnTo>
                  <a:lnTo>
                    <a:pt x="12312" y="12604"/>
                  </a:lnTo>
                  <a:lnTo>
                    <a:pt x="12969" y="12069"/>
                  </a:lnTo>
                  <a:lnTo>
                    <a:pt x="13578" y="11509"/>
                  </a:lnTo>
                  <a:lnTo>
                    <a:pt x="14186" y="10925"/>
                  </a:lnTo>
                  <a:lnTo>
                    <a:pt x="14745" y="10341"/>
                  </a:lnTo>
                  <a:lnTo>
                    <a:pt x="15256" y="9733"/>
                  </a:lnTo>
                  <a:lnTo>
                    <a:pt x="15743" y="9076"/>
                  </a:lnTo>
                  <a:lnTo>
                    <a:pt x="15962" y="8735"/>
                  </a:lnTo>
                  <a:lnTo>
                    <a:pt x="16157" y="8395"/>
                  </a:lnTo>
                  <a:lnTo>
                    <a:pt x="16351" y="8054"/>
                  </a:lnTo>
                  <a:lnTo>
                    <a:pt x="16522" y="7689"/>
                  </a:lnTo>
                  <a:lnTo>
                    <a:pt x="16668" y="7324"/>
                  </a:lnTo>
                  <a:lnTo>
                    <a:pt x="16814" y="6959"/>
                  </a:lnTo>
                  <a:lnTo>
                    <a:pt x="16935" y="6570"/>
                  </a:lnTo>
                  <a:lnTo>
                    <a:pt x="17033" y="6181"/>
                  </a:lnTo>
                  <a:lnTo>
                    <a:pt x="17106" y="5791"/>
                  </a:lnTo>
                  <a:lnTo>
                    <a:pt x="17179" y="5378"/>
                  </a:lnTo>
                  <a:lnTo>
                    <a:pt x="17203" y="5013"/>
                  </a:lnTo>
                  <a:lnTo>
                    <a:pt x="17227" y="4623"/>
                  </a:lnTo>
                  <a:lnTo>
                    <a:pt x="17227" y="4210"/>
                  </a:lnTo>
                  <a:lnTo>
                    <a:pt x="17203" y="3820"/>
                  </a:lnTo>
                  <a:lnTo>
                    <a:pt x="17130" y="3407"/>
                  </a:lnTo>
                  <a:lnTo>
                    <a:pt x="17057" y="3017"/>
                  </a:lnTo>
                  <a:lnTo>
                    <a:pt x="16960" y="2652"/>
                  </a:lnTo>
                  <a:lnTo>
                    <a:pt x="16814" y="2287"/>
                  </a:lnTo>
                  <a:lnTo>
                    <a:pt x="16643" y="1947"/>
                  </a:lnTo>
                  <a:lnTo>
                    <a:pt x="16449" y="1655"/>
                  </a:lnTo>
                  <a:lnTo>
                    <a:pt x="16205" y="1363"/>
                  </a:lnTo>
                  <a:lnTo>
                    <a:pt x="15938" y="1119"/>
                  </a:lnTo>
                  <a:lnTo>
                    <a:pt x="15646" y="876"/>
                  </a:lnTo>
                  <a:lnTo>
                    <a:pt x="15329" y="681"/>
                  </a:lnTo>
                  <a:lnTo>
                    <a:pt x="14989" y="511"/>
                  </a:lnTo>
                  <a:lnTo>
                    <a:pt x="14648" y="365"/>
                  </a:lnTo>
                  <a:lnTo>
                    <a:pt x="14332" y="243"/>
                  </a:lnTo>
                  <a:lnTo>
                    <a:pt x="13967" y="170"/>
                  </a:lnTo>
                  <a:lnTo>
                    <a:pt x="13578" y="97"/>
                  </a:lnTo>
                  <a:lnTo>
                    <a:pt x="13188" y="73"/>
                  </a:lnTo>
                  <a:lnTo>
                    <a:pt x="12799" y="49"/>
                  </a:lnTo>
                  <a:lnTo>
                    <a:pt x="12410" y="73"/>
                  </a:lnTo>
                  <a:lnTo>
                    <a:pt x="12045" y="146"/>
                  </a:lnTo>
                  <a:lnTo>
                    <a:pt x="11704" y="243"/>
                  </a:lnTo>
                  <a:lnTo>
                    <a:pt x="11217" y="462"/>
                  </a:lnTo>
                  <a:lnTo>
                    <a:pt x="10731" y="706"/>
                  </a:lnTo>
                  <a:lnTo>
                    <a:pt x="10268" y="949"/>
                  </a:lnTo>
                  <a:lnTo>
                    <a:pt x="9806" y="1241"/>
                  </a:lnTo>
                  <a:lnTo>
                    <a:pt x="9611" y="1363"/>
                  </a:lnTo>
                  <a:lnTo>
                    <a:pt x="9271" y="1582"/>
                  </a:lnTo>
                  <a:lnTo>
                    <a:pt x="8906" y="1874"/>
                  </a:lnTo>
                  <a:lnTo>
                    <a:pt x="8735" y="2044"/>
                  </a:lnTo>
                  <a:lnTo>
                    <a:pt x="8589" y="2190"/>
                  </a:lnTo>
                  <a:lnTo>
                    <a:pt x="8468" y="2044"/>
                  </a:lnTo>
                  <a:lnTo>
                    <a:pt x="8322" y="1922"/>
                  </a:lnTo>
                  <a:lnTo>
                    <a:pt x="7981" y="1630"/>
                  </a:lnTo>
                  <a:lnTo>
                    <a:pt x="7592" y="1363"/>
                  </a:lnTo>
                  <a:lnTo>
                    <a:pt x="7202" y="1119"/>
                  </a:lnTo>
                  <a:lnTo>
                    <a:pt x="6813" y="900"/>
                  </a:lnTo>
                  <a:lnTo>
                    <a:pt x="6472" y="706"/>
                  </a:lnTo>
                  <a:lnTo>
                    <a:pt x="5986" y="487"/>
                  </a:lnTo>
                  <a:lnTo>
                    <a:pt x="5645" y="341"/>
                  </a:lnTo>
                  <a:lnTo>
                    <a:pt x="5280" y="219"/>
                  </a:lnTo>
                  <a:lnTo>
                    <a:pt x="4915" y="122"/>
                  </a:lnTo>
                  <a:lnTo>
                    <a:pt x="4526" y="49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4" name="Shape 738"/>
            <p:cNvSpPr/>
            <p:nvPr/>
          </p:nvSpPr>
          <p:spPr>
            <a:xfrm>
              <a:off x="6643702" y="2000246"/>
              <a:ext cx="520111" cy="459882"/>
            </a:xfrm>
            <a:custGeom>
              <a:avLst/>
              <a:gdLst/>
              <a:ahLst/>
              <a:cxnLst/>
              <a:rect l="0" t="0" r="0" b="0"/>
              <a:pathLst>
                <a:path w="17228" h="15233" extrusionOk="0">
                  <a:moveTo>
                    <a:pt x="3918" y="535"/>
                  </a:moveTo>
                  <a:lnTo>
                    <a:pt x="4380" y="584"/>
                  </a:lnTo>
                  <a:lnTo>
                    <a:pt x="4842" y="657"/>
                  </a:lnTo>
                  <a:lnTo>
                    <a:pt x="5280" y="779"/>
                  </a:lnTo>
                  <a:lnTo>
                    <a:pt x="5767" y="973"/>
                  </a:lnTo>
                  <a:lnTo>
                    <a:pt x="6253" y="1192"/>
                  </a:lnTo>
                  <a:lnTo>
                    <a:pt x="6716" y="1436"/>
                  </a:lnTo>
                  <a:lnTo>
                    <a:pt x="7154" y="1728"/>
                  </a:lnTo>
                  <a:lnTo>
                    <a:pt x="7446" y="1898"/>
                  </a:lnTo>
                  <a:lnTo>
                    <a:pt x="7762" y="2117"/>
                  </a:lnTo>
                  <a:lnTo>
                    <a:pt x="7908" y="2239"/>
                  </a:lnTo>
                  <a:lnTo>
                    <a:pt x="8054" y="2385"/>
                  </a:lnTo>
                  <a:lnTo>
                    <a:pt x="8200" y="2531"/>
                  </a:lnTo>
                  <a:lnTo>
                    <a:pt x="8297" y="2677"/>
                  </a:lnTo>
                  <a:lnTo>
                    <a:pt x="8297" y="2774"/>
                  </a:lnTo>
                  <a:lnTo>
                    <a:pt x="8297" y="2847"/>
                  </a:lnTo>
                  <a:lnTo>
                    <a:pt x="8346" y="2920"/>
                  </a:lnTo>
                  <a:lnTo>
                    <a:pt x="8395" y="2993"/>
                  </a:lnTo>
                  <a:lnTo>
                    <a:pt x="8395" y="3115"/>
                  </a:lnTo>
                  <a:lnTo>
                    <a:pt x="8419" y="3188"/>
                  </a:lnTo>
                  <a:lnTo>
                    <a:pt x="8468" y="3212"/>
                  </a:lnTo>
                  <a:lnTo>
                    <a:pt x="8541" y="3212"/>
                  </a:lnTo>
                  <a:lnTo>
                    <a:pt x="8589" y="3188"/>
                  </a:lnTo>
                  <a:lnTo>
                    <a:pt x="8711" y="3066"/>
                  </a:lnTo>
                  <a:lnTo>
                    <a:pt x="8784" y="2920"/>
                  </a:lnTo>
                  <a:lnTo>
                    <a:pt x="8833" y="2774"/>
                  </a:lnTo>
                  <a:lnTo>
                    <a:pt x="8808" y="2628"/>
                  </a:lnTo>
                  <a:lnTo>
                    <a:pt x="8930" y="2482"/>
                  </a:lnTo>
                  <a:lnTo>
                    <a:pt x="9076" y="2360"/>
                  </a:lnTo>
                  <a:lnTo>
                    <a:pt x="9441" y="2093"/>
                  </a:lnTo>
                  <a:lnTo>
                    <a:pt x="10001" y="1728"/>
                  </a:lnTo>
                  <a:lnTo>
                    <a:pt x="10439" y="1460"/>
                  </a:lnTo>
                  <a:lnTo>
                    <a:pt x="10925" y="1192"/>
                  </a:lnTo>
                  <a:lnTo>
                    <a:pt x="11412" y="949"/>
                  </a:lnTo>
                  <a:lnTo>
                    <a:pt x="11899" y="754"/>
                  </a:lnTo>
                  <a:lnTo>
                    <a:pt x="12045" y="681"/>
                  </a:lnTo>
                  <a:lnTo>
                    <a:pt x="12215" y="657"/>
                  </a:lnTo>
                  <a:lnTo>
                    <a:pt x="12580" y="608"/>
                  </a:lnTo>
                  <a:lnTo>
                    <a:pt x="12945" y="633"/>
                  </a:lnTo>
                  <a:lnTo>
                    <a:pt x="13286" y="633"/>
                  </a:lnTo>
                  <a:lnTo>
                    <a:pt x="13626" y="657"/>
                  </a:lnTo>
                  <a:lnTo>
                    <a:pt x="13967" y="730"/>
                  </a:lnTo>
                  <a:lnTo>
                    <a:pt x="14283" y="803"/>
                  </a:lnTo>
                  <a:lnTo>
                    <a:pt x="14599" y="925"/>
                  </a:lnTo>
                  <a:lnTo>
                    <a:pt x="14551" y="998"/>
                  </a:lnTo>
                  <a:lnTo>
                    <a:pt x="14526" y="1095"/>
                  </a:lnTo>
                  <a:lnTo>
                    <a:pt x="14551" y="1144"/>
                  </a:lnTo>
                  <a:lnTo>
                    <a:pt x="14575" y="1192"/>
                  </a:lnTo>
                  <a:lnTo>
                    <a:pt x="14624" y="1217"/>
                  </a:lnTo>
                  <a:lnTo>
                    <a:pt x="14672" y="1217"/>
                  </a:lnTo>
                  <a:lnTo>
                    <a:pt x="14770" y="1168"/>
                  </a:lnTo>
                  <a:lnTo>
                    <a:pt x="14867" y="1119"/>
                  </a:lnTo>
                  <a:lnTo>
                    <a:pt x="14964" y="1095"/>
                  </a:lnTo>
                  <a:lnTo>
                    <a:pt x="15135" y="1192"/>
                  </a:lnTo>
                  <a:lnTo>
                    <a:pt x="15062" y="1265"/>
                  </a:lnTo>
                  <a:lnTo>
                    <a:pt x="15013" y="1338"/>
                  </a:lnTo>
                  <a:lnTo>
                    <a:pt x="15013" y="1436"/>
                  </a:lnTo>
                  <a:lnTo>
                    <a:pt x="15037" y="1509"/>
                  </a:lnTo>
                  <a:lnTo>
                    <a:pt x="15110" y="1533"/>
                  </a:lnTo>
                  <a:lnTo>
                    <a:pt x="15208" y="1533"/>
                  </a:lnTo>
                  <a:lnTo>
                    <a:pt x="15427" y="1411"/>
                  </a:lnTo>
                  <a:lnTo>
                    <a:pt x="15573" y="1509"/>
                  </a:lnTo>
                  <a:lnTo>
                    <a:pt x="15451" y="1679"/>
                  </a:lnTo>
                  <a:lnTo>
                    <a:pt x="15378" y="1849"/>
                  </a:lnTo>
                  <a:lnTo>
                    <a:pt x="15378" y="1995"/>
                  </a:lnTo>
                  <a:lnTo>
                    <a:pt x="15378" y="2044"/>
                  </a:lnTo>
                  <a:lnTo>
                    <a:pt x="15427" y="2068"/>
                  </a:lnTo>
                  <a:lnTo>
                    <a:pt x="15524" y="2068"/>
                  </a:lnTo>
                  <a:lnTo>
                    <a:pt x="15597" y="2020"/>
                  </a:lnTo>
                  <a:lnTo>
                    <a:pt x="15743" y="1898"/>
                  </a:lnTo>
                  <a:lnTo>
                    <a:pt x="15840" y="1801"/>
                  </a:lnTo>
                  <a:lnTo>
                    <a:pt x="15986" y="1971"/>
                  </a:lnTo>
                  <a:lnTo>
                    <a:pt x="15865" y="2093"/>
                  </a:lnTo>
                  <a:lnTo>
                    <a:pt x="15767" y="2239"/>
                  </a:lnTo>
                  <a:lnTo>
                    <a:pt x="15694" y="2385"/>
                  </a:lnTo>
                  <a:lnTo>
                    <a:pt x="15670" y="2458"/>
                  </a:lnTo>
                  <a:lnTo>
                    <a:pt x="15670" y="2531"/>
                  </a:lnTo>
                  <a:lnTo>
                    <a:pt x="15719" y="2506"/>
                  </a:lnTo>
                  <a:lnTo>
                    <a:pt x="15792" y="2482"/>
                  </a:lnTo>
                  <a:lnTo>
                    <a:pt x="15889" y="2433"/>
                  </a:lnTo>
                  <a:lnTo>
                    <a:pt x="15986" y="2360"/>
                  </a:lnTo>
                  <a:lnTo>
                    <a:pt x="16157" y="2239"/>
                  </a:lnTo>
                  <a:lnTo>
                    <a:pt x="16327" y="2579"/>
                  </a:lnTo>
                  <a:lnTo>
                    <a:pt x="16157" y="2701"/>
                  </a:lnTo>
                  <a:lnTo>
                    <a:pt x="15913" y="2944"/>
                  </a:lnTo>
                  <a:lnTo>
                    <a:pt x="15792" y="3066"/>
                  </a:lnTo>
                  <a:lnTo>
                    <a:pt x="15694" y="3212"/>
                  </a:lnTo>
                  <a:lnTo>
                    <a:pt x="15694" y="3261"/>
                  </a:lnTo>
                  <a:lnTo>
                    <a:pt x="15694" y="3309"/>
                  </a:lnTo>
                  <a:lnTo>
                    <a:pt x="15743" y="3334"/>
                  </a:lnTo>
                  <a:lnTo>
                    <a:pt x="15792" y="3334"/>
                  </a:lnTo>
                  <a:lnTo>
                    <a:pt x="15938" y="3285"/>
                  </a:lnTo>
                  <a:lnTo>
                    <a:pt x="16059" y="3212"/>
                  </a:lnTo>
                  <a:lnTo>
                    <a:pt x="16327" y="3017"/>
                  </a:lnTo>
                  <a:lnTo>
                    <a:pt x="16449" y="2944"/>
                  </a:lnTo>
                  <a:lnTo>
                    <a:pt x="16570" y="3431"/>
                  </a:lnTo>
                  <a:lnTo>
                    <a:pt x="16497" y="3480"/>
                  </a:lnTo>
                  <a:lnTo>
                    <a:pt x="16400" y="3553"/>
                  </a:lnTo>
                  <a:lnTo>
                    <a:pt x="16303" y="3650"/>
                  </a:lnTo>
                  <a:lnTo>
                    <a:pt x="16181" y="3747"/>
                  </a:lnTo>
                  <a:lnTo>
                    <a:pt x="15962" y="3893"/>
                  </a:lnTo>
                  <a:lnTo>
                    <a:pt x="15889" y="3991"/>
                  </a:lnTo>
                  <a:lnTo>
                    <a:pt x="15816" y="4112"/>
                  </a:lnTo>
                  <a:lnTo>
                    <a:pt x="15792" y="4137"/>
                  </a:lnTo>
                  <a:lnTo>
                    <a:pt x="15816" y="4185"/>
                  </a:lnTo>
                  <a:lnTo>
                    <a:pt x="15865" y="4210"/>
                  </a:lnTo>
                  <a:lnTo>
                    <a:pt x="15889" y="4185"/>
                  </a:lnTo>
                  <a:lnTo>
                    <a:pt x="16254" y="4064"/>
                  </a:lnTo>
                  <a:lnTo>
                    <a:pt x="16449" y="3966"/>
                  </a:lnTo>
                  <a:lnTo>
                    <a:pt x="16643" y="3869"/>
                  </a:lnTo>
                  <a:lnTo>
                    <a:pt x="16643" y="4039"/>
                  </a:lnTo>
                  <a:lnTo>
                    <a:pt x="16668" y="4185"/>
                  </a:lnTo>
                  <a:lnTo>
                    <a:pt x="16546" y="4234"/>
                  </a:lnTo>
                  <a:lnTo>
                    <a:pt x="16424" y="4283"/>
                  </a:lnTo>
                  <a:lnTo>
                    <a:pt x="16205" y="4404"/>
                  </a:lnTo>
                  <a:lnTo>
                    <a:pt x="15962" y="4575"/>
                  </a:lnTo>
                  <a:lnTo>
                    <a:pt x="15840" y="4672"/>
                  </a:lnTo>
                  <a:lnTo>
                    <a:pt x="15719" y="4769"/>
                  </a:lnTo>
                  <a:lnTo>
                    <a:pt x="15719" y="4842"/>
                  </a:lnTo>
                  <a:lnTo>
                    <a:pt x="15743" y="4867"/>
                  </a:lnTo>
                  <a:lnTo>
                    <a:pt x="15767" y="4867"/>
                  </a:lnTo>
                  <a:lnTo>
                    <a:pt x="16059" y="4818"/>
                  </a:lnTo>
                  <a:lnTo>
                    <a:pt x="16351" y="4721"/>
                  </a:lnTo>
                  <a:lnTo>
                    <a:pt x="16692" y="4623"/>
                  </a:lnTo>
                  <a:lnTo>
                    <a:pt x="16668" y="4940"/>
                  </a:lnTo>
                  <a:lnTo>
                    <a:pt x="16668" y="5256"/>
                  </a:lnTo>
                  <a:lnTo>
                    <a:pt x="16449" y="5280"/>
                  </a:lnTo>
                  <a:lnTo>
                    <a:pt x="16230" y="5329"/>
                  </a:lnTo>
                  <a:lnTo>
                    <a:pt x="16059" y="5378"/>
                  </a:lnTo>
                  <a:lnTo>
                    <a:pt x="15889" y="5426"/>
                  </a:lnTo>
                  <a:lnTo>
                    <a:pt x="15548" y="5572"/>
                  </a:lnTo>
                  <a:lnTo>
                    <a:pt x="15548" y="5597"/>
                  </a:lnTo>
                  <a:lnTo>
                    <a:pt x="15573" y="5621"/>
                  </a:lnTo>
                  <a:lnTo>
                    <a:pt x="15816" y="5645"/>
                  </a:lnTo>
                  <a:lnTo>
                    <a:pt x="16084" y="5670"/>
                  </a:lnTo>
                  <a:lnTo>
                    <a:pt x="16351" y="5694"/>
                  </a:lnTo>
                  <a:lnTo>
                    <a:pt x="16619" y="5694"/>
                  </a:lnTo>
                  <a:lnTo>
                    <a:pt x="16546" y="6010"/>
                  </a:lnTo>
                  <a:lnTo>
                    <a:pt x="16473" y="6327"/>
                  </a:lnTo>
                  <a:lnTo>
                    <a:pt x="16351" y="6278"/>
                  </a:lnTo>
                  <a:lnTo>
                    <a:pt x="16205" y="6229"/>
                  </a:lnTo>
                  <a:lnTo>
                    <a:pt x="15938" y="6181"/>
                  </a:lnTo>
                  <a:lnTo>
                    <a:pt x="15670" y="6156"/>
                  </a:lnTo>
                  <a:lnTo>
                    <a:pt x="15402" y="6156"/>
                  </a:lnTo>
                  <a:lnTo>
                    <a:pt x="15354" y="6205"/>
                  </a:lnTo>
                  <a:lnTo>
                    <a:pt x="15354" y="6254"/>
                  </a:lnTo>
                  <a:lnTo>
                    <a:pt x="15378" y="6327"/>
                  </a:lnTo>
                  <a:lnTo>
                    <a:pt x="15427" y="6375"/>
                  </a:lnTo>
                  <a:lnTo>
                    <a:pt x="15500" y="6424"/>
                  </a:lnTo>
                  <a:lnTo>
                    <a:pt x="15573" y="6472"/>
                  </a:lnTo>
                  <a:lnTo>
                    <a:pt x="15743" y="6521"/>
                  </a:lnTo>
                  <a:lnTo>
                    <a:pt x="15889" y="6545"/>
                  </a:lnTo>
                  <a:lnTo>
                    <a:pt x="16108" y="6618"/>
                  </a:lnTo>
                  <a:lnTo>
                    <a:pt x="16351" y="6691"/>
                  </a:lnTo>
                  <a:lnTo>
                    <a:pt x="16376" y="6716"/>
                  </a:lnTo>
                  <a:lnTo>
                    <a:pt x="16254" y="7032"/>
                  </a:lnTo>
                  <a:lnTo>
                    <a:pt x="16084" y="7008"/>
                  </a:lnTo>
                  <a:lnTo>
                    <a:pt x="15889" y="6959"/>
                  </a:lnTo>
                  <a:lnTo>
                    <a:pt x="15524" y="6862"/>
                  </a:lnTo>
                  <a:lnTo>
                    <a:pt x="15329" y="6837"/>
                  </a:lnTo>
                  <a:lnTo>
                    <a:pt x="15159" y="6837"/>
                  </a:lnTo>
                  <a:lnTo>
                    <a:pt x="14964" y="6862"/>
                  </a:lnTo>
                  <a:lnTo>
                    <a:pt x="14794" y="6935"/>
                  </a:lnTo>
                  <a:lnTo>
                    <a:pt x="14770" y="6983"/>
                  </a:lnTo>
                  <a:lnTo>
                    <a:pt x="14770" y="7008"/>
                  </a:lnTo>
                  <a:lnTo>
                    <a:pt x="14770" y="7056"/>
                  </a:lnTo>
                  <a:lnTo>
                    <a:pt x="14818" y="7081"/>
                  </a:lnTo>
                  <a:lnTo>
                    <a:pt x="15135" y="7178"/>
                  </a:lnTo>
                  <a:lnTo>
                    <a:pt x="15451" y="7300"/>
                  </a:lnTo>
                  <a:lnTo>
                    <a:pt x="15767" y="7397"/>
                  </a:lnTo>
                  <a:lnTo>
                    <a:pt x="16084" y="7470"/>
                  </a:lnTo>
                  <a:lnTo>
                    <a:pt x="15889" y="7884"/>
                  </a:lnTo>
                  <a:lnTo>
                    <a:pt x="15719" y="7786"/>
                  </a:lnTo>
                  <a:lnTo>
                    <a:pt x="15524" y="7738"/>
                  </a:lnTo>
                  <a:lnTo>
                    <a:pt x="15183" y="7665"/>
                  </a:lnTo>
                  <a:lnTo>
                    <a:pt x="14940" y="7616"/>
                  </a:lnTo>
                  <a:lnTo>
                    <a:pt x="14721" y="7567"/>
                  </a:lnTo>
                  <a:lnTo>
                    <a:pt x="14502" y="7543"/>
                  </a:lnTo>
                  <a:lnTo>
                    <a:pt x="14259" y="7567"/>
                  </a:lnTo>
                  <a:lnTo>
                    <a:pt x="14210" y="7592"/>
                  </a:lnTo>
                  <a:lnTo>
                    <a:pt x="14186" y="7640"/>
                  </a:lnTo>
                  <a:lnTo>
                    <a:pt x="14186" y="7689"/>
                  </a:lnTo>
                  <a:lnTo>
                    <a:pt x="14234" y="7713"/>
                  </a:lnTo>
                  <a:lnTo>
                    <a:pt x="14721" y="7884"/>
                  </a:lnTo>
                  <a:lnTo>
                    <a:pt x="15183" y="8078"/>
                  </a:lnTo>
                  <a:lnTo>
                    <a:pt x="15427" y="8151"/>
                  </a:lnTo>
                  <a:lnTo>
                    <a:pt x="15573" y="8176"/>
                  </a:lnTo>
                  <a:lnTo>
                    <a:pt x="15694" y="8200"/>
                  </a:lnTo>
                  <a:lnTo>
                    <a:pt x="15427" y="8638"/>
                  </a:lnTo>
                  <a:lnTo>
                    <a:pt x="15378" y="8614"/>
                  </a:lnTo>
                  <a:lnTo>
                    <a:pt x="14818" y="8565"/>
                  </a:lnTo>
                  <a:lnTo>
                    <a:pt x="14551" y="8516"/>
                  </a:lnTo>
                  <a:lnTo>
                    <a:pt x="14283" y="8468"/>
                  </a:lnTo>
                  <a:lnTo>
                    <a:pt x="13821" y="8370"/>
                  </a:lnTo>
                  <a:lnTo>
                    <a:pt x="13578" y="8322"/>
                  </a:lnTo>
                  <a:lnTo>
                    <a:pt x="13334" y="8322"/>
                  </a:lnTo>
                  <a:lnTo>
                    <a:pt x="13310" y="8346"/>
                  </a:lnTo>
                  <a:lnTo>
                    <a:pt x="13286" y="8370"/>
                  </a:lnTo>
                  <a:lnTo>
                    <a:pt x="13286" y="8395"/>
                  </a:lnTo>
                  <a:lnTo>
                    <a:pt x="13310" y="8419"/>
                  </a:lnTo>
                  <a:lnTo>
                    <a:pt x="13553" y="8541"/>
                  </a:lnTo>
                  <a:lnTo>
                    <a:pt x="13821" y="8638"/>
                  </a:lnTo>
                  <a:lnTo>
                    <a:pt x="14332" y="8808"/>
                  </a:lnTo>
                  <a:lnTo>
                    <a:pt x="14551" y="8857"/>
                  </a:lnTo>
                  <a:lnTo>
                    <a:pt x="14770" y="8906"/>
                  </a:lnTo>
                  <a:lnTo>
                    <a:pt x="15013" y="8930"/>
                  </a:lnTo>
                  <a:lnTo>
                    <a:pt x="15232" y="8930"/>
                  </a:lnTo>
                  <a:lnTo>
                    <a:pt x="14818" y="9465"/>
                  </a:lnTo>
                  <a:lnTo>
                    <a:pt x="14648" y="9417"/>
                  </a:lnTo>
                  <a:lnTo>
                    <a:pt x="14453" y="9368"/>
                  </a:lnTo>
                  <a:lnTo>
                    <a:pt x="14088" y="9319"/>
                  </a:lnTo>
                  <a:lnTo>
                    <a:pt x="13797" y="9271"/>
                  </a:lnTo>
                  <a:lnTo>
                    <a:pt x="13480" y="9198"/>
                  </a:lnTo>
                  <a:lnTo>
                    <a:pt x="13188" y="9100"/>
                  </a:lnTo>
                  <a:lnTo>
                    <a:pt x="12921" y="8979"/>
                  </a:lnTo>
                  <a:lnTo>
                    <a:pt x="12872" y="8979"/>
                  </a:lnTo>
                  <a:lnTo>
                    <a:pt x="12872" y="9027"/>
                  </a:lnTo>
                  <a:lnTo>
                    <a:pt x="12945" y="9125"/>
                  </a:lnTo>
                  <a:lnTo>
                    <a:pt x="13018" y="9222"/>
                  </a:lnTo>
                  <a:lnTo>
                    <a:pt x="13115" y="9319"/>
                  </a:lnTo>
                  <a:lnTo>
                    <a:pt x="13213" y="9392"/>
                  </a:lnTo>
                  <a:lnTo>
                    <a:pt x="13432" y="9490"/>
                  </a:lnTo>
                  <a:lnTo>
                    <a:pt x="13675" y="9587"/>
                  </a:lnTo>
                  <a:lnTo>
                    <a:pt x="13991" y="9684"/>
                  </a:lnTo>
                  <a:lnTo>
                    <a:pt x="14332" y="9733"/>
                  </a:lnTo>
                  <a:lnTo>
                    <a:pt x="14551" y="9806"/>
                  </a:lnTo>
                  <a:lnTo>
                    <a:pt x="14186" y="10195"/>
                  </a:lnTo>
                  <a:lnTo>
                    <a:pt x="14137" y="10098"/>
                  </a:lnTo>
                  <a:lnTo>
                    <a:pt x="14064" y="10049"/>
                  </a:lnTo>
                  <a:lnTo>
                    <a:pt x="13651" y="9928"/>
                  </a:lnTo>
                  <a:lnTo>
                    <a:pt x="13213" y="9782"/>
                  </a:lnTo>
                  <a:lnTo>
                    <a:pt x="12799" y="9660"/>
                  </a:lnTo>
                  <a:lnTo>
                    <a:pt x="12580" y="9611"/>
                  </a:lnTo>
                  <a:lnTo>
                    <a:pt x="12337" y="9611"/>
                  </a:lnTo>
                  <a:lnTo>
                    <a:pt x="12337" y="9636"/>
                  </a:lnTo>
                  <a:lnTo>
                    <a:pt x="12337" y="9660"/>
                  </a:lnTo>
                  <a:lnTo>
                    <a:pt x="12702" y="9903"/>
                  </a:lnTo>
                  <a:lnTo>
                    <a:pt x="13115" y="10122"/>
                  </a:lnTo>
                  <a:lnTo>
                    <a:pt x="13529" y="10293"/>
                  </a:lnTo>
                  <a:lnTo>
                    <a:pt x="13967" y="10439"/>
                  </a:lnTo>
                  <a:lnTo>
                    <a:pt x="13505" y="10877"/>
                  </a:lnTo>
                  <a:lnTo>
                    <a:pt x="13286" y="10804"/>
                  </a:lnTo>
                  <a:lnTo>
                    <a:pt x="13042" y="10731"/>
                  </a:lnTo>
                  <a:lnTo>
                    <a:pt x="12799" y="10658"/>
                  </a:lnTo>
                  <a:lnTo>
                    <a:pt x="12580" y="10585"/>
                  </a:lnTo>
                  <a:lnTo>
                    <a:pt x="12045" y="10341"/>
                  </a:lnTo>
                  <a:lnTo>
                    <a:pt x="11777" y="10244"/>
                  </a:lnTo>
                  <a:lnTo>
                    <a:pt x="11631" y="10220"/>
                  </a:lnTo>
                  <a:lnTo>
                    <a:pt x="11485" y="10195"/>
                  </a:lnTo>
                  <a:lnTo>
                    <a:pt x="11436" y="10220"/>
                  </a:lnTo>
                  <a:lnTo>
                    <a:pt x="11436" y="10244"/>
                  </a:lnTo>
                  <a:lnTo>
                    <a:pt x="11412" y="10268"/>
                  </a:lnTo>
                  <a:lnTo>
                    <a:pt x="11436" y="10317"/>
                  </a:lnTo>
                  <a:lnTo>
                    <a:pt x="11680" y="10512"/>
                  </a:lnTo>
                  <a:lnTo>
                    <a:pt x="11972" y="10706"/>
                  </a:lnTo>
                  <a:lnTo>
                    <a:pt x="12264" y="10852"/>
                  </a:lnTo>
                  <a:lnTo>
                    <a:pt x="12556" y="10998"/>
                  </a:lnTo>
                  <a:lnTo>
                    <a:pt x="12848" y="11120"/>
                  </a:lnTo>
                  <a:lnTo>
                    <a:pt x="12994" y="11169"/>
                  </a:lnTo>
                  <a:lnTo>
                    <a:pt x="13164" y="11193"/>
                  </a:lnTo>
                  <a:lnTo>
                    <a:pt x="12799" y="11509"/>
                  </a:lnTo>
                  <a:lnTo>
                    <a:pt x="12702" y="11461"/>
                  </a:lnTo>
                  <a:lnTo>
                    <a:pt x="12580" y="11412"/>
                  </a:lnTo>
                  <a:lnTo>
                    <a:pt x="12337" y="11363"/>
                  </a:lnTo>
                  <a:lnTo>
                    <a:pt x="12069" y="11315"/>
                  </a:lnTo>
                  <a:lnTo>
                    <a:pt x="11826" y="11266"/>
                  </a:lnTo>
                  <a:lnTo>
                    <a:pt x="11315" y="11071"/>
                  </a:lnTo>
                  <a:lnTo>
                    <a:pt x="11047" y="10998"/>
                  </a:lnTo>
                  <a:lnTo>
                    <a:pt x="10901" y="10974"/>
                  </a:lnTo>
                  <a:lnTo>
                    <a:pt x="10755" y="10974"/>
                  </a:lnTo>
                  <a:lnTo>
                    <a:pt x="10706" y="10998"/>
                  </a:lnTo>
                  <a:lnTo>
                    <a:pt x="10682" y="11023"/>
                  </a:lnTo>
                  <a:lnTo>
                    <a:pt x="10682" y="11071"/>
                  </a:lnTo>
                  <a:lnTo>
                    <a:pt x="10706" y="11096"/>
                  </a:lnTo>
                  <a:lnTo>
                    <a:pt x="10828" y="11217"/>
                  </a:lnTo>
                  <a:lnTo>
                    <a:pt x="10998" y="11339"/>
                  </a:lnTo>
                  <a:lnTo>
                    <a:pt x="11217" y="11461"/>
                  </a:lnTo>
                  <a:lnTo>
                    <a:pt x="11436" y="11582"/>
                  </a:lnTo>
                  <a:lnTo>
                    <a:pt x="11655" y="11704"/>
                  </a:lnTo>
                  <a:lnTo>
                    <a:pt x="11899" y="11777"/>
                  </a:lnTo>
                  <a:lnTo>
                    <a:pt x="12142" y="11826"/>
                  </a:lnTo>
                  <a:lnTo>
                    <a:pt x="12385" y="11874"/>
                  </a:lnTo>
                  <a:lnTo>
                    <a:pt x="12045" y="12142"/>
                  </a:lnTo>
                  <a:lnTo>
                    <a:pt x="11874" y="12093"/>
                  </a:lnTo>
                  <a:lnTo>
                    <a:pt x="11704" y="12045"/>
                  </a:lnTo>
                  <a:lnTo>
                    <a:pt x="11412" y="11996"/>
                  </a:lnTo>
                  <a:lnTo>
                    <a:pt x="11242" y="11947"/>
                  </a:lnTo>
                  <a:lnTo>
                    <a:pt x="11071" y="11850"/>
                  </a:lnTo>
                  <a:lnTo>
                    <a:pt x="10682" y="11680"/>
                  </a:lnTo>
                  <a:lnTo>
                    <a:pt x="10487" y="11582"/>
                  </a:lnTo>
                  <a:lnTo>
                    <a:pt x="10293" y="11534"/>
                  </a:lnTo>
                  <a:lnTo>
                    <a:pt x="10098" y="11509"/>
                  </a:lnTo>
                  <a:lnTo>
                    <a:pt x="9903" y="11534"/>
                  </a:lnTo>
                  <a:lnTo>
                    <a:pt x="9879" y="11534"/>
                  </a:lnTo>
                  <a:lnTo>
                    <a:pt x="9879" y="11558"/>
                  </a:lnTo>
                  <a:lnTo>
                    <a:pt x="9879" y="11631"/>
                  </a:lnTo>
                  <a:lnTo>
                    <a:pt x="9976" y="11728"/>
                  </a:lnTo>
                  <a:lnTo>
                    <a:pt x="10098" y="11826"/>
                  </a:lnTo>
                  <a:lnTo>
                    <a:pt x="10366" y="11972"/>
                  </a:lnTo>
                  <a:lnTo>
                    <a:pt x="10925" y="12215"/>
                  </a:lnTo>
                  <a:lnTo>
                    <a:pt x="11266" y="12361"/>
                  </a:lnTo>
                  <a:lnTo>
                    <a:pt x="11607" y="12483"/>
                  </a:lnTo>
                  <a:lnTo>
                    <a:pt x="11169" y="12799"/>
                  </a:lnTo>
                  <a:lnTo>
                    <a:pt x="10925" y="12726"/>
                  </a:lnTo>
                  <a:lnTo>
                    <a:pt x="10585" y="12604"/>
                  </a:lnTo>
                  <a:lnTo>
                    <a:pt x="10244" y="12458"/>
                  </a:lnTo>
                  <a:lnTo>
                    <a:pt x="9782" y="12239"/>
                  </a:lnTo>
                  <a:lnTo>
                    <a:pt x="9538" y="12142"/>
                  </a:lnTo>
                  <a:lnTo>
                    <a:pt x="9417" y="12118"/>
                  </a:lnTo>
                  <a:lnTo>
                    <a:pt x="9295" y="12118"/>
                  </a:lnTo>
                  <a:lnTo>
                    <a:pt x="9271" y="12142"/>
                  </a:lnTo>
                  <a:lnTo>
                    <a:pt x="9271" y="12191"/>
                  </a:lnTo>
                  <a:lnTo>
                    <a:pt x="9344" y="12312"/>
                  </a:lnTo>
                  <a:lnTo>
                    <a:pt x="9441" y="12410"/>
                  </a:lnTo>
                  <a:lnTo>
                    <a:pt x="9563" y="12507"/>
                  </a:lnTo>
                  <a:lnTo>
                    <a:pt x="9684" y="12604"/>
                  </a:lnTo>
                  <a:lnTo>
                    <a:pt x="9976" y="12750"/>
                  </a:lnTo>
                  <a:lnTo>
                    <a:pt x="10244" y="12896"/>
                  </a:lnTo>
                  <a:lnTo>
                    <a:pt x="10463" y="12994"/>
                  </a:lnTo>
                  <a:lnTo>
                    <a:pt x="10731" y="13115"/>
                  </a:lnTo>
                  <a:lnTo>
                    <a:pt x="10220" y="13456"/>
                  </a:lnTo>
                  <a:lnTo>
                    <a:pt x="10220" y="13359"/>
                  </a:lnTo>
                  <a:lnTo>
                    <a:pt x="10195" y="13334"/>
                  </a:lnTo>
                  <a:lnTo>
                    <a:pt x="10147" y="13286"/>
                  </a:lnTo>
                  <a:lnTo>
                    <a:pt x="9976" y="13188"/>
                  </a:lnTo>
                  <a:lnTo>
                    <a:pt x="9782" y="13091"/>
                  </a:lnTo>
                  <a:lnTo>
                    <a:pt x="9417" y="12921"/>
                  </a:lnTo>
                  <a:lnTo>
                    <a:pt x="9222" y="12848"/>
                  </a:lnTo>
                  <a:lnTo>
                    <a:pt x="9052" y="12775"/>
                  </a:lnTo>
                  <a:lnTo>
                    <a:pt x="8857" y="12726"/>
                  </a:lnTo>
                  <a:lnTo>
                    <a:pt x="8662" y="12726"/>
                  </a:lnTo>
                  <a:lnTo>
                    <a:pt x="8638" y="12750"/>
                  </a:lnTo>
                  <a:lnTo>
                    <a:pt x="8638" y="12775"/>
                  </a:lnTo>
                  <a:lnTo>
                    <a:pt x="8979" y="13018"/>
                  </a:lnTo>
                  <a:lnTo>
                    <a:pt x="9319" y="13261"/>
                  </a:lnTo>
                  <a:lnTo>
                    <a:pt x="9490" y="13383"/>
                  </a:lnTo>
                  <a:lnTo>
                    <a:pt x="9660" y="13480"/>
                  </a:lnTo>
                  <a:lnTo>
                    <a:pt x="9855" y="13553"/>
                  </a:lnTo>
                  <a:lnTo>
                    <a:pt x="10049" y="13602"/>
                  </a:lnTo>
                  <a:lnTo>
                    <a:pt x="9538" y="13943"/>
                  </a:lnTo>
                  <a:lnTo>
                    <a:pt x="9538" y="13918"/>
                  </a:lnTo>
                  <a:lnTo>
                    <a:pt x="9465" y="13870"/>
                  </a:lnTo>
                  <a:lnTo>
                    <a:pt x="9368" y="13821"/>
                  </a:lnTo>
                  <a:lnTo>
                    <a:pt x="9222" y="13724"/>
                  </a:lnTo>
                  <a:lnTo>
                    <a:pt x="8808" y="13407"/>
                  </a:lnTo>
                  <a:lnTo>
                    <a:pt x="8662" y="13286"/>
                  </a:lnTo>
                  <a:lnTo>
                    <a:pt x="8492" y="13140"/>
                  </a:lnTo>
                  <a:lnTo>
                    <a:pt x="8297" y="13042"/>
                  </a:lnTo>
                  <a:lnTo>
                    <a:pt x="8200" y="12994"/>
                  </a:lnTo>
                  <a:lnTo>
                    <a:pt x="8054" y="12994"/>
                  </a:lnTo>
                  <a:lnTo>
                    <a:pt x="8030" y="13018"/>
                  </a:lnTo>
                  <a:lnTo>
                    <a:pt x="7957" y="13091"/>
                  </a:lnTo>
                  <a:lnTo>
                    <a:pt x="7957" y="13164"/>
                  </a:lnTo>
                  <a:lnTo>
                    <a:pt x="7981" y="13213"/>
                  </a:lnTo>
                  <a:lnTo>
                    <a:pt x="8005" y="13261"/>
                  </a:lnTo>
                  <a:lnTo>
                    <a:pt x="8297" y="13529"/>
                  </a:lnTo>
                  <a:lnTo>
                    <a:pt x="8614" y="13772"/>
                  </a:lnTo>
                  <a:lnTo>
                    <a:pt x="8881" y="13991"/>
                  </a:lnTo>
                  <a:lnTo>
                    <a:pt x="9027" y="14113"/>
                  </a:lnTo>
                  <a:lnTo>
                    <a:pt x="9173" y="14210"/>
                  </a:lnTo>
                  <a:lnTo>
                    <a:pt x="8784" y="14478"/>
                  </a:lnTo>
                  <a:lnTo>
                    <a:pt x="8711" y="14502"/>
                  </a:lnTo>
                  <a:lnTo>
                    <a:pt x="8565" y="14381"/>
                  </a:lnTo>
                  <a:lnTo>
                    <a:pt x="8419" y="14259"/>
                  </a:lnTo>
                  <a:lnTo>
                    <a:pt x="8103" y="14040"/>
                  </a:lnTo>
                  <a:lnTo>
                    <a:pt x="7713" y="13797"/>
                  </a:lnTo>
                  <a:lnTo>
                    <a:pt x="7348" y="13578"/>
                  </a:lnTo>
                  <a:lnTo>
                    <a:pt x="6570" y="13115"/>
                  </a:lnTo>
                  <a:lnTo>
                    <a:pt x="6180" y="12872"/>
                  </a:lnTo>
                  <a:lnTo>
                    <a:pt x="5767" y="12604"/>
                  </a:lnTo>
                  <a:lnTo>
                    <a:pt x="5402" y="12312"/>
                  </a:lnTo>
                  <a:lnTo>
                    <a:pt x="5037" y="11996"/>
                  </a:lnTo>
                  <a:lnTo>
                    <a:pt x="4623" y="11680"/>
                  </a:lnTo>
                  <a:lnTo>
                    <a:pt x="4210" y="11363"/>
                  </a:lnTo>
                  <a:lnTo>
                    <a:pt x="3820" y="11023"/>
                  </a:lnTo>
                  <a:lnTo>
                    <a:pt x="3626" y="10852"/>
                  </a:lnTo>
                  <a:lnTo>
                    <a:pt x="3455" y="10658"/>
                  </a:lnTo>
                  <a:lnTo>
                    <a:pt x="2847" y="9952"/>
                  </a:lnTo>
                  <a:lnTo>
                    <a:pt x="2263" y="9222"/>
                  </a:lnTo>
                  <a:lnTo>
                    <a:pt x="1971" y="8857"/>
                  </a:lnTo>
                  <a:lnTo>
                    <a:pt x="1728" y="8468"/>
                  </a:lnTo>
                  <a:lnTo>
                    <a:pt x="1484" y="8054"/>
                  </a:lnTo>
                  <a:lnTo>
                    <a:pt x="1265" y="7640"/>
                  </a:lnTo>
                  <a:lnTo>
                    <a:pt x="1095" y="7227"/>
                  </a:lnTo>
                  <a:lnTo>
                    <a:pt x="949" y="6789"/>
                  </a:lnTo>
                  <a:lnTo>
                    <a:pt x="827" y="6351"/>
                  </a:lnTo>
                  <a:lnTo>
                    <a:pt x="730" y="5889"/>
                  </a:lnTo>
                  <a:lnTo>
                    <a:pt x="657" y="5451"/>
                  </a:lnTo>
                  <a:lnTo>
                    <a:pt x="633" y="4988"/>
                  </a:lnTo>
                  <a:lnTo>
                    <a:pt x="608" y="4526"/>
                  </a:lnTo>
                  <a:lnTo>
                    <a:pt x="608" y="4064"/>
                  </a:lnTo>
                  <a:lnTo>
                    <a:pt x="608" y="3674"/>
                  </a:lnTo>
                  <a:lnTo>
                    <a:pt x="657" y="3261"/>
                  </a:lnTo>
                  <a:lnTo>
                    <a:pt x="706" y="2871"/>
                  </a:lnTo>
                  <a:lnTo>
                    <a:pt x="827" y="2482"/>
                  </a:lnTo>
                  <a:lnTo>
                    <a:pt x="973" y="2117"/>
                  </a:lnTo>
                  <a:lnTo>
                    <a:pt x="1046" y="1947"/>
                  </a:lnTo>
                  <a:lnTo>
                    <a:pt x="1168" y="1776"/>
                  </a:lnTo>
                  <a:lnTo>
                    <a:pt x="1265" y="1630"/>
                  </a:lnTo>
                  <a:lnTo>
                    <a:pt x="1411" y="1460"/>
                  </a:lnTo>
                  <a:lnTo>
                    <a:pt x="1557" y="1338"/>
                  </a:lnTo>
                  <a:lnTo>
                    <a:pt x="1728" y="1192"/>
                  </a:lnTo>
                  <a:lnTo>
                    <a:pt x="1922" y="1071"/>
                  </a:lnTo>
                  <a:lnTo>
                    <a:pt x="2117" y="949"/>
                  </a:lnTo>
                  <a:lnTo>
                    <a:pt x="2336" y="852"/>
                  </a:lnTo>
                  <a:lnTo>
                    <a:pt x="2531" y="779"/>
                  </a:lnTo>
                  <a:lnTo>
                    <a:pt x="2774" y="706"/>
                  </a:lnTo>
                  <a:lnTo>
                    <a:pt x="2993" y="633"/>
                  </a:lnTo>
                  <a:lnTo>
                    <a:pt x="3455" y="560"/>
                  </a:lnTo>
                  <a:lnTo>
                    <a:pt x="3918" y="535"/>
                  </a:lnTo>
                  <a:close/>
                  <a:moveTo>
                    <a:pt x="3358" y="0"/>
                  </a:moveTo>
                  <a:lnTo>
                    <a:pt x="2969" y="73"/>
                  </a:lnTo>
                  <a:lnTo>
                    <a:pt x="2579" y="146"/>
                  </a:lnTo>
                  <a:lnTo>
                    <a:pt x="2239" y="268"/>
                  </a:lnTo>
                  <a:lnTo>
                    <a:pt x="1874" y="414"/>
                  </a:lnTo>
                  <a:lnTo>
                    <a:pt x="1557" y="608"/>
                  </a:lnTo>
                  <a:lnTo>
                    <a:pt x="1241" y="827"/>
                  </a:lnTo>
                  <a:lnTo>
                    <a:pt x="949" y="1095"/>
                  </a:lnTo>
                  <a:lnTo>
                    <a:pt x="706" y="1387"/>
                  </a:lnTo>
                  <a:lnTo>
                    <a:pt x="487" y="1728"/>
                  </a:lnTo>
                  <a:lnTo>
                    <a:pt x="316" y="2093"/>
                  </a:lnTo>
                  <a:lnTo>
                    <a:pt x="195" y="2482"/>
                  </a:lnTo>
                  <a:lnTo>
                    <a:pt x="97" y="2896"/>
                  </a:lnTo>
                  <a:lnTo>
                    <a:pt x="49" y="3309"/>
                  </a:lnTo>
                  <a:lnTo>
                    <a:pt x="0" y="3747"/>
                  </a:lnTo>
                  <a:lnTo>
                    <a:pt x="0" y="4161"/>
                  </a:lnTo>
                  <a:lnTo>
                    <a:pt x="24" y="4988"/>
                  </a:lnTo>
                  <a:lnTo>
                    <a:pt x="73" y="5451"/>
                  </a:lnTo>
                  <a:lnTo>
                    <a:pt x="146" y="5913"/>
                  </a:lnTo>
                  <a:lnTo>
                    <a:pt x="219" y="6351"/>
                  </a:lnTo>
                  <a:lnTo>
                    <a:pt x="341" y="6789"/>
                  </a:lnTo>
                  <a:lnTo>
                    <a:pt x="487" y="7227"/>
                  </a:lnTo>
                  <a:lnTo>
                    <a:pt x="633" y="7665"/>
                  </a:lnTo>
                  <a:lnTo>
                    <a:pt x="827" y="8078"/>
                  </a:lnTo>
                  <a:lnTo>
                    <a:pt x="1046" y="8492"/>
                  </a:lnTo>
                  <a:lnTo>
                    <a:pt x="1265" y="8881"/>
                  </a:lnTo>
                  <a:lnTo>
                    <a:pt x="1533" y="9246"/>
                  </a:lnTo>
                  <a:lnTo>
                    <a:pt x="1801" y="9587"/>
                  </a:lnTo>
                  <a:lnTo>
                    <a:pt x="2093" y="9928"/>
                  </a:lnTo>
                  <a:lnTo>
                    <a:pt x="2458" y="10341"/>
                  </a:lnTo>
                  <a:lnTo>
                    <a:pt x="2798" y="10779"/>
                  </a:lnTo>
                  <a:lnTo>
                    <a:pt x="3139" y="11169"/>
                  </a:lnTo>
                  <a:lnTo>
                    <a:pt x="3334" y="11363"/>
                  </a:lnTo>
                  <a:lnTo>
                    <a:pt x="3553" y="11558"/>
                  </a:lnTo>
                  <a:lnTo>
                    <a:pt x="4331" y="12215"/>
                  </a:lnTo>
                  <a:lnTo>
                    <a:pt x="5134" y="12823"/>
                  </a:lnTo>
                  <a:lnTo>
                    <a:pt x="5961" y="13432"/>
                  </a:lnTo>
                  <a:lnTo>
                    <a:pt x="6399" y="13724"/>
                  </a:lnTo>
                  <a:lnTo>
                    <a:pt x="6837" y="13991"/>
                  </a:lnTo>
                  <a:lnTo>
                    <a:pt x="7275" y="14235"/>
                  </a:lnTo>
                  <a:lnTo>
                    <a:pt x="7689" y="14502"/>
                  </a:lnTo>
                  <a:lnTo>
                    <a:pt x="7981" y="14672"/>
                  </a:lnTo>
                  <a:lnTo>
                    <a:pt x="8127" y="14770"/>
                  </a:lnTo>
                  <a:lnTo>
                    <a:pt x="8249" y="14891"/>
                  </a:lnTo>
                  <a:lnTo>
                    <a:pt x="8249" y="14964"/>
                  </a:lnTo>
                  <a:lnTo>
                    <a:pt x="8249" y="15062"/>
                  </a:lnTo>
                  <a:lnTo>
                    <a:pt x="8297" y="15110"/>
                  </a:lnTo>
                  <a:lnTo>
                    <a:pt x="8370" y="15183"/>
                  </a:lnTo>
                  <a:lnTo>
                    <a:pt x="8443" y="15208"/>
                  </a:lnTo>
                  <a:lnTo>
                    <a:pt x="8516" y="15232"/>
                  </a:lnTo>
                  <a:lnTo>
                    <a:pt x="8614" y="15232"/>
                  </a:lnTo>
                  <a:lnTo>
                    <a:pt x="8711" y="15183"/>
                  </a:lnTo>
                  <a:lnTo>
                    <a:pt x="8735" y="15159"/>
                  </a:lnTo>
                  <a:lnTo>
                    <a:pt x="8784" y="15110"/>
                  </a:lnTo>
                  <a:lnTo>
                    <a:pt x="9490" y="14599"/>
                  </a:lnTo>
                  <a:lnTo>
                    <a:pt x="10220" y="14113"/>
                  </a:lnTo>
                  <a:lnTo>
                    <a:pt x="10925" y="13602"/>
                  </a:lnTo>
                  <a:lnTo>
                    <a:pt x="11631" y="13115"/>
                  </a:lnTo>
                  <a:lnTo>
                    <a:pt x="12312" y="12604"/>
                  </a:lnTo>
                  <a:lnTo>
                    <a:pt x="12969" y="12069"/>
                  </a:lnTo>
                  <a:lnTo>
                    <a:pt x="13578" y="11509"/>
                  </a:lnTo>
                  <a:lnTo>
                    <a:pt x="14186" y="10925"/>
                  </a:lnTo>
                  <a:lnTo>
                    <a:pt x="14745" y="10341"/>
                  </a:lnTo>
                  <a:lnTo>
                    <a:pt x="15256" y="9733"/>
                  </a:lnTo>
                  <a:lnTo>
                    <a:pt x="15743" y="9076"/>
                  </a:lnTo>
                  <a:lnTo>
                    <a:pt x="15962" y="8735"/>
                  </a:lnTo>
                  <a:lnTo>
                    <a:pt x="16157" y="8395"/>
                  </a:lnTo>
                  <a:lnTo>
                    <a:pt x="16351" y="8054"/>
                  </a:lnTo>
                  <a:lnTo>
                    <a:pt x="16522" y="7689"/>
                  </a:lnTo>
                  <a:lnTo>
                    <a:pt x="16668" y="7324"/>
                  </a:lnTo>
                  <a:lnTo>
                    <a:pt x="16814" y="6959"/>
                  </a:lnTo>
                  <a:lnTo>
                    <a:pt x="16935" y="6570"/>
                  </a:lnTo>
                  <a:lnTo>
                    <a:pt x="17033" y="6181"/>
                  </a:lnTo>
                  <a:lnTo>
                    <a:pt x="17106" y="5791"/>
                  </a:lnTo>
                  <a:lnTo>
                    <a:pt x="17179" y="5378"/>
                  </a:lnTo>
                  <a:lnTo>
                    <a:pt x="17203" y="5013"/>
                  </a:lnTo>
                  <a:lnTo>
                    <a:pt x="17227" y="4623"/>
                  </a:lnTo>
                  <a:lnTo>
                    <a:pt x="17227" y="4210"/>
                  </a:lnTo>
                  <a:lnTo>
                    <a:pt x="17203" y="3820"/>
                  </a:lnTo>
                  <a:lnTo>
                    <a:pt x="17130" y="3407"/>
                  </a:lnTo>
                  <a:lnTo>
                    <a:pt x="17057" y="3017"/>
                  </a:lnTo>
                  <a:lnTo>
                    <a:pt x="16960" y="2652"/>
                  </a:lnTo>
                  <a:lnTo>
                    <a:pt x="16814" y="2287"/>
                  </a:lnTo>
                  <a:lnTo>
                    <a:pt x="16643" y="1947"/>
                  </a:lnTo>
                  <a:lnTo>
                    <a:pt x="16449" y="1655"/>
                  </a:lnTo>
                  <a:lnTo>
                    <a:pt x="16205" y="1363"/>
                  </a:lnTo>
                  <a:lnTo>
                    <a:pt x="15938" y="1119"/>
                  </a:lnTo>
                  <a:lnTo>
                    <a:pt x="15646" y="876"/>
                  </a:lnTo>
                  <a:lnTo>
                    <a:pt x="15329" y="681"/>
                  </a:lnTo>
                  <a:lnTo>
                    <a:pt x="14989" y="511"/>
                  </a:lnTo>
                  <a:lnTo>
                    <a:pt x="14648" y="365"/>
                  </a:lnTo>
                  <a:lnTo>
                    <a:pt x="14332" y="243"/>
                  </a:lnTo>
                  <a:lnTo>
                    <a:pt x="13967" y="170"/>
                  </a:lnTo>
                  <a:lnTo>
                    <a:pt x="13578" y="97"/>
                  </a:lnTo>
                  <a:lnTo>
                    <a:pt x="13188" y="73"/>
                  </a:lnTo>
                  <a:lnTo>
                    <a:pt x="12799" y="49"/>
                  </a:lnTo>
                  <a:lnTo>
                    <a:pt x="12410" y="73"/>
                  </a:lnTo>
                  <a:lnTo>
                    <a:pt x="12045" y="146"/>
                  </a:lnTo>
                  <a:lnTo>
                    <a:pt x="11704" y="243"/>
                  </a:lnTo>
                  <a:lnTo>
                    <a:pt x="11217" y="462"/>
                  </a:lnTo>
                  <a:lnTo>
                    <a:pt x="10731" y="706"/>
                  </a:lnTo>
                  <a:lnTo>
                    <a:pt x="10268" y="949"/>
                  </a:lnTo>
                  <a:lnTo>
                    <a:pt x="9806" y="1241"/>
                  </a:lnTo>
                  <a:lnTo>
                    <a:pt x="9611" y="1363"/>
                  </a:lnTo>
                  <a:lnTo>
                    <a:pt x="9271" y="1582"/>
                  </a:lnTo>
                  <a:lnTo>
                    <a:pt x="8906" y="1874"/>
                  </a:lnTo>
                  <a:lnTo>
                    <a:pt x="8735" y="2044"/>
                  </a:lnTo>
                  <a:lnTo>
                    <a:pt x="8589" y="2190"/>
                  </a:lnTo>
                  <a:lnTo>
                    <a:pt x="8468" y="2044"/>
                  </a:lnTo>
                  <a:lnTo>
                    <a:pt x="8322" y="1922"/>
                  </a:lnTo>
                  <a:lnTo>
                    <a:pt x="7981" y="1630"/>
                  </a:lnTo>
                  <a:lnTo>
                    <a:pt x="7592" y="1363"/>
                  </a:lnTo>
                  <a:lnTo>
                    <a:pt x="7202" y="1119"/>
                  </a:lnTo>
                  <a:lnTo>
                    <a:pt x="6813" y="900"/>
                  </a:lnTo>
                  <a:lnTo>
                    <a:pt x="6472" y="706"/>
                  </a:lnTo>
                  <a:lnTo>
                    <a:pt x="5986" y="487"/>
                  </a:lnTo>
                  <a:lnTo>
                    <a:pt x="5645" y="341"/>
                  </a:lnTo>
                  <a:lnTo>
                    <a:pt x="5280" y="219"/>
                  </a:lnTo>
                  <a:lnTo>
                    <a:pt x="4915" y="122"/>
                  </a:lnTo>
                  <a:lnTo>
                    <a:pt x="4526" y="49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ctrTitle" idx="4294967295"/>
          </p:nvPr>
        </p:nvSpPr>
        <p:spPr>
          <a:xfrm>
            <a:off x="683568" y="1635646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 smtClean="0"/>
              <a:t>排出故事大意</a:t>
            </a:r>
            <a:endParaRPr sz="6000" dirty="0"/>
          </a:p>
        </p:txBody>
      </p:sp>
      <p:sp>
        <p:nvSpPr>
          <p:cNvPr id="555" name="Shape 555"/>
          <p:cNvSpPr/>
          <p:nvPr/>
        </p:nvSpPr>
        <p:spPr>
          <a:xfrm>
            <a:off x="4643438" y="142858"/>
            <a:ext cx="1323528" cy="1341149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6" name="Shape 556"/>
          <p:cNvSpPr/>
          <p:nvPr/>
        </p:nvSpPr>
        <p:spPr>
          <a:xfrm rot="1473079">
            <a:off x="3193418" y="340985"/>
            <a:ext cx="773816" cy="753764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4316768" y="518958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8" name="Shape 558"/>
          <p:cNvSpPr/>
          <p:nvPr/>
        </p:nvSpPr>
        <p:spPr>
          <a:xfrm rot="2487273">
            <a:off x="3833524" y="907689"/>
            <a:ext cx="241052" cy="23424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857224" y="500048"/>
            <a:ext cx="3429024" cy="5002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請選出一張適合這首詩的圖畫。</a:t>
            </a:r>
            <a:endParaRPr dirty="0"/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3568" y="3507854"/>
            <a:ext cx="6140400" cy="856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雲是白的，牛奶是白的，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粉筆是白的，梅花是白的，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白白的雪可以堆個雪人呢！</a:t>
            </a:r>
            <a:endParaRPr sz="1800" dirty="0">
              <a:latin typeface="華康楷書體注音" pitchFamily="18" charset="-120"/>
              <a:ea typeface="華康楷書體注音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43438" y="471489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童詩取自</a:t>
            </a:r>
            <a:r>
              <a:rPr lang="en-US" altLang="zh-TW" sz="1200" dirty="0" smtClean="0">
                <a:hlinkClick r:id="rId3"/>
              </a:rPr>
              <a:t>https://goo.gl/ghNLJn </a:t>
            </a:r>
            <a:r>
              <a:rPr lang="zh-TW" altLang="en-US" sz="1200" dirty="0" smtClean="0"/>
              <a:t>，作者：蕭喬文</a:t>
            </a:r>
            <a:endParaRPr lang="en-US" altLang="zh-TW" sz="1200" dirty="0" smtClean="0"/>
          </a:p>
          <a:p>
            <a:endParaRPr lang="zh-TW" altLang="en-US" sz="1200" dirty="0"/>
          </a:p>
        </p:txBody>
      </p:sp>
      <p:pic>
        <p:nvPicPr>
          <p:cNvPr id="2050" name="Picture 2" descr="è¤ç«è«æ°ææçæäº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85786" y="1404555"/>
            <a:ext cx="2085964" cy="166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文字方塊 11"/>
          <p:cNvSpPr txBox="1"/>
          <p:nvPr/>
        </p:nvSpPr>
        <p:spPr>
          <a:xfrm>
            <a:off x="5868144" y="3219822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altLang="zh-TW" sz="1000" dirty="0" smtClean="0"/>
              <a:t> </a:t>
            </a:r>
            <a:r>
              <a:rPr lang="en-US" altLang="zh-TW" sz="1000" dirty="0" smtClean="0">
                <a:hlinkClick r:id="rId5"/>
              </a:rPr>
              <a:t>https://torange.biz/cn/snowman-43056</a:t>
            </a:r>
            <a:endParaRPr lang="zh-TW" altLang="en-US" sz="1000" dirty="0"/>
          </a:p>
        </p:txBody>
      </p:sp>
      <p:pic>
        <p:nvPicPr>
          <p:cNvPr id="2060" name="Picture 12" descr="è´è¶, æè«, èªç¶, è±, ç¿¼, å¤å¤©, é³ç¿ç±», åä¸»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071802" y="1384666"/>
            <a:ext cx="2559809" cy="170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2" name="Picture 14" descr="å æ³ç æ ç»ç å¤©è±æ¿ ç¯æ³¡ çµæ° è¾å é»æ è·¯ç¯ ç¯ çµå ç¯æ³¡ ç¯å è£é¥° ç¯æ³¡ å è½æº åç ä¸ äº® ç¯å· çµæ åç¯ çå¿µ æ³åå çµå¨ å½¢ç¶ é¨ å£ç¯ ç½ç½ç¯æ³¡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857884" y="1308025"/>
            <a:ext cx="1357322" cy="186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群組 20"/>
          <p:cNvGrpSpPr/>
          <p:nvPr/>
        </p:nvGrpSpPr>
        <p:grpSpPr>
          <a:xfrm>
            <a:off x="571472" y="1066800"/>
            <a:ext cx="454054" cy="361942"/>
            <a:chOff x="571472" y="1066800"/>
            <a:chExt cx="454054" cy="361942"/>
          </a:xfrm>
        </p:grpSpPr>
        <p:sp>
          <p:nvSpPr>
            <p:cNvPr id="17" name="橢圓 16"/>
            <p:cNvSpPr/>
            <p:nvPr/>
          </p:nvSpPr>
          <p:spPr>
            <a:xfrm>
              <a:off x="571472" y="1071552"/>
              <a:ext cx="357190" cy="35719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96898" y="1066800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1</a:t>
              </a:r>
              <a:endParaRPr lang="zh-TW" altLang="en-US" sz="1600" dirty="0"/>
            </a:p>
          </p:txBody>
        </p:sp>
      </p:grpSp>
      <p:grpSp>
        <p:nvGrpSpPr>
          <p:cNvPr id="3" name="群組 22"/>
          <p:cNvGrpSpPr/>
          <p:nvPr/>
        </p:nvGrpSpPr>
        <p:grpSpPr>
          <a:xfrm>
            <a:off x="2928926" y="1071552"/>
            <a:ext cx="454054" cy="361942"/>
            <a:chOff x="571472" y="1066800"/>
            <a:chExt cx="454054" cy="361942"/>
          </a:xfrm>
        </p:grpSpPr>
        <p:sp>
          <p:nvSpPr>
            <p:cNvPr id="24" name="橢圓 23"/>
            <p:cNvSpPr/>
            <p:nvPr/>
          </p:nvSpPr>
          <p:spPr>
            <a:xfrm>
              <a:off x="571472" y="1071552"/>
              <a:ext cx="357190" cy="35719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96898" y="1066800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2</a:t>
              </a:r>
              <a:endParaRPr lang="zh-TW" altLang="en-US" sz="1600" dirty="0"/>
            </a:p>
          </p:txBody>
        </p:sp>
      </p:grpSp>
      <p:grpSp>
        <p:nvGrpSpPr>
          <p:cNvPr id="4" name="群組 25"/>
          <p:cNvGrpSpPr/>
          <p:nvPr/>
        </p:nvGrpSpPr>
        <p:grpSpPr>
          <a:xfrm>
            <a:off x="5715008" y="1071552"/>
            <a:ext cx="454054" cy="361942"/>
            <a:chOff x="571472" y="1066800"/>
            <a:chExt cx="454054" cy="361942"/>
          </a:xfrm>
        </p:grpSpPr>
        <p:sp>
          <p:nvSpPr>
            <p:cNvPr id="27" name="橢圓 26"/>
            <p:cNvSpPr/>
            <p:nvPr/>
          </p:nvSpPr>
          <p:spPr>
            <a:xfrm>
              <a:off x="571472" y="1071552"/>
              <a:ext cx="357190" cy="35719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96898" y="1066800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3</a:t>
              </a:r>
              <a:endParaRPr lang="zh-TW" altLang="en-US" sz="1600" dirty="0"/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3203848" y="314781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altLang="zh-TW" sz="1000" dirty="0" smtClean="0">
                <a:hlinkClick r:id="rId8"/>
              </a:rPr>
              <a:t> https://goo.gl/5HGhDz</a:t>
            </a:r>
            <a:r>
              <a:rPr lang="zh-TW" altLang="en-US" sz="1000" dirty="0" smtClean="0"/>
              <a:t>，</a:t>
            </a:r>
            <a:r>
              <a:rPr lang="en-US" altLang="zh-TW" sz="1000" b="1" dirty="0" smtClean="0">
                <a:hlinkClick r:id="rId9" tooltip="移至 Kronis 的所有相片"/>
              </a:rPr>
              <a:t> </a:t>
            </a:r>
            <a:br>
              <a:rPr lang="en-US" altLang="zh-TW" sz="1000" b="1" dirty="0" smtClean="0">
                <a:hlinkClick r:id="rId9" tooltip="移至 Kronis 的所有相片"/>
              </a:rPr>
            </a:br>
            <a:r>
              <a:rPr lang="en-US" altLang="zh-TW" sz="1000" b="1" dirty="0" err="1" smtClean="0">
                <a:hlinkClick r:id="rId9" tooltip="移至 Kronis 的所有相片"/>
              </a:rPr>
              <a:t>Kronis</a:t>
            </a:r>
            <a:r>
              <a:rPr lang="zh-TW" altLang="en-US" sz="1000" dirty="0" smtClean="0"/>
              <a:t>拍攝</a:t>
            </a:r>
            <a:endParaRPr lang="zh-TW" altLang="en-US" sz="1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55576" y="3147814"/>
            <a:ext cx="2286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altLang="zh-TW" sz="1000" dirty="0" smtClean="0">
                <a:hlinkClick r:id="rId8"/>
              </a:rPr>
              <a:t> </a:t>
            </a:r>
            <a:r>
              <a:rPr lang="en-US" altLang="zh-TW" sz="1000" dirty="0" smtClean="0">
                <a:hlinkClick r:id="rId10"/>
              </a:rPr>
              <a:t>https://goo.gl/xs1Cw6</a:t>
            </a:r>
            <a:endParaRPr lang="zh-TW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3203848" y="0"/>
            <a:ext cx="2736304" cy="2863834"/>
            <a:chOff x="2691408" y="115094"/>
            <a:chExt cx="2326865" cy="2863834"/>
          </a:xfrm>
        </p:grpSpPr>
        <p:pic>
          <p:nvPicPr>
            <p:cNvPr id="7" name="圖片 6" descr="下載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1408" y="115094"/>
              <a:ext cx="2326865" cy="2863834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2907432" y="691158"/>
              <a:ext cx="20496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1800" dirty="0" smtClean="0">
                  <a:latin typeface="華康楷書體注音" pitchFamily="18" charset="-120"/>
                  <a:ea typeface="華康楷書體注音" pitchFamily="18" charset="-120"/>
                </a:rPr>
                <a:t>菲雷今天用網子捕抓到「櫻桃、灰塵、椅子」，想送給明天生日的西貝兒。</a:t>
              </a:r>
              <a:endParaRPr lang="zh-TW" altLang="en-US" sz="1800" dirty="0" smtClean="0">
                <a:latin typeface="華康楷書體注音" pitchFamily="18" charset="-120"/>
                <a:ea typeface="華康楷書體注音" pitchFamily="18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6156176" y="0"/>
            <a:ext cx="2736304" cy="2863834"/>
            <a:chOff x="2691408" y="115094"/>
            <a:chExt cx="2326865" cy="2863834"/>
          </a:xfrm>
        </p:grpSpPr>
        <p:pic>
          <p:nvPicPr>
            <p:cNvPr id="12" name="圖片 11" descr="下載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1408" y="115094"/>
              <a:ext cx="2326865" cy="2863834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2875108" y="547142"/>
              <a:ext cx="20496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dirty="0" smtClean="0">
                  <a:latin typeface="華康楷書體注音" pitchFamily="18" charset="-120"/>
                  <a:ea typeface="華康楷書體注音" pitchFamily="18" charset="-120"/>
                </a:rPr>
                <a:t>奧斯卡對身穿紅櫻桃色洋裝的西貝兒說了一大串話，來表達他的愛意，但是他講話時都沒有笑容。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251520" y="123478"/>
            <a:ext cx="2880320" cy="2863834"/>
            <a:chOff x="251520" y="123478"/>
            <a:chExt cx="2326865" cy="2863834"/>
          </a:xfrm>
        </p:grpSpPr>
        <p:pic>
          <p:nvPicPr>
            <p:cNvPr id="2" name="圖片 1" descr="下載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123478"/>
              <a:ext cx="2326865" cy="2863834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467544" y="699542"/>
              <a:ext cx="194421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1800" dirty="0" smtClean="0">
                  <a:latin typeface="華康楷書體注音" pitchFamily="18" charset="-120"/>
                  <a:ea typeface="華康楷書體注音" pitchFamily="18" charset="-120"/>
                </a:rPr>
                <a:t>在文字工廠的國度裡，人們必須用錢購買文字，把文字吞下去之後才能說話。</a:t>
              </a:r>
              <a:endParaRPr lang="zh-TW" altLang="en-US" sz="1800" dirty="0">
                <a:latin typeface="華康楷書體注音" pitchFamily="18" charset="-120"/>
                <a:ea typeface="華康楷書體注音" pitchFamily="18" charset="-12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572000" y="2427734"/>
            <a:ext cx="3058510" cy="2893102"/>
            <a:chOff x="4572000" y="2427734"/>
            <a:chExt cx="3058510" cy="2893102"/>
          </a:xfrm>
        </p:grpSpPr>
        <p:pic>
          <p:nvPicPr>
            <p:cNvPr id="21" name="圖片 20" descr="圖片1.jpg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0" y="2427734"/>
              <a:ext cx="3058510" cy="2893102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4716016" y="3003798"/>
              <a:ext cx="26639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dirty="0" smtClean="0">
                  <a:latin typeface="華康楷書體注音" pitchFamily="18" charset="-120"/>
                  <a:ea typeface="華康楷書體注音" pitchFamily="18" charset="-120"/>
                </a:rPr>
                <a:t>西貝兒聽了菲雷的話，雖然這些話是沒有什麼意義的，但是因為他很誠懇，所以西貝兒很開心吻了他。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331640" y="2250398"/>
            <a:ext cx="3058510" cy="2893102"/>
            <a:chOff x="1187624" y="2250398"/>
            <a:chExt cx="3058510" cy="2893102"/>
          </a:xfrm>
        </p:grpSpPr>
        <p:pic>
          <p:nvPicPr>
            <p:cNvPr id="22" name="圖片 21" descr="圖片1.jpg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7624" y="2250398"/>
              <a:ext cx="3058510" cy="289310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1475656" y="2931790"/>
              <a:ext cx="241026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dirty="0" smtClean="0">
                  <a:latin typeface="華康楷書體注音" pitchFamily="18" charset="-120"/>
                  <a:ea typeface="華康楷書體注音" pitchFamily="18" charset="-120"/>
                </a:rPr>
                <a:t>貧窮的人只能到垃圾堆撿拾沒人要的文字，或是在發現天空中漂浮著文字時，趕快用網子捕抓。</a:t>
              </a:r>
            </a:p>
          </p:txBody>
        </p:sp>
      </p:grpSp>
      <p:sp>
        <p:nvSpPr>
          <p:cNvPr id="24" name="橢圓 23"/>
          <p:cNvSpPr/>
          <p:nvPr/>
        </p:nvSpPr>
        <p:spPr>
          <a:xfrm>
            <a:off x="2267744" y="123478"/>
            <a:ext cx="540000" cy="540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1</a:t>
            </a:r>
            <a:endParaRPr lang="zh-TW" altLang="en-US" sz="2800" dirty="0"/>
          </a:p>
        </p:txBody>
      </p:sp>
      <p:sp>
        <p:nvSpPr>
          <p:cNvPr id="25" name="橢圓 24"/>
          <p:cNvSpPr/>
          <p:nvPr/>
        </p:nvSpPr>
        <p:spPr>
          <a:xfrm>
            <a:off x="3347864" y="2355726"/>
            <a:ext cx="540000" cy="540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2</a:t>
            </a:r>
            <a:endParaRPr lang="zh-TW" altLang="en-US" sz="2800" dirty="0"/>
          </a:p>
        </p:txBody>
      </p:sp>
      <p:sp>
        <p:nvSpPr>
          <p:cNvPr id="26" name="橢圓 25"/>
          <p:cNvSpPr/>
          <p:nvPr/>
        </p:nvSpPr>
        <p:spPr>
          <a:xfrm>
            <a:off x="5148064" y="0"/>
            <a:ext cx="540000" cy="540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3</a:t>
            </a:r>
            <a:endParaRPr lang="zh-TW" altLang="en-US" sz="2800" dirty="0"/>
          </a:p>
        </p:txBody>
      </p:sp>
      <p:sp>
        <p:nvSpPr>
          <p:cNvPr id="27" name="橢圓 26"/>
          <p:cNvSpPr/>
          <p:nvPr/>
        </p:nvSpPr>
        <p:spPr>
          <a:xfrm>
            <a:off x="8459416" y="0"/>
            <a:ext cx="540000" cy="540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4</a:t>
            </a:r>
            <a:endParaRPr lang="zh-TW" altLang="en-US" sz="2800" dirty="0"/>
          </a:p>
        </p:txBody>
      </p:sp>
      <p:sp>
        <p:nvSpPr>
          <p:cNvPr id="28" name="橢圓 27"/>
          <p:cNvSpPr/>
          <p:nvPr/>
        </p:nvSpPr>
        <p:spPr>
          <a:xfrm>
            <a:off x="6948264" y="2499742"/>
            <a:ext cx="540000" cy="540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5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ctrTitle" idx="4294967295"/>
          </p:nvPr>
        </p:nvSpPr>
        <p:spPr>
          <a:xfrm>
            <a:off x="714348" y="14287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 smtClean="0"/>
              <a:t>畫出故事大意</a:t>
            </a:r>
            <a:endParaRPr sz="6000" dirty="0"/>
          </a:p>
        </p:txBody>
      </p:sp>
      <p:sp>
        <p:nvSpPr>
          <p:cNvPr id="555" name="Shape 555"/>
          <p:cNvSpPr/>
          <p:nvPr/>
        </p:nvSpPr>
        <p:spPr>
          <a:xfrm>
            <a:off x="4643438" y="142858"/>
            <a:ext cx="1323528" cy="1341149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6" name="Shape 556"/>
          <p:cNvSpPr/>
          <p:nvPr/>
        </p:nvSpPr>
        <p:spPr>
          <a:xfrm rot="1473079">
            <a:off x="3193418" y="340985"/>
            <a:ext cx="773816" cy="753764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4316768" y="518958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8" name="Shape 558"/>
          <p:cNvSpPr/>
          <p:nvPr/>
        </p:nvSpPr>
        <p:spPr>
          <a:xfrm rot="2487273">
            <a:off x="3833524" y="907689"/>
            <a:ext cx="241052" cy="23424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Shape 554"/>
          <p:cNvSpPr txBox="1">
            <a:spLocks/>
          </p:cNvSpPr>
          <p:nvPr/>
        </p:nvSpPr>
        <p:spPr>
          <a:xfrm>
            <a:off x="2285984" y="2571750"/>
            <a:ext cx="4464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D4965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每組依拿到的故事大意字卡</a:t>
            </a: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rgbClr val="3D4965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tabLst/>
              <a:defRPr/>
            </a:pPr>
            <a:r>
              <a:rPr lang="zh-TW" altLang="en-US" sz="20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畫出故事情節</a:t>
            </a:r>
            <a:endParaRPr lang="en-US" altLang="zh-TW" sz="2000" dirty="0" smtClean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D4965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計時</a:t>
            </a:r>
            <a:r>
              <a:rPr lang="zh-TW" altLang="en-US" sz="2000" dirty="0" smtClean="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        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D4965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分鐘</a:t>
            </a: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rgbClr val="3D4965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" name="Shape 554"/>
          <p:cNvSpPr txBox="1">
            <a:spLocks/>
          </p:cNvSpPr>
          <p:nvPr/>
        </p:nvSpPr>
        <p:spPr>
          <a:xfrm>
            <a:off x="4000496" y="3214692"/>
            <a:ext cx="110641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Dosis"/>
                <a:sym typeface="Dosis"/>
              </a:rPr>
              <a:t>8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ctrTitle" idx="4294967295"/>
          </p:nvPr>
        </p:nvSpPr>
        <p:spPr>
          <a:xfrm>
            <a:off x="2786050" y="785800"/>
            <a:ext cx="3229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 smtClean="0"/>
              <a:t>總結</a:t>
            </a:r>
            <a:endParaRPr sz="6000" dirty="0"/>
          </a:p>
        </p:txBody>
      </p:sp>
      <p:sp>
        <p:nvSpPr>
          <p:cNvPr id="704" name="Shape 704"/>
          <p:cNvSpPr/>
          <p:nvPr/>
        </p:nvSpPr>
        <p:spPr>
          <a:xfrm>
            <a:off x="4857752" y="714362"/>
            <a:ext cx="1180108" cy="1089975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78D8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4414" y="2000246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400" dirty="0" smtClean="0"/>
              <a:t>選擇適當的文字表達想法，讓每個字發揮價值。</a:t>
            </a:r>
          </a:p>
        </p:txBody>
      </p:sp>
      <p:sp>
        <p:nvSpPr>
          <p:cNvPr id="7" name="矩形 6"/>
          <p:cNvSpPr/>
          <p:nvPr/>
        </p:nvSpPr>
        <p:spPr>
          <a:xfrm>
            <a:off x="1214414" y="257175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400" dirty="0" smtClean="0"/>
              <a:t>如果不擅於言詞，真誠的態度可以補救。</a:t>
            </a:r>
            <a:endParaRPr lang="zh-TW" altLang="en-US" sz="2400" dirty="0"/>
          </a:p>
        </p:txBody>
      </p:sp>
      <p:sp>
        <p:nvSpPr>
          <p:cNvPr id="8" name="Shape 763"/>
          <p:cNvSpPr/>
          <p:nvPr/>
        </p:nvSpPr>
        <p:spPr>
          <a:xfrm>
            <a:off x="857224" y="1928808"/>
            <a:ext cx="345681" cy="414830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Shape 763"/>
          <p:cNvSpPr/>
          <p:nvPr/>
        </p:nvSpPr>
        <p:spPr>
          <a:xfrm>
            <a:off x="857224" y="2571750"/>
            <a:ext cx="345681" cy="414830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" name="標題 12"/>
          <p:cNvSpPr txBox="1">
            <a:spLocks/>
          </p:cNvSpPr>
          <p:nvPr/>
        </p:nvSpPr>
        <p:spPr>
          <a:xfrm>
            <a:off x="2030552" y="4731990"/>
            <a:ext cx="594015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tabLst/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華康平劇體W7" pitchFamily="81" charset="-120"/>
                <a:ea typeface="華康平劇體W7" pitchFamily="81" charset="-120"/>
              </a:rPr>
              <a:t>投影片模</a:t>
            </a:r>
            <a:r>
              <a:rPr lang="zh-TW" altLang="en-US" dirty="0">
                <a:solidFill>
                  <a:schemeClr val="tx1"/>
                </a:solidFill>
                <a:latin typeface="華康平劇體W7" pitchFamily="81" charset="-120"/>
                <a:ea typeface="華康平劇體W7" pitchFamily="81" charset="-120"/>
              </a:rPr>
              <a:t>板</a:t>
            </a: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平劇體W7" pitchFamily="81" charset="-120"/>
                <a:ea typeface="華康平劇體W7" pitchFamily="81" charset="-120"/>
                <a:cs typeface="Arial"/>
                <a:sym typeface="Arial"/>
              </a:rPr>
              <a:t>取自</a:t>
            </a: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平劇體W7" pitchFamily="81" charset="-120"/>
                <a:ea typeface="華康平劇體W7" pitchFamily="81" charset="-120"/>
                <a:cs typeface="Arial"/>
                <a:sym typeface="Arial"/>
                <a:hlinkClick r:id="rId3"/>
              </a:rPr>
              <a:t>www.slidescarnival.com</a:t>
            </a: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華康平劇體W7" pitchFamily="81" charset="-120"/>
              <a:ea typeface="華康平劇體W7" pitchFamily="81" charset="-12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tabLst/>
              <a:defRPr/>
            </a:pPr>
            <a:endParaRPr kumimoji="0" lang="zh-TW" alt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857224" y="500048"/>
            <a:ext cx="3429024" cy="5002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請選出一張適合這首詩的圖畫。</a:t>
            </a:r>
            <a:endParaRPr dirty="0"/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323528" y="1059582"/>
            <a:ext cx="6140400" cy="280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松鼠像個舞者，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一下跳到這裡，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一下跳到那裡，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活力真充沛！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松鼠像個試吃員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一下吃胡桃，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一下吃栗子，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一下又吃橡果。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難道你不怕吃壞肚子！</a:t>
            </a:r>
            <a:b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</a:br>
            <a:endParaRPr sz="1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95536" y="4497169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童詩取自</a:t>
            </a:r>
            <a:r>
              <a:rPr lang="en-US" altLang="zh-TW" sz="1200" dirty="0" smtClean="0">
                <a:hlinkClick r:id="rId3"/>
              </a:rPr>
              <a:t>https://goo.gl/XpPD14</a:t>
            </a:r>
            <a:endParaRPr lang="en-US" sz="1200" dirty="0" smtClean="0"/>
          </a:p>
          <a:p>
            <a:r>
              <a:rPr lang="zh-TW" altLang="en-US" sz="1200" dirty="0" smtClean="0"/>
              <a:t>作者：蕭喬文</a:t>
            </a:r>
            <a:endParaRPr lang="en-US" altLang="zh-TW" sz="1200" dirty="0" smtClean="0"/>
          </a:p>
          <a:p>
            <a:endParaRPr lang="zh-TW" altLang="en-US" sz="1200" dirty="0"/>
          </a:p>
        </p:txBody>
      </p:sp>
      <p:pic>
        <p:nvPicPr>
          <p:cNvPr id="75778" name="Picture 2" descr="https://upload.wikimedia.org/wikipedia/commons/thumb/6/69/Gifu_wagasa_media_cosmos.jpg/250px-Gifu_wagasa_media_cosmos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6016" y="915566"/>
            <a:ext cx="1790701" cy="1240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文字方塊 21"/>
          <p:cNvSpPr txBox="1"/>
          <p:nvPr/>
        </p:nvSpPr>
        <p:spPr>
          <a:xfrm>
            <a:off x="4716016" y="2211710"/>
            <a:ext cx="216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altLang="zh-TW" sz="1000" dirty="0" smtClean="0">
                <a:hlinkClick r:id="rId5"/>
              </a:rPr>
              <a:t>https://goo.gl/yTKvN3</a:t>
            </a:r>
            <a:endParaRPr lang="zh-TW" altLang="en-US" sz="1000" dirty="0"/>
          </a:p>
        </p:txBody>
      </p:sp>
      <p:grpSp>
        <p:nvGrpSpPr>
          <p:cNvPr id="3" name="群組 20"/>
          <p:cNvGrpSpPr/>
          <p:nvPr/>
        </p:nvGrpSpPr>
        <p:grpSpPr>
          <a:xfrm>
            <a:off x="4499992" y="771550"/>
            <a:ext cx="454054" cy="361942"/>
            <a:chOff x="571472" y="1066800"/>
            <a:chExt cx="454054" cy="361942"/>
          </a:xfrm>
        </p:grpSpPr>
        <p:sp>
          <p:nvSpPr>
            <p:cNvPr id="17" name="橢圓 16"/>
            <p:cNvSpPr/>
            <p:nvPr/>
          </p:nvSpPr>
          <p:spPr>
            <a:xfrm>
              <a:off x="571472" y="1071552"/>
              <a:ext cx="357190" cy="35719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96898" y="1066800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1</a:t>
              </a:r>
              <a:endParaRPr lang="zh-TW" altLang="en-US" sz="1600" dirty="0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948264" y="2211710"/>
            <a:ext cx="2051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altLang="zh-TW" sz="1000" dirty="0" smtClean="0">
                <a:hlinkClick r:id="rId6"/>
              </a:rPr>
              <a:t>ttps://goo.gl/WXHp5m</a:t>
            </a:r>
            <a:endParaRPr lang="zh-TW" altLang="en-US" sz="1000" dirty="0"/>
          </a:p>
        </p:txBody>
      </p:sp>
      <p:pic>
        <p:nvPicPr>
          <p:cNvPr id="75780" name="Picture 4" descr="ç«, ç, ä¼, çåç«, ç«ä¸ç, å® ç©, ä¸èµ·, çåç«å¨ä¸èµ·, å°ç«, å°ç, å¥½ç©, åè°, çº¢è²çä¼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948264" y="915566"/>
            <a:ext cx="1838008" cy="1216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群組 22"/>
          <p:cNvGrpSpPr/>
          <p:nvPr/>
        </p:nvGrpSpPr>
        <p:grpSpPr>
          <a:xfrm>
            <a:off x="6804248" y="699542"/>
            <a:ext cx="454054" cy="361942"/>
            <a:chOff x="571472" y="1066800"/>
            <a:chExt cx="454054" cy="361942"/>
          </a:xfrm>
        </p:grpSpPr>
        <p:sp>
          <p:nvSpPr>
            <p:cNvPr id="24" name="橢圓 23"/>
            <p:cNvSpPr/>
            <p:nvPr/>
          </p:nvSpPr>
          <p:spPr>
            <a:xfrm>
              <a:off x="571472" y="1071552"/>
              <a:ext cx="357190" cy="35719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96898" y="1066800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2</a:t>
              </a:r>
              <a:endParaRPr lang="zh-TW" altLang="en-US" sz="1600" dirty="0"/>
            </a:p>
          </p:txBody>
        </p:sp>
      </p:grp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151599" y="2714626"/>
            <a:ext cx="2300137" cy="2001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" name="群組 25"/>
          <p:cNvGrpSpPr/>
          <p:nvPr/>
        </p:nvGrpSpPr>
        <p:grpSpPr>
          <a:xfrm>
            <a:off x="5572132" y="2643188"/>
            <a:ext cx="454054" cy="361942"/>
            <a:chOff x="571472" y="1066800"/>
            <a:chExt cx="454054" cy="361942"/>
          </a:xfrm>
        </p:grpSpPr>
        <p:sp>
          <p:nvSpPr>
            <p:cNvPr id="27" name="橢圓 26"/>
            <p:cNvSpPr/>
            <p:nvPr/>
          </p:nvSpPr>
          <p:spPr>
            <a:xfrm>
              <a:off x="571472" y="1071552"/>
              <a:ext cx="357190" cy="35719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96898" y="1066800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3</a:t>
              </a:r>
              <a:endParaRPr lang="zh-TW" altLang="en-US" sz="1600" dirty="0"/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6372200" y="4743390"/>
            <a:ext cx="2041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altLang="zh-TW" sz="1000" dirty="0" smtClean="0">
                <a:hlinkClick r:id="rId9"/>
              </a:rPr>
              <a:t> ttps://goo.gl/WdjMbz</a:t>
            </a:r>
            <a:endParaRPr lang="zh-TW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857224" y="500048"/>
            <a:ext cx="3429024" cy="5002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請選出一張適合這首詩的圖畫。</a:t>
            </a:r>
            <a:endParaRPr dirty="0"/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395536" y="1059582"/>
            <a:ext cx="3357554" cy="114300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蒲公英，蒲公英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你像一位旅行家，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到各國各地去探險。</a:t>
            </a:r>
            <a:r>
              <a:rPr lang="en-US" altLang="zh-TW" sz="1800" dirty="0" smtClean="0">
                <a:latin typeface="華康楷書體注音" pitchFamily="18" charset="-120"/>
                <a:ea typeface="華康楷書體注音" pitchFamily="18" charset="-120"/>
              </a:rPr>
              <a:t/>
            </a:r>
            <a:br>
              <a:rPr lang="en-US" altLang="zh-TW" sz="1800" dirty="0" smtClean="0">
                <a:latin typeface="華康楷書體注音" pitchFamily="18" charset="-120"/>
                <a:ea typeface="華康楷書體注音" pitchFamily="18" charset="-120"/>
              </a:rPr>
            </a:b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27584" y="4681835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童詩取自</a:t>
            </a:r>
            <a:r>
              <a:rPr lang="en-US" sz="1200" dirty="0" smtClean="0">
                <a:hlinkClick r:id="rId3"/>
              </a:rPr>
              <a:t>https://goo.gl/Y7G9pb</a:t>
            </a:r>
            <a:endParaRPr lang="en-US" altLang="zh-TW" sz="1200" dirty="0" smtClean="0"/>
          </a:p>
          <a:p>
            <a:r>
              <a:rPr lang="zh-TW" altLang="en-US" sz="1200" dirty="0" smtClean="0"/>
              <a:t>作者：鍾曉楠</a:t>
            </a:r>
            <a:endParaRPr lang="zh-TW" altLang="en-US" sz="1200" dirty="0"/>
          </a:p>
        </p:txBody>
      </p:sp>
      <p:grpSp>
        <p:nvGrpSpPr>
          <p:cNvPr id="44" name="群組 43"/>
          <p:cNvGrpSpPr/>
          <p:nvPr/>
        </p:nvGrpSpPr>
        <p:grpSpPr>
          <a:xfrm>
            <a:off x="395536" y="2139702"/>
            <a:ext cx="4824536" cy="2500330"/>
            <a:chOff x="5539040" y="2425454"/>
            <a:chExt cx="4824536" cy="2500330"/>
          </a:xfrm>
        </p:grpSpPr>
        <p:sp>
          <p:nvSpPr>
            <p:cNvPr id="29" name="Shape 580"/>
            <p:cNvSpPr txBox="1">
              <a:spLocks/>
            </p:cNvSpPr>
            <p:nvPr/>
          </p:nvSpPr>
          <p:spPr>
            <a:xfrm>
              <a:off x="5539040" y="2425454"/>
              <a:ext cx="4824536" cy="2500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3873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D4965"/>
                </a:buClr>
                <a:buSzPts val="2500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D4965"/>
                  </a:solidFill>
                  <a:effectLst/>
                  <a:uLnTx/>
                  <a:uFillTx/>
                  <a:latin typeface="華康楷書體注音" pitchFamily="18" charset="-120"/>
                  <a:ea typeface="華康楷書體注音" pitchFamily="18" charset="-120"/>
                  <a:cs typeface="Dosis"/>
                  <a:sym typeface="Dosis"/>
                </a:rPr>
                <a:t>蒲公英，蒲公英，</a:t>
              </a:r>
              <a:endPara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D4965"/>
                </a:solidFill>
                <a:effectLst/>
                <a:uLnTx/>
                <a:uFillTx/>
                <a:latin typeface="華康楷書體注音" pitchFamily="18" charset="-120"/>
                <a:ea typeface="華康楷書體注音" pitchFamily="18" charset="-120"/>
                <a:cs typeface="Dosis"/>
                <a:sym typeface="Dosis"/>
              </a:endParaRPr>
            </a:p>
            <a:p>
              <a:pPr marL="457200" marR="0" lvl="0" indent="-3873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D4965"/>
                </a:buClr>
                <a:buSzPts val="2500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D4965"/>
                  </a:solidFill>
                  <a:effectLst/>
                  <a:uLnTx/>
                  <a:uFillTx/>
                  <a:latin typeface="華康楷書體注音" pitchFamily="18" charset="-120"/>
                  <a:ea typeface="華康楷書體注音" pitchFamily="18" charset="-120"/>
                  <a:cs typeface="Dosis"/>
                  <a:sym typeface="Dosis"/>
                </a:rPr>
                <a:t>你像一位小弟弟，</a:t>
              </a:r>
              <a:endPara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D4965"/>
                </a:solidFill>
                <a:effectLst/>
                <a:uLnTx/>
                <a:uFillTx/>
                <a:latin typeface="華康楷書體注音" pitchFamily="18" charset="-120"/>
                <a:ea typeface="華康楷書體注音" pitchFamily="18" charset="-120"/>
                <a:cs typeface="Dosis"/>
                <a:sym typeface="Dosis"/>
              </a:endParaRPr>
            </a:p>
            <a:p>
              <a:pPr marL="457200" marR="0" lvl="0" indent="-3873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D4965"/>
                </a:buClr>
                <a:buSzPts val="2500"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D4965"/>
                  </a:solidFill>
                  <a:effectLst/>
                  <a:uLnTx/>
                  <a:uFillTx/>
                  <a:latin typeface="華康楷書體注音" pitchFamily="18" charset="-120"/>
                  <a:ea typeface="華康楷書體注音" pitchFamily="18" charset="-120"/>
                  <a:cs typeface="Dosis"/>
                  <a:sym typeface="Dosis"/>
                </a:rPr>
                <a:t>喜歡和太陽伯伯，風姐姐玩耍。</a:t>
              </a:r>
              <a:endPara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D4965"/>
                </a:solidFill>
                <a:effectLst/>
                <a:uLnTx/>
                <a:uFillTx/>
                <a:latin typeface="華康楷書體注音" pitchFamily="18" charset="-120"/>
                <a:ea typeface="華康楷書體注音" pitchFamily="18" charset="-120"/>
                <a:cs typeface="Dosis"/>
                <a:sym typeface="Dosi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611048" y="3649590"/>
              <a:ext cx="335356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None/>
              </a:pPr>
              <a:r>
                <a:rPr lang="zh-TW" altLang="en-US" sz="1800" dirty="0" smtClean="0">
                  <a:solidFill>
                    <a:srgbClr val="3D4965"/>
                  </a:solidFill>
                  <a:latin typeface="華康楷書體注音" pitchFamily="18" charset="-120"/>
                  <a:ea typeface="華康楷書體注音" pitchFamily="18" charset="-120"/>
                  <a:cs typeface="Dosis"/>
                  <a:sym typeface="Dosis"/>
                </a:rPr>
                <a:t>蒲公英，蒲公英，</a:t>
              </a:r>
              <a:endParaRPr lang="en-US" altLang="zh-TW" sz="1800" dirty="0" smtClean="0">
                <a:solidFill>
                  <a:srgbClr val="3D4965"/>
                </a:solidFill>
                <a:latin typeface="華康楷書體注音" pitchFamily="18" charset="-120"/>
                <a:ea typeface="華康楷書體注音" pitchFamily="18" charset="-120"/>
                <a:cs typeface="Dosis"/>
                <a:sym typeface="Dosis"/>
              </a:endParaRPr>
            </a:p>
            <a:p>
              <a:pPr>
                <a:spcBef>
                  <a:spcPts val="600"/>
                </a:spcBef>
                <a:buNone/>
              </a:pPr>
              <a:r>
                <a:rPr lang="zh-TW" altLang="en-US" sz="1800" dirty="0" smtClean="0">
                  <a:solidFill>
                    <a:srgbClr val="3D4965"/>
                  </a:solidFill>
                  <a:latin typeface="華康楷書體注音" pitchFamily="18" charset="-120"/>
                  <a:ea typeface="華康楷書體注音" pitchFamily="18" charset="-120"/>
                  <a:cs typeface="Dosis"/>
                  <a:sym typeface="Dosis"/>
                </a:rPr>
                <a:t>你像一位季節小天使，</a:t>
              </a:r>
              <a:endParaRPr lang="en-US" altLang="zh-TW" sz="1800" dirty="0" smtClean="0">
                <a:solidFill>
                  <a:srgbClr val="3D4965"/>
                </a:solidFill>
                <a:latin typeface="華康楷書體注音" pitchFamily="18" charset="-120"/>
                <a:ea typeface="華康楷書體注音" pitchFamily="18" charset="-120"/>
                <a:cs typeface="Dosis"/>
                <a:sym typeface="Dosis"/>
              </a:endParaRPr>
            </a:p>
            <a:p>
              <a:pPr>
                <a:spcBef>
                  <a:spcPts val="600"/>
                </a:spcBef>
                <a:buNone/>
              </a:pPr>
              <a:r>
                <a:rPr lang="zh-TW" altLang="en-US" sz="1800" dirty="0" smtClean="0">
                  <a:solidFill>
                    <a:srgbClr val="3D4965"/>
                  </a:solidFill>
                  <a:latin typeface="華康楷書體注音" pitchFamily="18" charset="-120"/>
                  <a:ea typeface="華康楷書體注音" pitchFamily="18" charset="-120"/>
                  <a:cs typeface="Dosis"/>
                  <a:sym typeface="Dosis"/>
                </a:rPr>
                <a:t>告訴我們夏天來臨了。</a:t>
              </a:r>
              <a:endParaRPr lang="en-US" altLang="zh-TW" sz="1800" dirty="0" smtClean="0">
                <a:solidFill>
                  <a:srgbClr val="3D4965"/>
                </a:solidFill>
                <a:latin typeface="華康楷書體注音" pitchFamily="18" charset="-120"/>
                <a:ea typeface="華康楷書體注音" pitchFamily="18" charset="-120"/>
                <a:cs typeface="Dosis"/>
                <a:sym typeface="Dosis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3500430" y="1000114"/>
            <a:ext cx="2875162" cy="2005016"/>
            <a:chOff x="214282" y="1071552"/>
            <a:chExt cx="2875162" cy="2005016"/>
          </a:xfrm>
        </p:grpSpPr>
        <p:pic>
          <p:nvPicPr>
            <p:cNvPr id="2064" name="Picture 16" descr="å é¢å è± è±ç£ é»è² æ¤ç©ç¾¤ åæ¥èµ é»è± ç´ é£ å®è§æå½± åæ¥èµé¢å å¼è±æ¤ç© éèå®¶åº­ èµè±ç±½ å¹´çæ¤ç© æ¤ç©è éå°æ¤ç©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1214428"/>
              <a:ext cx="2803724" cy="1862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1" name="群組 20"/>
            <p:cNvGrpSpPr/>
            <p:nvPr/>
          </p:nvGrpSpPr>
          <p:grpSpPr>
            <a:xfrm>
              <a:off x="214282" y="1071552"/>
              <a:ext cx="454054" cy="361942"/>
              <a:chOff x="571472" y="1066800"/>
              <a:chExt cx="454054" cy="361942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571472" y="1071552"/>
                <a:ext cx="357190" cy="35719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596898" y="1066800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/>
                  <a:t>1</a:t>
                </a:r>
                <a:endParaRPr lang="zh-TW" altLang="en-US" sz="1600" dirty="0"/>
              </a:p>
            </p:txBody>
          </p:sp>
        </p:grpSp>
      </p:grpSp>
      <p:sp>
        <p:nvSpPr>
          <p:cNvPr id="8" name="文字方塊 7"/>
          <p:cNvSpPr txBox="1"/>
          <p:nvPr/>
        </p:nvSpPr>
        <p:spPr>
          <a:xfrm>
            <a:off x="4786314" y="4786328"/>
            <a:ext cx="171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altLang="zh-TW" sz="1000" dirty="0" err="1" smtClean="0"/>
              <a:t>pixabay</a:t>
            </a:r>
            <a:endParaRPr lang="zh-TW" altLang="en-US" sz="1000" dirty="0"/>
          </a:p>
        </p:txBody>
      </p:sp>
      <p:grpSp>
        <p:nvGrpSpPr>
          <p:cNvPr id="43" name="群組 42"/>
          <p:cNvGrpSpPr/>
          <p:nvPr/>
        </p:nvGrpSpPr>
        <p:grpSpPr>
          <a:xfrm>
            <a:off x="6000760" y="3071816"/>
            <a:ext cx="2848872" cy="1928826"/>
            <a:chOff x="214282" y="3143254"/>
            <a:chExt cx="2848872" cy="1928826"/>
          </a:xfrm>
        </p:grpSpPr>
        <p:pic>
          <p:nvPicPr>
            <p:cNvPr id="2066" name="Picture 18" descr="è±, æ³¢æ¯è, èå¤©, å¤§æ³¢æ¯è, ç´«è², è±æµ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52" y="3214692"/>
              <a:ext cx="2777402" cy="1857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3" name="群組 22"/>
            <p:cNvGrpSpPr/>
            <p:nvPr/>
          </p:nvGrpSpPr>
          <p:grpSpPr>
            <a:xfrm>
              <a:off x="214282" y="3143254"/>
              <a:ext cx="454054" cy="361942"/>
              <a:chOff x="571472" y="1066800"/>
              <a:chExt cx="454054" cy="361942"/>
            </a:xfrm>
          </p:grpSpPr>
          <p:sp>
            <p:nvSpPr>
              <p:cNvPr id="24" name="橢圓 23"/>
              <p:cNvSpPr/>
              <p:nvPr/>
            </p:nvSpPr>
            <p:spPr>
              <a:xfrm>
                <a:off x="571472" y="1071552"/>
                <a:ext cx="357190" cy="35719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596898" y="1066800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/>
                  <a:t>3</a:t>
                </a:r>
                <a:endParaRPr lang="zh-TW" altLang="en-US" sz="1600" dirty="0"/>
              </a:p>
            </p:txBody>
          </p:sp>
        </p:grpSp>
      </p:grpSp>
      <p:grpSp>
        <p:nvGrpSpPr>
          <p:cNvPr id="41" name="群組 40"/>
          <p:cNvGrpSpPr/>
          <p:nvPr/>
        </p:nvGrpSpPr>
        <p:grpSpPr>
          <a:xfrm>
            <a:off x="6429388" y="1000114"/>
            <a:ext cx="2428892" cy="2000264"/>
            <a:chOff x="3143240" y="1071552"/>
            <a:chExt cx="2428892" cy="2000264"/>
          </a:xfrm>
        </p:grpSpPr>
        <p:pic>
          <p:nvPicPr>
            <p:cNvPr id="2069" name="Picture 21" descr="è²å¬è±, å¤©ç©º, è±, æ§è´¨, ç§å­, å, æ¥å¤©, å³é­, éçè±å, é£, æå»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4678" y="1214428"/>
              <a:ext cx="2357454" cy="1857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6" name="群組 25"/>
            <p:cNvGrpSpPr/>
            <p:nvPr/>
          </p:nvGrpSpPr>
          <p:grpSpPr>
            <a:xfrm>
              <a:off x="3143240" y="1071552"/>
              <a:ext cx="454054" cy="361942"/>
              <a:chOff x="571472" y="1066800"/>
              <a:chExt cx="454054" cy="361942"/>
            </a:xfrm>
          </p:grpSpPr>
          <p:sp>
            <p:nvSpPr>
              <p:cNvPr id="27" name="橢圓 26"/>
              <p:cNvSpPr/>
              <p:nvPr/>
            </p:nvSpPr>
            <p:spPr>
              <a:xfrm>
                <a:off x="571472" y="1071552"/>
                <a:ext cx="357190" cy="35719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596898" y="1066800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/>
                  <a:t>2</a:t>
                </a:r>
                <a:endParaRPr lang="zh-TW" altLang="en-US" sz="16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857224" y="500048"/>
            <a:ext cx="3429024" cy="5002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請選出一張適合這首詩的圖畫。</a:t>
            </a:r>
            <a:endParaRPr dirty="0"/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179512" y="1203598"/>
            <a:ext cx="6140400" cy="856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媽媽的愛，像暖暖包，</a:t>
            </a:r>
          </a:p>
          <a:p>
            <a:pPr marL="0" lv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越摸越溫暖。</a:t>
            </a:r>
          </a:p>
          <a:p>
            <a:pPr marL="0" lv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媽媽的愛，</a:t>
            </a:r>
          </a:p>
          <a:p>
            <a:pPr marL="0" lv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像路燈，</a:t>
            </a:r>
          </a:p>
          <a:p>
            <a:pPr marL="0" lv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把世界給照亮。</a:t>
            </a:r>
          </a:p>
          <a:p>
            <a:pPr marL="0" lv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媽媽的愛，</a:t>
            </a:r>
          </a:p>
          <a:p>
            <a:pPr marL="0" lv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像防火牆，</a:t>
            </a:r>
          </a:p>
          <a:p>
            <a:pPr marL="0" lvl="0" indent="0"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永遠保護我。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437195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童詩取自</a:t>
            </a:r>
            <a:r>
              <a:rPr lang="en-US" altLang="zh-TW" sz="1200" dirty="0" smtClean="0">
                <a:hlinkClick r:id="rId3"/>
              </a:rPr>
              <a:t>https://goo.gl/KVNpkS</a:t>
            </a:r>
            <a:endParaRPr lang="en-US" sz="1200" dirty="0" smtClean="0"/>
          </a:p>
          <a:p>
            <a:r>
              <a:rPr lang="zh-TW" altLang="en-US" sz="1200" dirty="0" smtClean="0"/>
              <a:t>作者：</a:t>
            </a:r>
            <a:r>
              <a:rPr lang="zh-TW" altLang="zh-TW" sz="1200" dirty="0" smtClean="0"/>
              <a:t>張益嘉</a:t>
            </a:r>
            <a:endParaRPr lang="en-US" altLang="zh-TW" sz="1200" dirty="0" smtClean="0"/>
          </a:p>
          <a:p>
            <a:endParaRPr lang="zh-TW" altLang="en-US" sz="1200" dirty="0"/>
          </a:p>
        </p:txBody>
      </p:sp>
      <p:pic>
        <p:nvPicPr>
          <p:cNvPr id="76803" name="Picture 3" descr="C:\Users\雅苓\Desktop\S__702055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51920" y="2931790"/>
            <a:ext cx="1944216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群組 25"/>
          <p:cNvGrpSpPr/>
          <p:nvPr/>
        </p:nvGrpSpPr>
        <p:grpSpPr>
          <a:xfrm>
            <a:off x="3635896" y="2859782"/>
            <a:ext cx="454054" cy="361942"/>
            <a:chOff x="571472" y="1066800"/>
            <a:chExt cx="454054" cy="361942"/>
          </a:xfrm>
        </p:grpSpPr>
        <p:sp>
          <p:nvSpPr>
            <p:cNvPr id="27" name="橢圓 26"/>
            <p:cNvSpPr/>
            <p:nvPr/>
          </p:nvSpPr>
          <p:spPr>
            <a:xfrm>
              <a:off x="571472" y="1071552"/>
              <a:ext cx="357190" cy="35719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96898" y="1066800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3</a:t>
              </a:r>
              <a:endParaRPr lang="zh-TW" altLang="en-US" sz="1600" dirty="0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7668344" y="3219822"/>
            <a:ext cx="2000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sz="1000" dirty="0" smtClean="0">
                <a:hlinkClick r:id="rId5"/>
              </a:rPr>
              <a:t> </a:t>
            </a:r>
            <a:r>
              <a:rPr lang="en-US" altLang="zh-TW" sz="1000" dirty="0" smtClean="0">
                <a:hlinkClick r:id="rId6"/>
              </a:rPr>
              <a:t>https://goo.gl/DWm66X</a:t>
            </a:r>
            <a:r>
              <a:rPr lang="zh-TW" altLang="en-US" sz="1000" dirty="0" smtClean="0"/>
              <a:t>，</a:t>
            </a:r>
            <a:endParaRPr lang="en-US" altLang="zh-TW" sz="1000" dirty="0" smtClean="0"/>
          </a:p>
          <a:p>
            <a:r>
              <a:rPr lang="en-US" altLang="zh-TW" sz="1000" b="1" dirty="0" err="1" smtClean="0">
                <a:hlinkClick r:id="rId7" tooltip="移至 randomix 的所有相片"/>
              </a:rPr>
              <a:t>randomix</a:t>
            </a:r>
            <a:r>
              <a:rPr lang="zh-TW" altLang="en-US" sz="1000" dirty="0" smtClean="0"/>
              <a:t>拍攝</a:t>
            </a:r>
            <a:endParaRPr lang="zh-TW" altLang="en-US" sz="10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012160" y="1419622"/>
            <a:ext cx="1685385" cy="2527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群組 22"/>
          <p:cNvGrpSpPr/>
          <p:nvPr/>
        </p:nvGrpSpPr>
        <p:grpSpPr>
          <a:xfrm>
            <a:off x="5940152" y="1131590"/>
            <a:ext cx="454054" cy="361942"/>
            <a:chOff x="571472" y="1066800"/>
            <a:chExt cx="454054" cy="361942"/>
          </a:xfrm>
        </p:grpSpPr>
        <p:sp>
          <p:nvSpPr>
            <p:cNvPr id="24" name="橢圓 23"/>
            <p:cNvSpPr/>
            <p:nvPr/>
          </p:nvSpPr>
          <p:spPr>
            <a:xfrm>
              <a:off x="571472" y="1071552"/>
              <a:ext cx="357190" cy="35719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96898" y="1066800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2</a:t>
              </a:r>
              <a:endParaRPr lang="zh-TW" altLang="en-US" sz="1600" dirty="0"/>
            </a:p>
          </p:txBody>
        </p:sp>
      </p:grpSp>
      <p:pic>
        <p:nvPicPr>
          <p:cNvPr id="76804" name="Picture 4" descr="C:\Users\雅苓\Desktop\S__7020557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851920" y="1275606"/>
            <a:ext cx="1874402" cy="1249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9" name="群組 28"/>
          <p:cNvGrpSpPr/>
          <p:nvPr/>
        </p:nvGrpSpPr>
        <p:grpSpPr>
          <a:xfrm>
            <a:off x="3635896" y="1059582"/>
            <a:ext cx="454054" cy="361942"/>
            <a:chOff x="3071802" y="1214428"/>
            <a:chExt cx="454054" cy="361942"/>
          </a:xfrm>
        </p:grpSpPr>
        <p:sp>
          <p:nvSpPr>
            <p:cNvPr id="17" name="橢圓 16"/>
            <p:cNvSpPr/>
            <p:nvPr/>
          </p:nvSpPr>
          <p:spPr>
            <a:xfrm>
              <a:off x="3071802" y="1219180"/>
              <a:ext cx="357190" cy="35719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097228" y="1214428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1</a:t>
              </a:r>
              <a:endParaRPr lang="zh-TW" altLang="en-US" sz="1600" dirty="0"/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3851920" y="2571750"/>
            <a:ext cx="2000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sz="1000" dirty="0" smtClean="0"/>
              <a:t> </a:t>
            </a:r>
            <a:r>
              <a:rPr lang="en-US" altLang="zh-TW" sz="1000" dirty="0" smtClean="0">
                <a:hlinkClick r:id="rId10"/>
              </a:rPr>
              <a:t>https://goo.gl/mLii9z</a:t>
            </a:r>
            <a:endParaRPr lang="zh-TW" altLang="en-US" sz="1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868144" y="444395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sz="1000" dirty="0" smtClean="0">
                <a:hlinkClick r:id="rId5"/>
              </a:rPr>
              <a:t> </a:t>
            </a:r>
            <a:r>
              <a:rPr lang="en-US" altLang="zh-TW" sz="1000" dirty="0" smtClean="0">
                <a:hlinkClick r:id="rId11"/>
              </a:rPr>
              <a:t>https://goo.gl/yjr49u </a:t>
            </a:r>
            <a:r>
              <a:rPr lang="zh-TW" altLang="en-US" sz="1000" dirty="0" smtClean="0"/>
              <a:t>，</a:t>
            </a:r>
            <a:endParaRPr lang="en-US" altLang="zh-TW" sz="1000" dirty="0" smtClean="0"/>
          </a:p>
          <a:p>
            <a:r>
              <a:rPr lang="en-US" altLang="zh-TW" sz="1000" b="1" dirty="0" smtClean="0">
                <a:hlinkClick r:id="rId12" tooltip="移至 Brendan C 的所有相片"/>
              </a:rPr>
              <a:t>Brendan C</a:t>
            </a:r>
            <a:r>
              <a:rPr lang="zh-TW" altLang="en-US" sz="1000" dirty="0" smtClean="0"/>
              <a:t>拍攝</a:t>
            </a:r>
            <a:endParaRPr lang="zh-TW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857224" y="500048"/>
            <a:ext cx="3429024" cy="5002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請選出一張適合這首詩的圖畫。</a:t>
            </a:r>
            <a:endParaRPr dirty="0"/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323528" y="1059582"/>
            <a:ext cx="6140400" cy="856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雨和傘是好朋友。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每當雨造訪大地時，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傘的家族就跑出來歡迎，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大街小巷都是傘。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頑皮的雨在大黑傘上大跳迪斯可，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熱情的雨吻著花傘姑娘，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愛忌妒的風吹來，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dirty="0" smtClean="0">
                <a:latin typeface="華康楷書體注音" pitchFamily="18" charset="-120"/>
                <a:ea typeface="華康楷書體注音" pitchFamily="18" charset="-120"/>
              </a:rPr>
              <a:t>害花傘姑娘氣得翻臉。</a:t>
            </a:r>
            <a:endParaRPr lang="en-US" altLang="zh-TW" sz="1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57224" y="407194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童詩取自</a:t>
            </a:r>
            <a:r>
              <a:rPr lang="en-US" sz="1200" dirty="0" smtClean="0">
                <a:hlinkClick r:id="rId3"/>
              </a:rPr>
              <a:t>https://goo.gl/VLcwPr</a:t>
            </a:r>
            <a:endParaRPr lang="en-US" sz="1200" dirty="0" smtClean="0"/>
          </a:p>
          <a:p>
            <a:r>
              <a:rPr lang="zh-TW" altLang="en-US" sz="1200" dirty="0" smtClean="0"/>
              <a:t>作者：康逸藍</a:t>
            </a:r>
            <a:endParaRPr lang="en-US" altLang="zh-TW" sz="1200" dirty="0" smtClean="0"/>
          </a:p>
          <a:p>
            <a:endParaRPr lang="zh-TW" altLang="en-US" sz="1200" dirty="0"/>
          </a:p>
        </p:txBody>
      </p:sp>
      <p:grpSp>
        <p:nvGrpSpPr>
          <p:cNvPr id="29" name="群組 28"/>
          <p:cNvGrpSpPr/>
          <p:nvPr/>
        </p:nvGrpSpPr>
        <p:grpSpPr>
          <a:xfrm>
            <a:off x="4929190" y="357172"/>
            <a:ext cx="2595564" cy="2246485"/>
            <a:chOff x="4929190" y="357172"/>
            <a:chExt cx="2595564" cy="2246485"/>
          </a:xfrm>
        </p:grpSpPr>
        <p:pic>
          <p:nvPicPr>
            <p:cNvPr id="75778" name="Picture 2" descr="https://upload.wikimedia.org/wikipedia/commons/thumb/6/69/Gifu_wagasa_media_cosmos.jpg/250px-Gifu_wagasa_media_cosmo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571486"/>
              <a:ext cx="2381250" cy="17907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文字方塊 21"/>
            <p:cNvSpPr txBox="1"/>
            <p:nvPr/>
          </p:nvSpPr>
          <p:spPr>
            <a:xfrm>
              <a:off x="5143504" y="2357436"/>
              <a:ext cx="1357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00" dirty="0" smtClean="0"/>
                <a:t>圖片來源：</a:t>
              </a:r>
              <a:r>
                <a:rPr lang="en-US" altLang="zh-TW" sz="1000" dirty="0" err="1" smtClean="0"/>
                <a:t>wikipedia</a:t>
              </a:r>
              <a:endParaRPr lang="zh-TW" altLang="en-US" sz="1000" dirty="0"/>
            </a:p>
          </p:txBody>
        </p:sp>
        <p:grpSp>
          <p:nvGrpSpPr>
            <p:cNvPr id="2" name="群組 20"/>
            <p:cNvGrpSpPr/>
            <p:nvPr/>
          </p:nvGrpSpPr>
          <p:grpSpPr>
            <a:xfrm>
              <a:off x="4929190" y="357172"/>
              <a:ext cx="454054" cy="361942"/>
              <a:chOff x="571472" y="1066800"/>
              <a:chExt cx="454054" cy="361942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571472" y="1071552"/>
                <a:ext cx="357190" cy="35719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596898" y="1066800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/>
                  <a:t>1</a:t>
                </a:r>
                <a:endParaRPr lang="zh-TW" altLang="en-US" sz="1600" dirty="0"/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7572396" y="195486"/>
            <a:ext cx="1571604" cy="2406461"/>
            <a:chOff x="7572396" y="285734"/>
            <a:chExt cx="1571604" cy="2406461"/>
          </a:xfrm>
        </p:grpSpPr>
        <p:sp>
          <p:nvSpPr>
            <p:cNvPr id="12" name="文字方塊 11"/>
            <p:cNvSpPr txBox="1"/>
            <p:nvPr/>
          </p:nvSpPr>
          <p:spPr>
            <a:xfrm>
              <a:off x="7572396" y="2445974"/>
              <a:ext cx="15716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00" dirty="0" smtClean="0"/>
                <a:t>圖片來源：</a:t>
              </a:r>
              <a:r>
                <a:rPr lang="en-US" altLang="zh-TW" sz="1000" dirty="0" err="1" smtClean="0"/>
                <a:t>pixabay</a:t>
              </a:r>
              <a:endParaRPr lang="zh-TW" altLang="en-US" sz="1000" dirty="0"/>
            </a:p>
          </p:txBody>
        </p:sp>
        <p:pic>
          <p:nvPicPr>
            <p:cNvPr id="75780" name="Picture 4" descr="ç«, ç, ä¼, çåç«, ç«ä¸ç, å® ç©, ä¸èµ·, çåç«å¨ä¸èµ·, å°ç«, å°ç, å¥½ç©, åè°, çº¢è²çä¼"/>
            <p:cNvPicPr>
              <a:picLocks noChangeAspect="1" noChangeArrowheads="1"/>
            </p:cNvPicPr>
            <p:nvPr/>
          </p:nvPicPr>
          <p:blipFill>
            <a:blip r:embed="rId5"/>
            <a:srcRect l="15792" t="11841" r="10524" b="11185"/>
            <a:stretch>
              <a:fillRect/>
            </a:stretch>
          </p:blipFill>
          <p:spPr bwMode="auto">
            <a:xfrm>
              <a:off x="7812360" y="501758"/>
              <a:ext cx="1071570" cy="19900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3" name="群組 22"/>
            <p:cNvGrpSpPr/>
            <p:nvPr/>
          </p:nvGrpSpPr>
          <p:grpSpPr>
            <a:xfrm>
              <a:off x="7572396" y="285734"/>
              <a:ext cx="454054" cy="361942"/>
              <a:chOff x="571472" y="1066800"/>
              <a:chExt cx="454054" cy="361942"/>
            </a:xfrm>
          </p:grpSpPr>
          <p:sp>
            <p:nvSpPr>
              <p:cNvPr id="24" name="橢圓 23"/>
              <p:cNvSpPr/>
              <p:nvPr/>
            </p:nvSpPr>
            <p:spPr>
              <a:xfrm>
                <a:off x="571472" y="1071552"/>
                <a:ext cx="357190" cy="35719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596898" y="1066800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/>
                  <a:t>2</a:t>
                </a:r>
                <a:endParaRPr lang="zh-TW" altLang="en-US" sz="1600" dirty="0"/>
              </a:p>
            </p:txBody>
          </p:sp>
        </p:grpSp>
      </p:grpSp>
      <p:grpSp>
        <p:nvGrpSpPr>
          <p:cNvPr id="31" name="群組 30"/>
          <p:cNvGrpSpPr/>
          <p:nvPr/>
        </p:nvGrpSpPr>
        <p:grpSpPr>
          <a:xfrm>
            <a:off x="5572132" y="2643188"/>
            <a:ext cx="3571868" cy="2317923"/>
            <a:chOff x="5572132" y="2643188"/>
            <a:chExt cx="3571868" cy="2317923"/>
          </a:xfrm>
        </p:grpSpPr>
        <p:pic>
          <p:nvPicPr>
            <p:cNvPr id="75781" name="Picture 5"/>
            <p:cNvPicPr>
              <a:picLocks noChangeAspect="1" noChangeArrowheads="1"/>
            </p:cNvPicPr>
            <p:nvPr/>
          </p:nvPicPr>
          <p:blipFill>
            <a:blip r:embed="rId6"/>
            <a:srcRect l="331" t="1891"/>
            <a:stretch>
              <a:fillRect/>
            </a:stretch>
          </p:blipFill>
          <p:spPr bwMode="auto">
            <a:xfrm>
              <a:off x="5786446" y="2714626"/>
              <a:ext cx="3030444" cy="20018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4" name="群組 25"/>
            <p:cNvGrpSpPr/>
            <p:nvPr/>
          </p:nvGrpSpPr>
          <p:grpSpPr>
            <a:xfrm>
              <a:off x="5572132" y="2643188"/>
              <a:ext cx="454054" cy="361942"/>
              <a:chOff x="571472" y="1066800"/>
              <a:chExt cx="454054" cy="361942"/>
            </a:xfrm>
          </p:grpSpPr>
          <p:sp>
            <p:nvSpPr>
              <p:cNvPr id="27" name="橢圓 26"/>
              <p:cNvSpPr/>
              <p:nvPr/>
            </p:nvSpPr>
            <p:spPr>
              <a:xfrm>
                <a:off x="571472" y="1071552"/>
                <a:ext cx="357190" cy="35719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596898" y="1066800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/>
                  <a:t>3</a:t>
                </a:r>
                <a:endParaRPr lang="zh-TW" altLang="en-US" sz="1600" dirty="0"/>
              </a:p>
            </p:txBody>
          </p:sp>
        </p:grpSp>
        <p:sp>
          <p:nvSpPr>
            <p:cNvPr id="26" name="文字方塊 25"/>
            <p:cNvSpPr txBox="1"/>
            <p:nvPr/>
          </p:nvSpPr>
          <p:spPr>
            <a:xfrm>
              <a:off x="7786678" y="4714890"/>
              <a:ext cx="1357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00" dirty="0" smtClean="0"/>
                <a:t>圖片來源：</a:t>
              </a:r>
              <a:r>
                <a:rPr lang="en-US" altLang="zh-TW" sz="1000" dirty="0" err="1" smtClean="0"/>
                <a:t>flickr</a:t>
              </a:r>
              <a:endParaRPr lang="zh-TW" alt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ctrTitle" idx="4294967295"/>
          </p:nvPr>
        </p:nvSpPr>
        <p:spPr>
          <a:xfrm>
            <a:off x="2214546" y="1857370"/>
            <a:ext cx="608897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文字工廠</a:t>
            </a:r>
            <a:endParaRPr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hape 530"/>
          <p:cNvSpPr txBox="1">
            <a:spLocks/>
          </p:cNvSpPr>
          <p:nvPr/>
        </p:nvSpPr>
        <p:spPr>
          <a:xfrm>
            <a:off x="2928926" y="3000378"/>
            <a:ext cx="5910443" cy="24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D4965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猜猜看，這個故事可能在說什麼呢？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D4965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subTitle" idx="1"/>
          </p:nvPr>
        </p:nvSpPr>
        <p:spPr>
          <a:xfrm>
            <a:off x="1835696" y="1131590"/>
            <a:ext cx="567381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latin typeface="華康楷書體注音" pitchFamily="18" charset="-120"/>
                <a:ea typeface="華康楷書體注音" pitchFamily="18" charset="-120"/>
              </a:rPr>
              <a:t>在世界的某個地方，</a:t>
            </a:r>
            <a:endParaRPr lang="en-US" altLang="zh-TW" sz="32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latin typeface="華康楷書體注音" pitchFamily="18" charset="-120"/>
                <a:ea typeface="華康楷書體注音" pitchFamily="18" charset="-120"/>
              </a:rPr>
              <a:t>住在那兒的人們</a:t>
            </a:r>
            <a:endParaRPr lang="en-US" altLang="zh-TW" sz="32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latin typeface="華康楷書體注音" pitchFamily="18" charset="-120"/>
                <a:ea typeface="華康楷書體注音" pitchFamily="18" charset="-120"/>
              </a:rPr>
              <a:t>幾乎都是不說話的。</a:t>
            </a:r>
            <a:endParaRPr lang="en-US" altLang="zh-TW" sz="32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latin typeface="華康楷書體注音" pitchFamily="18" charset="-120"/>
                <a:ea typeface="華康楷書體注音" pitchFamily="18" charset="-120"/>
              </a:rPr>
              <a:t>那是一個文字工廠。</a:t>
            </a:r>
            <a:endParaRPr sz="3200" dirty="0">
              <a:latin typeface="華康楷書體注音" pitchFamily="18" charset="-120"/>
              <a:ea typeface="華康楷書體注音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subTitle" idx="1"/>
          </p:nvPr>
        </p:nvSpPr>
        <p:spPr>
          <a:xfrm>
            <a:off x="467544" y="915566"/>
            <a:ext cx="835292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800" dirty="0" smtClean="0">
                <a:latin typeface="華康楷書體注音" pitchFamily="18" charset="-120"/>
                <a:ea typeface="華康楷書體注音" pitchFamily="18" charset="-120"/>
              </a:rPr>
              <a:t>購買文字，吞下去，才能表達意思。</a:t>
            </a:r>
            <a:endParaRPr lang="en-US" altLang="zh-TW" sz="2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華康楷書體注音" pitchFamily="18" charset="-120"/>
                <a:ea typeface="華康楷書體注音" pitchFamily="18" charset="-120"/>
              </a:rPr>
              <a:t>某些文字的價格，把其他的文字要來得貴。</a:t>
            </a:r>
            <a:endParaRPr lang="en-US" altLang="zh-TW" sz="2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華康楷書體注音" pitchFamily="18" charset="-120"/>
                <a:ea typeface="華康楷書體注音" pitchFamily="18" charset="-120"/>
              </a:rPr>
              <a:t>說話是得花很多錢的。</a:t>
            </a:r>
            <a:endParaRPr lang="en-US" altLang="zh-TW" sz="2800" dirty="0" smtClean="0">
              <a:latin typeface="華康楷書體注音" pitchFamily="18" charset="-120"/>
              <a:ea typeface="華康楷書體注音" pitchFamily="18" charset="-120"/>
            </a:endParaRPr>
          </a:p>
          <a:p>
            <a:pPr marL="0" lvl="0" indent="0" algn="l"/>
            <a:endParaRPr lang="en-US" altLang="zh-TW" sz="2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1135</Words>
  <Application>Microsoft Office PowerPoint</Application>
  <PresentationFormat>如螢幕大小 (16:9)</PresentationFormat>
  <Paragraphs>162</Paragraphs>
  <Slides>22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華康楷書體注音</vt:lpstr>
      <vt:lpstr>Walter Turncoat</vt:lpstr>
      <vt:lpstr>王漢宗中楷體注音</vt:lpstr>
      <vt:lpstr>Sniglet</vt:lpstr>
      <vt:lpstr>Segoe UI Black</vt:lpstr>
      <vt:lpstr>微軟正黑體</vt:lpstr>
      <vt:lpstr>新細明體</vt:lpstr>
      <vt:lpstr>Arial</vt:lpstr>
      <vt:lpstr>Dosis</vt:lpstr>
      <vt:lpstr>華康平劇體W7</vt:lpstr>
      <vt:lpstr>Friar template</vt:lpstr>
      <vt:lpstr>故事提問機</vt:lpstr>
      <vt:lpstr>請選出一張適合這首詩的圖畫。</vt:lpstr>
      <vt:lpstr>請選出一張適合這首詩的圖畫。</vt:lpstr>
      <vt:lpstr>請選出一張適合這首詩的圖畫。</vt:lpstr>
      <vt:lpstr>請選出一張適合這首詩的圖畫。</vt:lpstr>
      <vt:lpstr>請選出一張適合這首詩的圖畫。</vt:lpstr>
      <vt:lpstr>文字工廠</vt:lpstr>
      <vt:lpstr>PowerPoint 簡報</vt:lpstr>
      <vt:lpstr>PowerPoint 簡報</vt:lpstr>
      <vt:lpstr>PowerPoint 簡報</vt:lpstr>
      <vt:lpstr>PowerPoint 簡報</vt:lpstr>
      <vt:lpstr>提問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排出故事大意</vt:lpstr>
      <vt:lpstr>PowerPoint 簡報</vt:lpstr>
      <vt:lpstr>畫出故事大意</vt:lpstr>
      <vt:lpstr>總結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陳雅苓</dc:creator>
  <cp:lastModifiedBy>陳雅苓</cp:lastModifiedBy>
  <cp:revision>143</cp:revision>
  <dcterms:modified xsi:type="dcterms:W3CDTF">2020-04-07T06:11:47Z</dcterms:modified>
</cp:coreProperties>
</file>