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内海フォント-Regular" panose="02020500000000000000" pitchFamily="2" charset="-120"/>
      <p:regular r:id="rId5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66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641C32-CACB-E2C7-E9D1-8C0ACF2A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FCE29BE-BDA0-A4F6-CC6C-441398B6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A079749-AF2E-30B6-85CC-CD248F4E9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10A8D-2E86-4DD3-87EB-3622B7E475F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147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B3A677E-1849-AFAC-645F-6091DCE8E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126A2F-4151-8988-8DDB-0D1358434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4B23D1-6C7C-6A07-A709-70502D0E9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7C830-671D-40C1-890B-45B7EEBE9CA5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815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FE02438-004E-3CF9-D2EE-D9EE46261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6B81304-35E4-7342-E9BA-A1A90A47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DCE8A28-1F53-DBFE-EB15-46D5D88D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E9E41-7221-4172-AD6C-D7A71590414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045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CB71EE7-ECAA-CDEE-2FB8-7CE2621A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D349EEC-492D-A07D-01B5-626F3E698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E78989-E972-BF7D-6C91-85EBE37BF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AB80F-0AD3-4105-A1B2-EB1B0D3E78E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253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761CD7-FD22-883B-970F-E741CB566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7AE38A-41C0-BB2D-2A63-19C12361E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451DB8A-DC49-BA69-2384-3BE9237E4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7C8F8-0ED8-4CCA-8E5F-B9DDAE8CD829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124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2F2762AB-F9CC-E9AA-6E72-4C924DC81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A8A3AB1-3425-D08E-282D-F94950ED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0575ED6-1613-A123-4C78-849FC9D1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5A1EA-074F-4DB3-800C-099772C74B7C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1497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BFACDF4E-6A4E-41C7-D5D4-67E37BE5F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7CA2451C-7452-D3E4-2605-9A1F003DC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5381E071-F5E8-3873-D6F2-6E6E30FBD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A814F-CF27-4924-AFC4-7C2CB67EB22F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045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0F84DFA9-EF8A-887E-69DE-F34170DE6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E8520097-19E6-C720-33DE-CE9528658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B480CD5B-55D9-03D4-D4FD-6577313A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62D21-DAEB-4FC8-813D-53C1445D304E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76453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052A7E3D-79F8-A01A-7635-4E0A38322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58286A9B-23D3-97D2-F4FA-E82D2EC20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0EC14D17-88B0-99E2-1363-57CE44ABD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4D1B6-B0F5-4C8D-969D-4E1A1BAB6986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8409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4D328BD9-F1B5-E8A6-F3DE-34A671522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4C8953D5-0F77-C289-93DC-8D794FDD6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9AE759B2-75FF-5583-0322-54EAF4F0B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AA88E-513B-4943-8209-157B9891B963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754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7D56A41-ECD8-0247-DEA1-B37C980A0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F3DEECC0-BF76-8690-4B85-91BAC0E55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B86A7FB5-64A6-27C6-A841-F9CB1A15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0E940A-3D6F-42BC-9F95-2A90F15A920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911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605A5BF3-3AE3-57BD-1536-CEDD9515E4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C709E515-C02F-89D0-E60E-2E06E94B6D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E8AABD9-D9FC-C134-7B2A-FD30DEC0A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77EA26-2862-6896-4FE6-7CBFDEF18E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99BEDE-3E1E-D25A-385C-D66121542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A1E7B77-75B7-4692-B1B6-E78B30B81EEA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 8">
            <a:extLst>
              <a:ext uri="{FF2B5EF4-FFF2-40B4-BE49-F238E27FC236}">
                <a16:creationId xmlns:a16="http://schemas.microsoft.com/office/drawing/2014/main" id="{0A4989A6-EB8C-E1BE-3950-4928D5038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latin typeface="内海フォント-Regular" pitchFamily="2" charset="-120"/>
                <a:ea typeface="内海フォント-Regular" pitchFamily="2" charset="-120"/>
              </a:rPr>
              <a:t>故事角色連連看</a:t>
            </a:r>
          </a:p>
        </p:txBody>
      </p:sp>
      <p:sp>
        <p:nvSpPr>
          <p:cNvPr id="2051" name="內容版面配置區 5">
            <a:extLst>
              <a:ext uri="{FF2B5EF4-FFF2-40B4-BE49-F238E27FC236}">
                <a16:creationId xmlns:a16="http://schemas.microsoft.com/office/drawing/2014/main" id="{2346322D-C2EA-C808-C0B4-DBA541B4ED1B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85750" y="1714500"/>
            <a:ext cx="4786313" cy="46815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一個不能沒有禮物的日子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紗娜的紅毛衣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一定要誰讓誰嗎？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水果們的晚會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小小迷路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</p:txBody>
      </p:sp>
      <p:sp>
        <p:nvSpPr>
          <p:cNvPr id="2052" name="文字方塊 7">
            <a:extLst>
              <a:ext uri="{FF2B5EF4-FFF2-40B4-BE49-F238E27FC236}">
                <a16:creationId xmlns:a16="http://schemas.microsoft.com/office/drawing/2014/main" id="{1B531A75-15AE-A2DA-6896-7699749F4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357313"/>
            <a:ext cx="2571750" cy="646112"/>
          </a:xfrm>
          <a:prstGeom prst="rect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紗娜、會打毛衣的奶奶、會提供想法的好朋友</a:t>
            </a:r>
          </a:p>
        </p:txBody>
      </p:sp>
      <p:sp>
        <p:nvSpPr>
          <p:cNvPr id="2053" name="文字方塊 9">
            <a:extLst>
              <a:ext uri="{FF2B5EF4-FFF2-40B4-BE49-F238E27FC236}">
                <a16:creationId xmlns:a16="http://schemas.microsoft.com/office/drawing/2014/main" id="{16305966-3F6F-C471-D95F-038A985A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5214938"/>
            <a:ext cx="257175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會跳高山舞的香蕉姑娘、只會笑的楊桃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0FA96AD-593F-2DFF-6CF7-B8258C2C1FF4}"/>
              </a:ext>
            </a:extLst>
          </p:cNvPr>
          <p:cNvSpPr txBox="1"/>
          <p:nvPr/>
        </p:nvSpPr>
        <p:spPr>
          <a:xfrm>
            <a:off x="6429375" y="3214688"/>
            <a:ext cx="2571750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愛打瞌睡的貓頭鷹、熱心助人的松鼠、找不到孩子的貓頭鷹媽媽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AE79092-A318-465F-9CEF-8FCF5026BFCE}"/>
              </a:ext>
            </a:extLst>
          </p:cNvPr>
          <p:cNvSpPr txBox="1"/>
          <p:nvPr/>
        </p:nvSpPr>
        <p:spPr>
          <a:xfrm>
            <a:off x="6429375" y="4357688"/>
            <a:ext cx="2571750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抱在一起的熊和巨人、知道很多故事的河流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91D007CD-6EB3-CE30-5AF1-0AA64AE6CCA2}"/>
              </a:ext>
            </a:extLst>
          </p:cNvPr>
          <p:cNvSpPr txBox="1"/>
          <p:nvPr/>
        </p:nvSpPr>
        <p:spPr>
          <a:xfrm>
            <a:off x="6429375" y="2143125"/>
            <a:ext cx="2571750" cy="9239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細心觀察的小熊、家裡成員有爸爸、媽媽、哥哥和姐姐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8">
            <a:extLst>
              <a:ext uri="{FF2B5EF4-FFF2-40B4-BE49-F238E27FC236}">
                <a16:creationId xmlns:a16="http://schemas.microsoft.com/office/drawing/2014/main" id="{4C575B99-8642-A99E-941B-A155CDC4D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latin typeface="内海フォント-Regular" pitchFamily="2" charset="-120"/>
                <a:ea typeface="内海フォント-Regular" pitchFamily="2" charset="-120"/>
              </a:rPr>
              <a:t>故事角色連連看</a:t>
            </a:r>
          </a:p>
        </p:txBody>
      </p:sp>
      <p:sp>
        <p:nvSpPr>
          <p:cNvPr id="3075" name="內容版面配置區 5">
            <a:extLst>
              <a:ext uri="{FF2B5EF4-FFF2-40B4-BE49-F238E27FC236}">
                <a16:creationId xmlns:a16="http://schemas.microsoft.com/office/drawing/2014/main" id="{50D62C48-08B7-D62F-B4BB-06533CD40F6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85750" y="1714500"/>
            <a:ext cx="4786313" cy="46815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一個不能沒有禮物的日子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紗娜的紅毛衣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一定要誰讓誰嗎？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水果們的晚會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小小迷路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</p:txBody>
      </p:sp>
      <p:sp>
        <p:nvSpPr>
          <p:cNvPr id="3076" name="文字方塊 7">
            <a:extLst>
              <a:ext uri="{FF2B5EF4-FFF2-40B4-BE49-F238E27FC236}">
                <a16:creationId xmlns:a16="http://schemas.microsoft.com/office/drawing/2014/main" id="{DCD5CF83-A896-62D4-E005-19CDF2BB1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357313"/>
            <a:ext cx="2571750" cy="646112"/>
          </a:xfrm>
          <a:prstGeom prst="rect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紗娜、會打毛衣的奶奶、會提供想法的好朋友</a:t>
            </a:r>
          </a:p>
        </p:txBody>
      </p:sp>
      <p:sp>
        <p:nvSpPr>
          <p:cNvPr id="3077" name="文字方塊 9">
            <a:extLst>
              <a:ext uri="{FF2B5EF4-FFF2-40B4-BE49-F238E27FC236}">
                <a16:creationId xmlns:a16="http://schemas.microsoft.com/office/drawing/2014/main" id="{46E1EB4B-4661-AA0E-98AF-32D4D685B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5214938"/>
            <a:ext cx="257175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會跳高山舞的香蕉姑娘、只會笑的楊桃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2AACC64-C86E-4868-184F-52D3B04CB90F}"/>
              </a:ext>
            </a:extLst>
          </p:cNvPr>
          <p:cNvSpPr txBox="1"/>
          <p:nvPr/>
        </p:nvSpPr>
        <p:spPr>
          <a:xfrm>
            <a:off x="6429375" y="3214688"/>
            <a:ext cx="2571750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愛打瞌睡的貓頭鷹、熱心助人的松鼠、找不到孩子的貓頭鷹媽媽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92986CE3-5F1C-F33F-2A2F-E6C6E6749EF5}"/>
              </a:ext>
            </a:extLst>
          </p:cNvPr>
          <p:cNvSpPr txBox="1"/>
          <p:nvPr/>
        </p:nvSpPr>
        <p:spPr>
          <a:xfrm>
            <a:off x="6429375" y="4357688"/>
            <a:ext cx="2571750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抱在一起的熊和巨人、知道很多故事的河流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5CE7D670-E1CA-B062-0A70-5A56ACCC1732}"/>
              </a:ext>
            </a:extLst>
          </p:cNvPr>
          <p:cNvSpPr txBox="1"/>
          <p:nvPr/>
        </p:nvSpPr>
        <p:spPr>
          <a:xfrm>
            <a:off x="6429375" y="2143125"/>
            <a:ext cx="2571750" cy="9239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細心觀察的小熊、家裡成員有爸爸、媽媽、哥哥和姐姐</a:t>
            </a: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451616E5-7D96-B415-9B35-DC3635FD3CB7}"/>
              </a:ext>
            </a:extLst>
          </p:cNvPr>
          <p:cNvCxnSpPr/>
          <p:nvPr/>
        </p:nvCxnSpPr>
        <p:spPr>
          <a:xfrm flipV="1">
            <a:off x="2214563" y="3786188"/>
            <a:ext cx="3929062" cy="16430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8">
            <a:extLst>
              <a:ext uri="{FF2B5EF4-FFF2-40B4-BE49-F238E27FC236}">
                <a16:creationId xmlns:a16="http://schemas.microsoft.com/office/drawing/2014/main" id="{1B4FFD49-7864-0638-D584-20CF7D9D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latin typeface="内海フォント-Regular" pitchFamily="2" charset="-120"/>
                <a:ea typeface="内海フォント-Regular" pitchFamily="2" charset="-120"/>
              </a:rPr>
              <a:t>故事角色連連看</a:t>
            </a:r>
          </a:p>
        </p:txBody>
      </p:sp>
      <p:sp>
        <p:nvSpPr>
          <p:cNvPr id="4099" name="內容版面配置區 5">
            <a:extLst>
              <a:ext uri="{FF2B5EF4-FFF2-40B4-BE49-F238E27FC236}">
                <a16:creationId xmlns:a16="http://schemas.microsoft.com/office/drawing/2014/main" id="{E442B0FA-FACA-7881-25EB-5942B0B3A277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285750" y="1714500"/>
            <a:ext cx="4786313" cy="46815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一個不能沒有禮物的日子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紗娜的紅毛衣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一定要誰讓誰嗎？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水果們的晚會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TW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《</a:t>
            </a:r>
            <a:r>
              <a:rPr lang="zh-TW" altLang="en-US" sz="2400">
                <a:latin typeface="内海フォント-Regular" pitchFamily="2" charset="-120"/>
                <a:ea typeface="内海フォント-Regular" pitchFamily="2" charset="-120"/>
              </a:rPr>
              <a:t>小小迷路</a:t>
            </a:r>
            <a:r>
              <a:rPr lang="en-US" altLang="zh-TW" sz="2400">
                <a:latin typeface="内海フォント-Regular" pitchFamily="2" charset="-120"/>
                <a:ea typeface="内海フォント-Regular" pitchFamily="2" charset="-120"/>
              </a:rPr>
              <a:t>》</a:t>
            </a: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zh-TW" altLang="en-US" sz="2400">
              <a:latin typeface="内海フォント-Regular" pitchFamily="2" charset="-120"/>
              <a:ea typeface="内海フォント-Regular" pitchFamily="2" charset="-120"/>
            </a:endParaRPr>
          </a:p>
        </p:txBody>
      </p:sp>
      <p:sp>
        <p:nvSpPr>
          <p:cNvPr id="4100" name="文字方塊 7">
            <a:extLst>
              <a:ext uri="{FF2B5EF4-FFF2-40B4-BE49-F238E27FC236}">
                <a16:creationId xmlns:a16="http://schemas.microsoft.com/office/drawing/2014/main" id="{69941470-6FCB-F9B9-A8F6-92FB0F9B9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357313"/>
            <a:ext cx="2571750" cy="646112"/>
          </a:xfrm>
          <a:prstGeom prst="rect">
            <a:avLst/>
          </a:prstGeom>
          <a:solidFill>
            <a:srgbClr val="FF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紗娜、會打毛衣的奶奶、會提供想法的好朋友</a:t>
            </a:r>
          </a:p>
        </p:txBody>
      </p:sp>
      <p:sp>
        <p:nvSpPr>
          <p:cNvPr id="4101" name="文字方塊 9">
            <a:extLst>
              <a:ext uri="{FF2B5EF4-FFF2-40B4-BE49-F238E27FC236}">
                <a16:creationId xmlns:a16="http://schemas.microsoft.com/office/drawing/2014/main" id="{29EA15C4-3B59-D2BE-14CA-8EF02F99D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5214938"/>
            <a:ext cx="2571750" cy="64611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1800">
                <a:latin typeface="内海フォント-Regular" pitchFamily="2" charset="-120"/>
                <a:ea typeface="内海フォント-Regular" pitchFamily="2" charset="-120"/>
              </a:rPr>
              <a:t>會跳高山舞的香蕉姑娘、只會笑的楊桃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69C003F-A7C9-E8DD-8B6B-E50C242F2B90}"/>
              </a:ext>
            </a:extLst>
          </p:cNvPr>
          <p:cNvSpPr txBox="1"/>
          <p:nvPr/>
        </p:nvSpPr>
        <p:spPr>
          <a:xfrm>
            <a:off x="6429375" y="3214688"/>
            <a:ext cx="2571750" cy="9239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愛打瞌睡的貓頭鷹、熱心助人的松鼠、找不到孩子的貓頭鷹媽媽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1C433A4-C89D-59E8-F01F-60A76EB9EE19}"/>
              </a:ext>
            </a:extLst>
          </p:cNvPr>
          <p:cNvSpPr txBox="1"/>
          <p:nvPr/>
        </p:nvSpPr>
        <p:spPr>
          <a:xfrm>
            <a:off x="6429375" y="4357688"/>
            <a:ext cx="2571750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抱在一起的熊和巨人、知道很多故事的河流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9407F29C-3BB2-9FED-848F-E8F92EE73038}"/>
              </a:ext>
            </a:extLst>
          </p:cNvPr>
          <p:cNvSpPr txBox="1"/>
          <p:nvPr/>
        </p:nvSpPr>
        <p:spPr>
          <a:xfrm>
            <a:off x="6429375" y="2143125"/>
            <a:ext cx="2571750" cy="9239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1800" dirty="0">
                <a:latin typeface="内海フォント-Regular" pitchFamily="2" charset="-120"/>
                <a:ea typeface="内海フォント-Regular" pitchFamily="2" charset="-120"/>
                <a:cs typeface="内海フォント-Regular" pitchFamily="2" charset="-120"/>
              </a:rPr>
              <a:t>細心觀察的小熊、家裡成員有爸爸、媽媽、哥哥和姐姐</a:t>
            </a:r>
          </a:p>
        </p:txBody>
      </p: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id="{60680FA0-81F7-4BFE-20B1-C026083B8045}"/>
              </a:ext>
            </a:extLst>
          </p:cNvPr>
          <p:cNvCxnSpPr/>
          <p:nvPr/>
        </p:nvCxnSpPr>
        <p:spPr>
          <a:xfrm flipV="1">
            <a:off x="2857500" y="1785938"/>
            <a:ext cx="3357563" cy="10001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5A8BE741-39A7-4213-5EE1-D6D657915976}"/>
              </a:ext>
            </a:extLst>
          </p:cNvPr>
          <p:cNvCxnSpPr/>
          <p:nvPr/>
        </p:nvCxnSpPr>
        <p:spPr>
          <a:xfrm>
            <a:off x="2857500" y="4572000"/>
            <a:ext cx="3429000" cy="10001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C153027E-F2D9-93AA-ADC5-DB7ADDE05BED}"/>
              </a:ext>
            </a:extLst>
          </p:cNvPr>
          <p:cNvCxnSpPr/>
          <p:nvPr/>
        </p:nvCxnSpPr>
        <p:spPr>
          <a:xfrm flipV="1">
            <a:off x="2214563" y="3786188"/>
            <a:ext cx="3929062" cy="16430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8C47D665-0883-9D0F-F376-62C94DB8C660}"/>
              </a:ext>
            </a:extLst>
          </p:cNvPr>
          <p:cNvCxnSpPr/>
          <p:nvPr/>
        </p:nvCxnSpPr>
        <p:spPr>
          <a:xfrm>
            <a:off x="4286250" y="1928813"/>
            <a:ext cx="2000250" cy="64293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35BE7E0E-4FDC-41FB-DFC0-B9EB9F18B397}"/>
              </a:ext>
            </a:extLst>
          </p:cNvPr>
          <p:cNvCxnSpPr/>
          <p:nvPr/>
        </p:nvCxnSpPr>
        <p:spPr>
          <a:xfrm>
            <a:off x="3500438" y="3714750"/>
            <a:ext cx="2714625" cy="9286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330</Words>
  <Application>Microsoft Office PowerPoint</Application>
  <PresentationFormat>如螢幕大小 (4:3)</PresentationFormat>
  <Paragraphs>45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内海フォント-Regular</vt:lpstr>
      <vt:lpstr>Arial</vt:lpstr>
      <vt:lpstr>Times New Roman</vt:lpstr>
      <vt:lpstr>Calibri</vt:lpstr>
      <vt:lpstr>新細明體</vt:lpstr>
      <vt:lpstr>Office 佈景主題</vt:lpstr>
      <vt:lpstr>故事角色連連看</vt:lpstr>
      <vt:lpstr>故事角色連連看</vt:lpstr>
      <vt:lpstr>故事角色連連看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鄭怡娟</cp:lastModifiedBy>
  <cp:revision>6</cp:revision>
  <dcterms:created xsi:type="dcterms:W3CDTF">1601-01-01T00:00:00Z</dcterms:created>
  <dcterms:modified xsi:type="dcterms:W3CDTF">2026-03-23T09:51:58Z</dcterms:modified>
</cp:coreProperties>
</file>