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58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78" autoAdjust="0"/>
  </p:normalViewPr>
  <p:slideViewPr>
    <p:cSldViewPr>
      <p:cViewPr varScale="1">
        <p:scale>
          <a:sx n="73" d="100"/>
          <a:sy n="73" d="100"/>
        </p:scale>
        <p:origin x="-170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88B2E3-1F80-4A34-8BA5-16AB5ED097D6}" type="doc">
      <dgm:prSet loTypeId="urn:microsoft.com/office/officeart/2005/8/layout/bProcess4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B62D04F4-65B8-4D4B-9B27-FCE6FABC582A}">
      <dgm:prSet phldrT="[文字]" custT="1"/>
      <dgm:spPr/>
      <dgm:t>
        <a:bodyPr/>
        <a:lstStyle/>
        <a:p>
          <a:r>
            <a:rPr lang="zh-TW" altLang="en-US" sz="2800" dirty="0" smtClean="0">
              <a:latin typeface="華康圓體注音" pitchFamily="18" charset="-120"/>
              <a:ea typeface="華康圓體注音" pitchFamily="18" charset="-120"/>
            </a:rPr>
            <a:t>主角是誰</a:t>
          </a:r>
          <a:endParaRPr lang="en-US" altLang="zh-TW" sz="2800" dirty="0" smtClean="0">
            <a:latin typeface="華康圓體注音" pitchFamily="18" charset="-120"/>
            <a:ea typeface="華康圓體注音" pitchFamily="18" charset="-120"/>
          </a:endParaRPr>
        </a:p>
        <a:p>
          <a:r>
            <a:rPr lang="zh-TW" altLang="en-US" sz="2800" dirty="0" smtClean="0">
              <a:latin typeface="華康圓體注音" pitchFamily="18" charset="-120"/>
              <a:ea typeface="華康圓體注音" pitchFamily="18" charset="-120"/>
            </a:rPr>
            <a:t>食物來源</a:t>
          </a:r>
          <a:endParaRPr lang="zh-TW" altLang="en-US" sz="2800" dirty="0">
            <a:latin typeface="華康圓體注音" pitchFamily="18" charset="-120"/>
            <a:ea typeface="華康圓體注音" pitchFamily="18" charset="-120"/>
          </a:endParaRPr>
        </a:p>
      </dgm:t>
    </dgm:pt>
    <dgm:pt modelId="{0AA934F9-B00A-4864-843F-1244BA594F2D}" type="parTrans" cxnId="{78B0420B-A103-4C18-B648-0C21D13C0D49}">
      <dgm:prSet/>
      <dgm:spPr/>
      <dgm:t>
        <a:bodyPr/>
        <a:lstStyle/>
        <a:p>
          <a:endParaRPr lang="zh-TW" altLang="en-US" sz="2800">
            <a:latin typeface="華康圓體注音" pitchFamily="18" charset="-120"/>
            <a:ea typeface="華康圓體注音" pitchFamily="18" charset="-120"/>
          </a:endParaRPr>
        </a:p>
      </dgm:t>
    </dgm:pt>
    <dgm:pt modelId="{4276D515-DA06-4C85-BF6F-E3CDA12467A4}" type="sibTrans" cxnId="{78B0420B-A103-4C18-B648-0C21D13C0D49}">
      <dgm:prSet/>
      <dgm:spPr/>
      <dgm:t>
        <a:bodyPr/>
        <a:lstStyle/>
        <a:p>
          <a:endParaRPr lang="zh-TW" altLang="en-US" sz="2800">
            <a:latin typeface="華康圓體注音" pitchFamily="18" charset="-120"/>
            <a:ea typeface="華康圓體注音" pitchFamily="18" charset="-120"/>
          </a:endParaRPr>
        </a:p>
      </dgm:t>
    </dgm:pt>
    <dgm:pt modelId="{E3C97DE8-6328-4B50-ADE3-81705AD7B816}">
      <dgm:prSet phldrT="[文字]" custT="1"/>
      <dgm:spPr/>
      <dgm:t>
        <a:bodyPr/>
        <a:lstStyle/>
        <a:p>
          <a:r>
            <a:rPr lang="zh-TW" altLang="en-US" sz="2800" dirty="0" smtClean="0">
              <a:latin typeface="華康圓體注音" pitchFamily="18" charset="-120"/>
              <a:ea typeface="華康圓體注音" pitchFamily="18" charset="-120"/>
            </a:rPr>
            <a:t>住在哪裡</a:t>
          </a:r>
          <a:endParaRPr lang="zh-TW" altLang="en-US" sz="2800" dirty="0">
            <a:latin typeface="華康圓體注音" pitchFamily="18" charset="-120"/>
            <a:ea typeface="華康圓體注音" pitchFamily="18" charset="-120"/>
          </a:endParaRPr>
        </a:p>
      </dgm:t>
    </dgm:pt>
    <dgm:pt modelId="{1240C808-4774-45EA-A84A-7475CEA81B91}" type="parTrans" cxnId="{18854EF3-4670-4CE1-B9FC-086D834E7B9A}">
      <dgm:prSet/>
      <dgm:spPr/>
      <dgm:t>
        <a:bodyPr/>
        <a:lstStyle/>
        <a:p>
          <a:endParaRPr lang="zh-TW" altLang="en-US" sz="2800">
            <a:latin typeface="華康圓體注音" pitchFamily="18" charset="-120"/>
            <a:ea typeface="華康圓體注音" pitchFamily="18" charset="-120"/>
          </a:endParaRPr>
        </a:p>
      </dgm:t>
    </dgm:pt>
    <dgm:pt modelId="{94BE8703-EE1C-4B75-A67E-A9A5B3CD732B}" type="sibTrans" cxnId="{18854EF3-4670-4CE1-B9FC-086D834E7B9A}">
      <dgm:prSet/>
      <dgm:spPr/>
      <dgm:t>
        <a:bodyPr/>
        <a:lstStyle/>
        <a:p>
          <a:endParaRPr lang="zh-TW" altLang="en-US" sz="2800">
            <a:latin typeface="華康圓體注音" pitchFamily="18" charset="-120"/>
            <a:ea typeface="華康圓體注音" pitchFamily="18" charset="-120"/>
          </a:endParaRPr>
        </a:p>
      </dgm:t>
    </dgm:pt>
    <dgm:pt modelId="{8845A277-06EA-4232-8705-5AB80782A01C}">
      <dgm:prSet phldrT="[文字]" custT="1"/>
      <dgm:spPr/>
      <dgm:t>
        <a:bodyPr/>
        <a:lstStyle/>
        <a:p>
          <a:r>
            <a:rPr lang="zh-TW" altLang="en-US" sz="2800" dirty="0" smtClean="0">
              <a:latin typeface="華康圓體注音" pitchFamily="18" charset="-120"/>
              <a:ea typeface="華康圓體注音" pitchFamily="18" charset="-120"/>
            </a:rPr>
            <a:t>發生什麼事</a:t>
          </a:r>
          <a:endParaRPr lang="zh-TW" altLang="en-US" sz="2800" dirty="0">
            <a:latin typeface="華康圓體注音" pitchFamily="18" charset="-120"/>
            <a:ea typeface="華康圓體注音" pitchFamily="18" charset="-120"/>
          </a:endParaRPr>
        </a:p>
      </dgm:t>
    </dgm:pt>
    <dgm:pt modelId="{9AE53ACB-3935-47F9-A0B4-B2FC84ED2890}" type="parTrans" cxnId="{2A0EADE4-4D4F-4F07-8ED9-83C411897A96}">
      <dgm:prSet/>
      <dgm:spPr/>
      <dgm:t>
        <a:bodyPr/>
        <a:lstStyle/>
        <a:p>
          <a:endParaRPr lang="zh-TW" altLang="en-US" sz="2800">
            <a:latin typeface="華康圓體注音" pitchFamily="18" charset="-120"/>
            <a:ea typeface="華康圓體注音" pitchFamily="18" charset="-120"/>
          </a:endParaRPr>
        </a:p>
      </dgm:t>
    </dgm:pt>
    <dgm:pt modelId="{449695D2-1AD0-4F93-9AD9-5C9198AFF7BB}" type="sibTrans" cxnId="{2A0EADE4-4D4F-4F07-8ED9-83C411897A96}">
      <dgm:prSet/>
      <dgm:spPr/>
      <dgm:t>
        <a:bodyPr/>
        <a:lstStyle/>
        <a:p>
          <a:endParaRPr lang="zh-TW" altLang="en-US" sz="2800">
            <a:latin typeface="華康圓體注音" pitchFamily="18" charset="-120"/>
            <a:ea typeface="華康圓體注音" pitchFamily="18" charset="-120"/>
          </a:endParaRPr>
        </a:p>
      </dgm:t>
    </dgm:pt>
    <dgm:pt modelId="{F7B51177-13F4-4689-B3AC-AC223708DFAB}">
      <dgm:prSet phldrT="[文字]" custT="1"/>
      <dgm:spPr/>
      <dgm:t>
        <a:bodyPr/>
        <a:lstStyle/>
        <a:p>
          <a:r>
            <a:rPr lang="zh-TW" altLang="en-US" sz="2800" dirty="0" smtClean="0">
              <a:latin typeface="華康圓體注音" pitchFamily="18" charset="-120"/>
              <a:ea typeface="華康圓體注音" pitchFamily="18" charset="-120"/>
            </a:rPr>
            <a:t>發生的原因</a:t>
          </a:r>
          <a:endParaRPr lang="zh-TW" altLang="en-US" sz="2800" dirty="0">
            <a:latin typeface="華康圓體注音" pitchFamily="18" charset="-120"/>
            <a:ea typeface="華康圓體注音" pitchFamily="18" charset="-120"/>
          </a:endParaRPr>
        </a:p>
      </dgm:t>
    </dgm:pt>
    <dgm:pt modelId="{DD7167CD-E52E-4EB9-BAB2-7BC19AB06A44}" type="parTrans" cxnId="{E0D06286-6C0B-470F-B185-E89D5AB8019E}">
      <dgm:prSet/>
      <dgm:spPr/>
      <dgm:t>
        <a:bodyPr/>
        <a:lstStyle/>
        <a:p>
          <a:endParaRPr lang="zh-TW" altLang="en-US" sz="2800">
            <a:latin typeface="華康圓體注音" pitchFamily="18" charset="-120"/>
            <a:ea typeface="華康圓體注音" pitchFamily="18" charset="-120"/>
          </a:endParaRPr>
        </a:p>
      </dgm:t>
    </dgm:pt>
    <dgm:pt modelId="{2B145FB5-968D-40BE-BB95-7FCD244C70AE}" type="sibTrans" cxnId="{E0D06286-6C0B-470F-B185-E89D5AB8019E}">
      <dgm:prSet/>
      <dgm:spPr/>
      <dgm:t>
        <a:bodyPr/>
        <a:lstStyle/>
        <a:p>
          <a:endParaRPr lang="zh-TW" altLang="en-US" sz="2800">
            <a:latin typeface="華康圓體注音" pitchFamily="18" charset="-120"/>
            <a:ea typeface="華康圓體注音" pitchFamily="18" charset="-120"/>
          </a:endParaRPr>
        </a:p>
      </dgm:t>
    </dgm:pt>
    <dgm:pt modelId="{BAAAB32C-9584-4D87-A1BE-C7105DCE5D72}" type="pres">
      <dgm:prSet presAssocID="{7288B2E3-1F80-4A34-8BA5-16AB5ED097D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396E56E1-60F9-4CD6-90CF-CE4A79ADB491}" type="pres">
      <dgm:prSet presAssocID="{B62D04F4-65B8-4D4B-9B27-FCE6FABC582A}" presName="compNode" presStyleCnt="0"/>
      <dgm:spPr/>
    </dgm:pt>
    <dgm:pt modelId="{C294A20C-CE3A-42FC-80CC-BE3D20CAD83A}" type="pres">
      <dgm:prSet presAssocID="{B62D04F4-65B8-4D4B-9B27-FCE6FABC582A}" presName="dummyConnPt" presStyleCnt="0"/>
      <dgm:spPr/>
    </dgm:pt>
    <dgm:pt modelId="{481BD042-C60D-410A-BB2C-98BDD24AEC39}" type="pres">
      <dgm:prSet presAssocID="{B62D04F4-65B8-4D4B-9B27-FCE6FABC582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DA96EA-6674-4C78-829A-2B93E4813B09}" type="pres">
      <dgm:prSet presAssocID="{4276D515-DA06-4C85-BF6F-E3CDA12467A4}" presName="sibTrans" presStyleLbl="bgSibTrans2D1" presStyleIdx="0" presStyleCnt="3"/>
      <dgm:spPr/>
      <dgm:t>
        <a:bodyPr/>
        <a:lstStyle/>
        <a:p>
          <a:endParaRPr lang="zh-TW" altLang="en-US"/>
        </a:p>
      </dgm:t>
    </dgm:pt>
    <dgm:pt modelId="{7CE222CF-0F9C-4DCA-B4D7-53E93767D79B}" type="pres">
      <dgm:prSet presAssocID="{E3C97DE8-6328-4B50-ADE3-81705AD7B816}" presName="compNode" presStyleCnt="0"/>
      <dgm:spPr/>
    </dgm:pt>
    <dgm:pt modelId="{2F6078C2-6314-4F05-82AF-8AE95135179F}" type="pres">
      <dgm:prSet presAssocID="{E3C97DE8-6328-4B50-ADE3-81705AD7B816}" presName="dummyConnPt" presStyleCnt="0"/>
      <dgm:spPr/>
    </dgm:pt>
    <dgm:pt modelId="{3730DD7C-926C-4111-81A1-B8859871D929}" type="pres">
      <dgm:prSet presAssocID="{E3C97DE8-6328-4B50-ADE3-81705AD7B81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286BE8-377C-4242-9B3E-3031A5B065E6}" type="pres">
      <dgm:prSet presAssocID="{94BE8703-EE1C-4B75-A67E-A9A5B3CD732B}" presName="sibTrans" presStyleLbl="bgSibTrans2D1" presStyleIdx="1" presStyleCnt="3"/>
      <dgm:spPr/>
      <dgm:t>
        <a:bodyPr/>
        <a:lstStyle/>
        <a:p>
          <a:endParaRPr lang="zh-TW" altLang="en-US"/>
        </a:p>
      </dgm:t>
    </dgm:pt>
    <dgm:pt modelId="{E2B61914-1983-440D-889F-E86BE277D479}" type="pres">
      <dgm:prSet presAssocID="{8845A277-06EA-4232-8705-5AB80782A01C}" presName="compNode" presStyleCnt="0"/>
      <dgm:spPr/>
    </dgm:pt>
    <dgm:pt modelId="{0F73E761-8C74-4DA2-A551-245716C63FA8}" type="pres">
      <dgm:prSet presAssocID="{8845A277-06EA-4232-8705-5AB80782A01C}" presName="dummyConnPt" presStyleCnt="0"/>
      <dgm:spPr/>
    </dgm:pt>
    <dgm:pt modelId="{59DDFD94-C80B-41AC-BF73-E4F81809AF11}" type="pres">
      <dgm:prSet presAssocID="{8845A277-06EA-4232-8705-5AB80782A01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DDB9DA-D244-4EC5-9462-79CE7B814E82}" type="pres">
      <dgm:prSet presAssocID="{449695D2-1AD0-4F93-9AD9-5C9198AFF7BB}" presName="sibTrans" presStyleLbl="bgSibTrans2D1" presStyleIdx="2" presStyleCnt="3"/>
      <dgm:spPr/>
      <dgm:t>
        <a:bodyPr/>
        <a:lstStyle/>
        <a:p>
          <a:endParaRPr lang="zh-TW" altLang="en-US"/>
        </a:p>
      </dgm:t>
    </dgm:pt>
    <dgm:pt modelId="{F9EE2856-9160-425C-AA53-ADD5AA78E031}" type="pres">
      <dgm:prSet presAssocID="{F7B51177-13F4-4689-B3AC-AC223708DFAB}" presName="compNode" presStyleCnt="0"/>
      <dgm:spPr/>
    </dgm:pt>
    <dgm:pt modelId="{EFC6101C-F046-4822-9D6F-D5F6556B914C}" type="pres">
      <dgm:prSet presAssocID="{F7B51177-13F4-4689-B3AC-AC223708DFAB}" presName="dummyConnPt" presStyleCnt="0"/>
      <dgm:spPr/>
    </dgm:pt>
    <dgm:pt modelId="{25794367-321D-482D-AE12-F3BA516734F9}" type="pres">
      <dgm:prSet presAssocID="{F7B51177-13F4-4689-B3AC-AC223708DFA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043E543-1FE2-44A4-A523-3F777FAC1400}" type="presOf" srcId="{4276D515-DA06-4C85-BF6F-E3CDA12467A4}" destId="{DDDA96EA-6674-4C78-829A-2B93E4813B09}" srcOrd="0" destOrd="0" presId="urn:microsoft.com/office/officeart/2005/8/layout/bProcess4"/>
    <dgm:cxn modelId="{6EFA66BA-6891-4F6D-B177-7B4A7CA6B7C7}" type="presOf" srcId="{B62D04F4-65B8-4D4B-9B27-FCE6FABC582A}" destId="{481BD042-C60D-410A-BB2C-98BDD24AEC39}" srcOrd="0" destOrd="0" presId="urn:microsoft.com/office/officeart/2005/8/layout/bProcess4"/>
    <dgm:cxn modelId="{2A0EADE4-4D4F-4F07-8ED9-83C411897A96}" srcId="{7288B2E3-1F80-4A34-8BA5-16AB5ED097D6}" destId="{8845A277-06EA-4232-8705-5AB80782A01C}" srcOrd="2" destOrd="0" parTransId="{9AE53ACB-3935-47F9-A0B4-B2FC84ED2890}" sibTransId="{449695D2-1AD0-4F93-9AD9-5C9198AFF7BB}"/>
    <dgm:cxn modelId="{99C52224-50AE-49C9-ACFD-082766B26F72}" type="presOf" srcId="{E3C97DE8-6328-4B50-ADE3-81705AD7B816}" destId="{3730DD7C-926C-4111-81A1-B8859871D929}" srcOrd="0" destOrd="0" presId="urn:microsoft.com/office/officeart/2005/8/layout/bProcess4"/>
    <dgm:cxn modelId="{CDC87088-EFF3-439E-9320-306F410850CF}" type="presOf" srcId="{7288B2E3-1F80-4A34-8BA5-16AB5ED097D6}" destId="{BAAAB32C-9584-4D87-A1BE-C7105DCE5D72}" srcOrd="0" destOrd="0" presId="urn:microsoft.com/office/officeart/2005/8/layout/bProcess4"/>
    <dgm:cxn modelId="{78B0420B-A103-4C18-B648-0C21D13C0D49}" srcId="{7288B2E3-1F80-4A34-8BA5-16AB5ED097D6}" destId="{B62D04F4-65B8-4D4B-9B27-FCE6FABC582A}" srcOrd="0" destOrd="0" parTransId="{0AA934F9-B00A-4864-843F-1244BA594F2D}" sibTransId="{4276D515-DA06-4C85-BF6F-E3CDA12467A4}"/>
    <dgm:cxn modelId="{4E8A9A54-CBF1-43B8-B045-954C8C33F2B0}" type="presOf" srcId="{F7B51177-13F4-4689-B3AC-AC223708DFAB}" destId="{25794367-321D-482D-AE12-F3BA516734F9}" srcOrd="0" destOrd="0" presId="urn:microsoft.com/office/officeart/2005/8/layout/bProcess4"/>
    <dgm:cxn modelId="{18854EF3-4670-4CE1-B9FC-086D834E7B9A}" srcId="{7288B2E3-1F80-4A34-8BA5-16AB5ED097D6}" destId="{E3C97DE8-6328-4B50-ADE3-81705AD7B816}" srcOrd="1" destOrd="0" parTransId="{1240C808-4774-45EA-A84A-7475CEA81B91}" sibTransId="{94BE8703-EE1C-4B75-A67E-A9A5B3CD732B}"/>
    <dgm:cxn modelId="{296E94DF-9722-4F9E-893F-5CCE42CEB674}" type="presOf" srcId="{94BE8703-EE1C-4B75-A67E-A9A5B3CD732B}" destId="{32286BE8-377C-4242-9B3E-3031A5B065E6}" srcOrd="0" destOrd="0" presId="urn:microsoft.com/office/officeart/2005/8/layout/bProcess4"/>
    <dgm:cxn modelId="{DA6AB08A-705B-463E-A0A7-B2C389943931}" type="presOf" srcId="{8845A277-06EA-4232-8705-5AB80782A01C}" destId="{59DDFD94-C80B-41AC-BF73-E4F81809AF11}" srcOrd="0" destOrd="0" presId="urn:microsoft.com/office/officeart/2005/8/layout/bProcess4"/>
    <dgm:cxn modelId="{E0D06286-6C0B-470F-B185-E89D5AB8019E}" srcId="{7288B2E3-1F80-4A34-8BA5-16AB5ED097D6}" destId="{F7B51177-13F4-4689-B3AC-AC223708DFAB}" srcOrd="3" destOrd="0" parTransId="{DD7167CD-E52E-4EB9-BAB2-7BC19AB06A44}" sibTransId="{2B145FB5-968D-40BE-BB95-7FCD244C70AE}"/>
    <dgm:cxn modelId="{5712C97C-526A-44EC-8310-0D266D56787F}" type="presOf" srcId="{449695D2-1AD0-4F93-9AD9-5C9198AFF7BB}" destId="{79DDB9DA-D244-4EC5-9462-79CE7B814E82}" srcOrd="0" destOrd="0" presId="urn:microsoft.com/office/officeart/2005/8/layout/bProcess4"/>
    <dgm:cxn modelId="{63FDE96B-4D3B-47E1-BAFE-4EE984F9598A}" type="presParOf" srcId="{BAAAB32C-9584-4D87-A1BE-C7105DCE5D72}" destId="{396E56E1-60F9-4CD6-90CF-CE4A79ADB491}" srcOrd="0" destOrd="0" presId="urn:microsoft.com/office/officeart/2005/8/layout/bProcess4"/>
    <dgm:cxn modelId="{E3FBA231-BC76-46C2-B7EE-F8B88DD0931F}" type="presParOf" srcId="{396E56E1-60F9-4CD6-90CF-CE4A79ADB491}" destId="{C294A20C-CE3A-42FC-80CC-BE3D20CAD83A}" srcOrd="0" destOrd="0" presId="urn:microsoft.com/office/officeart/2005/8/layout/bProcess4"/>
    <dgm:cxn modelId="{C0840ED3-1D64-4CF2-843E-13DC6C4728BA}" type="presParOf" srcId="{396E56E1-60F9-4CD6-90CF-CE4A79ADB491}" destId="{481BD042-C60D-410A-BB2C-98BDD24AEC39}" srcOrd="1" destOrd="0" presId="urn:microsoft.com/office/officeart/2005/8/layout/bProcess4"/>
    <dgm:cxn modelId="{250814D5-C0D3-4552-A072-4BF74E472C7A}" type="presParOf" srcId="{BAAAB32C-9584-4D87-A1BE-C7105DCE5D72}" destId="{DDDA96EA-6674-4C78-829A-2B93E4813B09}" srcOrd="1" destOrd="0" presId="urn:microsoft.com/office/officeart/2005/8/layout/bProcess4"/>
    <dgm:cxn modelId="{65059ED3-602A-451A-B3CE-F16BAD690F0B}" type="presParOf" srcId="{BAAAB32C-9584-4D87-A1BE-C7105DCE5D72}" destId="{7CE222CF-0F9C-4DCA-B4D7-53E93767D79B}" srcOrd="2" destOrd="0" presId="urn:microsoft.com/office/officeart/2005/8/layout/bProcess4"/>
    <dgm:cxn modelId="{1EE52E79-F5E3-4798-AD7C-858AFBDA91B0}" type="presParOf" srcId="{7CE222CF-0F9C-4DCA-B4D7-53E93767D79B}" destId="{2F6078C2-6314-4F05-82AF-8AE95135179F}" srcOrd="0" destOrd="0" presId="urn:microsoft.com/office/officeart/2005/8/layout/bProcess4"/>
    <dgm:cxn modelId="{CADE9A0A-482A-4B05-B0C6-C6CDF239FC46}" type="presParOf" srcId="{7CE222CF-0F9C-4DCA-B4D7-53E93767D79B}" destId="{3730DD7C-926C-4111-81A1-B8859871D929}" srcOrd="1" destOrd="0" presId="urn:microsoft.com/office/officeart/2005/8/layout/bProcess4"/>
    <dgm:cxn modelId="{7D3F33E9-6F99-4782-8D08-10EE2829D53D}" type="presParOf" srcId="{BAAAB32C-9584-4D87-A1BE-C7105DCE5D72}" destId="{32286BE8-377C-4242-9B3E-3031A5B065E6}" srcOrd="3" destOrd="0" presId="urn:microsoft.com/office/officeart/2005/8/layout/bProcess4"/>
    <dgm:cxn modelId="{FD75A5B6-840F-460B-A30A-BB3EF60456AA}" type="presParOf" srcId="{BAAAB32C-9584-4D87-A1BE-C7105DCE5D72}" destId="{E2B61914-1983-440D-889F-E86BE277D479}" srcOrd="4" destOrd="0" presId="urn:microsoft.com/office/officeart/2005/8/layout/bProcess4"/>
    <dgm:cxn modelId="{5E42DE1A-3DF2-40F2-8446-E68492C3D745}" type="presParOf" srcId="{E2B61914-1983-440D-889F-E86BE277D479}" destId="{0F73E761-8C74-4DA2-A551-245716C63FA8}" srcOrd="0" destOrd="0" presId="urn:microsoft.com/office/officeart/2005/8/layout/bProcess4"/>
    <dgm:cxn modelId="{B1A2EFBC-5C21-491C-98EE-887A7084A90E}" type="presParOf" srcId="{E2B61914-1983-440D-889F-E86BE277D479}" destId="{59DDFD94-C80B-41AC-BF73-E4F81809AF11}" srcOrd="1" destOrd="0" presId="urn:microsoft.com/office/officeart/2005/8/layout/bProcess4"/>
    <dgm:cxn modelId="{B18541E9-65D8-42D3-A467-757E464CB298}" type="presParOf" srcId="{BAAAB32C-9584-4D87-A1BE-C7105DCE5D72}" destId="{79DDB9DA-D244-4EC5-9462-79CE7B814E82}" srcOrd="5" destOrd="0" presId="urn:microsoft.com/office/officeart/2005/8/layout/bProcess4"/>
    <dgm:cxn modelId="{1DD1970F-C49B-4EFE-A7EC-B7221EDD0AB0}" type="presParOf" srcId="{BAAAB32C-9584-4D87-A1BE-C7105DCE5D72}" destId="{F9EE2856-9160-425C-AA53-ADD5AA78E031}" srcOrd="6" destOrd="0" presId="urn:microsoft.com/office/officeart/2005/8/layout/bProcess4"/>
    <dgm:cxn modelId="{C4E08C90-BF94-4B2D-AC2D-C9AB6EA203FB}" type="presParOf" srcId="{F9EE2856-9160-425C-AA53-ADD5AA78E031}" destId="{EFC6101C-F046-4822-9D6F-D5F6556B914C}" srcOrd="0" destOrd="0" presId="urn:microsoft.com/office/officeart/2005/8/layout/bProcess4"/>
    <dgm:cxn modelId="{BD79D1A9-6DA2-473D-BCD1-EDE4647759DE}" type="presParOf" srcId="{F9EE2856-9160-425C-AA53-ADD5AA78E031}" destId="{25794367-321D-482D-AE12-F3BA516734F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DA96EA-6674-4C78-829A-2B93E4813B09}">
      <dsp:nvSpPr>
        <dsp:cNvPr id="0" name=""/>
        <dsp:cNvSpPr/>
      </dsp:nvSpPr>
      <dsp:spPr>
        <a:xfrm rot="5400000">
          <a:off x="-523472" y="1655512"/>
          <a:ext cx="2311275" cy="2792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1BD042-C60D-410A-BB2C-98BDD24AEC39}">
      <dsp:nvSpPr>
        <dsp:cNvPr id="0" name=""/>
        <dsp:cNvSpPr/>
      </dsp:nvSpPr>
      <dsp:spPr>
        <a:xfrm>
          <a:off x="3992" y="174213"/>
          <a:ext cx="3102279" cy="18613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華康圓體注音" pitchFamily="18" charset="-120"/>
              <a:ea typeface="華康圓體注音" pitchFamily="18" charset="-120"/>
            </a:rPr>
            <a:t>主角是誰</a:t>
          </a:r>
          <a:endParaRPr lang="en-US" altLang="zh-TW" sz="2800" kern="1200" dirty="0" smtClean="0">
            <a:latin typeface="華康圓體注音" pitchFamily="18" charset="-120"/>
            <a:ea typeface="華康圓體注音" pitchFamily="18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華康圓體注音" pitchFamily="18" charset="-120"/>
              <a:ea typeface="華康圓體注音" pitchFamily="18" charset="-120"/>
            </a:rPr>
            <a:t>食物來源</a:t>
          </a:r>
          <a:endParaRPr lang="zh-TW" altLang="en-US" sz="2800" kern="1200" dirty="0">
            <a:latin typeface="華康圓體注音" pitchFamily="18" charset="-120"/>
            <a:ea typeface="華康圓體注音" pitchFamily="18" charset="-120"/>
          </a:endParaRPr>
        </a:p>
      </dsp:txBody>
      <dsp:txXfrm>
        <a:off x="3992" y="174213"/>
        <a:ext cx="3102279" cy="1861367"/>
      </dsp:txXfrm>
    </dsp:sp>
    <dsp:sp modelId="{32286BE8-377C-4242-9B3E-3031A5B065E6}">
      <dsp:nvSpPr>
        <dsp:cNvPr id="0" name=""/>
        <dsp:cNvSpPr/>
      </dsp:nvSpPr>
      <dsp:spPr>
        <a:xfrm>
          <a:off x="639882" y="2818867"/>
          <a:ext cx="4110597" cy="279205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30DD7C-926C-4111-81A1-B8859871D929}">
      <dsp:nvSpPr>
        <dsp:cNvPr id="0" name=""/>
        <dsp:cNvSpPr/>
      </dsp:nvSpPr>
      <dsp:spPr>
        <a:xfrm>
          <a:off x="3992" y="2500922"/>
          <a:ext cx="3102279" cy="18613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華康圓體注音" pitchFamily="18" charset="-120"/>
              <a:ea typeface="華康圓體注音" pitchFamily="18" charset="-120"/>
            </a:rPr>
            <a:t>住在哪裡</a:t>
          </a:r>
          <a:endParaRPr lang="zh-TW" altLang="en-US" sz="2800" kern="1200" dirty="0">
            <a:latin typeface="華康圓體注音" pitchFamily="18" charset="-120"/>
            <a:ea typeface="華康圓體注音" pitchFamily="18" charset="-120"/>
          </a:endParaRPr>
        </a:p>
      </dsp:txBody>
      <dsp:txXfrm>
        <a:off x="3992" y="2500922"/>
        <a:ext cx="3102279" cy="1861367"/>
      </dsp:txXfrm>
    </dsp:sp>
    <dsp:sp modelId="{79DDB9DA-D244-4EC5-9462-79CE7B814E82}">
      <dsp:nvSpPr>
        <dsp:cNvPr id="0" name=""/>
        <dsp:cNvSpPr/>
      </dsp:nvSpPr>
      <dsp:spPr>
        <a:xfrm rot="16200000">
          <a:off x="3602558" y="1655512"/>
          <a:ext cx="2311275" cy="279205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DDFD94-C80B-41AC-BF73-E4F81809AF11}">
      <dsp:nvSpPr>
        <dsp:cNvPr id="0" name=""/>
        <dsp:cNvSpPr/>
      </dsp:nvSpPr>
      <dsp:spPr>
        <a:xfrm>
          <a:off x="4130024" y="2500922"/>
          <a:ext cx="3102279" cy="18613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華康圓體注音" pitchFamily="18" charset="-120"/>
              <a:ea typeface="華康圓體注音" pitchFamily="18" charset="-120"/>
            </a:rPr>
            <a:t>發生什麼事</a:t>
          </a:r>
          <a:endParaRPr lang="zh-TW" altLang="en-US" sz="2800" kern="1200" dirty="0">
            <a:latin typeface="華康圓體注音" pitchFamily="18" charset="-120"/>
            <a:ea typeface="華康圓體注音" pitchFamily="18" charset="-120"/>
          </a:endParaRPr>
        </a:p>
      </dsp:txBody>
      <dsp:txXfrm>
        <a:off x="4130024" y="2500922"/>
        <a:ext cx="3102279" cy="1861367"/>
      </dsp:txXfrm>
    </dsp:sp>
    <dsp:sp modelId="{25794367-321D-482D-AE12-F3BA516734F9}">
      <dsp:nvSpPr>
        <dsp:cNvPr id="0" name=""/>
        <dsp:cNvSpPr/>
      </dsp:nvSpPr>
      <dsp:spPr>
        <a:xfrm>
          <a:off x="4130024" y="174213"/>
          <a:ext cx="3102279" cy="18613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華康圓體注音" pitchFamily="18" charset="-120"/>
              <a:ea typeface="華康圓體注音" pitchFamily="18" charset="-120"/>
            </a:rPr>
            <a:t>發生的原因</a:t>
          </a:r>
          <a:endParaRPr lang="zh-TW" altLang="en-US" sz="2800" kern="1200" dirty="0">
            <a:latin typeface="華康圓體注音" pitchFamily="18" charset="-120"/>
            <a:ea typeface="華康圓體注音" pitchFamily="18" charset="-120"/>
          </a:endParaRPr>
        </a:p>
      </dsp:txBody>
      <dsp:txXfrm>
        <a:off x="4130024" y="174213"/>
        <a:ext cx="3102279" cy="1861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25999-2A38-4D68-A8A9-D2CA02657EFC}" type="datetimeFigureOut">
              <a:rPr lang="zh-TW" altLang="en-US" smtClean="0"/>
              <a:pPr/>
              <a:t>2017/11/24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6F371-8115-4166-8F3C-1D8038625A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小熊的家在哪裡？吃什麼食物？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發生了什麼事讓小熊和爸爸媽媽分開？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冰山或浮冰融化的原因？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6F371-8115-4166-8F3C-1D8038625ADF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6F371-8115-4166-8F3C-1D8038625ADF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5E5F-F45E-4113-AE4A-CF6AE2752244}" type="datetimeFigureOut">
              <a:rPr lang="zh-TW" altLang="en-US" smtClean="0"/>
              <a:pPr/>
              <a:t>2017/11/24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60ED-BB42-449E-88F4-41A13E92EF4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 descr="logo-橫式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32240" y="6402442"/>
            <a:ext cx="2250574" cy="32996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5E5F-F45E-4113-AE4A-CF6AE2752244}" type="datetimeFigureOut">
              <a:rPr lang="zh-TW" altLang="en-US" smtClean="0"/>
              <a:pPr/>
              <a:t>2017/11/24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60ED-BB42-449E-88F4-41A13E92EF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5E5F-F45E-4113-AE4A-CF6AE2752244}" type="datetimeFigureOut">
              <a:rPr lang="zh-TW" altLang="en-US" smtClean="0"/>
              <a:pPr/>
              <a:t>2017/11/24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60ED-BB42-449E-88F4-41A13E92EF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5E5F-F45E-4113-AE4A-CF6AE2752244}" type="datetimeFigureOut">
              <a:rPr lang="zh-TW" altLang="en-US" smtClean="0"/>
              <a:pPr/>
              <a:t>2017/11/24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60ED-BB42-449E-88F4-41A13E92EF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5E5F-F45E-4113-AE4A-CF6AE2752244}" type="datetimeFigureOut">
              <a:rPr lang="zh-TW" altLang="en-US" smtClean="0"/>
              <a:pPr/>
              <a:t>2017/11/24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60ED-BB42-449E-88F4-41A13E92EF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華康圓體注音" pitchFamily="18" charset="-120"/>
                <a:ea typeface="華康圓體注音" pitchFamily="18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華康圓體注音" pitchFamily="18" charset="-120"/>
                <a:ea typeface="華康圓體注音" pitchFamily="18" charset="-120"/>
              </a:defRPr>
            </a:lvl1pPr>
            <a:lvl2pPr>
              <a:defRPr sz="2400">
                <a:latin typeface="華康圓體注音" pitchFamily="18" charset="-120"/>
                <a:ea typeface="華康圓體注音" pitchFamily="18" charset="-120"/>
              </a:defRPr>
            </a:lvl2pPr>
            <a:lvl3pPr>
              <a:defRPr sz="2000">
                <a:latin typeface="華康圓體注音" pitchFamily="18" charset="-120"/>
                <a:ea typeface="華康圓體注音" pitchFamily="18" charset="-120"/>
              </a:defRPr>
            </a:lvl3pPr>
            <a:lvl4pPr>
              <a:defRPr sz="1800">
                <a:latin typeface="華康圓體注音" pitchFamily="18" charset="-120"/>
                <a:ea typeface="華康圓體注音" pitchFamily="18" charset="-120"/>
              </a:defRPr>
            </a:lvl4pPr>
            <a:lvl5pPr>
              <a:defRPr sz="1800">
                <a:latin typeface="華康圓體注音" pitchFamily="18" charset="-120"/>
                <a:ea typeface="華康圓體注音" pitchFamily="18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華康圓體注音" pitchFamily="18" charset="-120"/>
                <a:ea typeface="華康圓體注音" pitchFamily="18" charset="-120"/>
              </a:defRPr>
            </a:lvl1pPr>
            <a:lvl2pPr>
              <a:defRPr sz="2400">
                <a:latin typeface="華康圓體注音" pitchFamily="18" charset="-120"/>
                <a:ea typeface="華康圓體注音" pitchFamily="18" charset="-120"/>
              </a:defRPr>
            </a:lvl2pPr>
            <a:lvl3pPr>
              <a:defRPr sz="2000">
                <a:latin typeface="華康圓體注音" pitchFamily="18" charset="-120"/>
                <a:ea typeface="華康圓體注音" pitchFamily="18" charset="-120"/>
              </a:defRPr>
            </a:lvl3pPr>
            <a:lvl4pPr>
              <a:defRPr sz="1800">
                <a:latin typeface="華康圓體注音" pitchFamily="18" charset="-120"/>
                <a:ea typeface="華康圓體注音" pitchFamily="18" charset="-120"/>
              </a:defRPr>
            </a:lvl4pPr>
            <a:lvl5pPr>
              <a:defRPr sz="1800">
                <a:latin typeface="華康圓體注音" pitchFamily="18" charset="-120"/>
                <a:ea typeface="華康圓體注音" pitchFamily="18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5E5F-F45E-4113-AE4A-CF6AE2752244}" type="datetimeFigureOut">
              <a:rPr lang="zh-TW" altLang="en-US" smtClean="0"/>
              <a:pPr/>
              <a:t>2017/11/24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60ED-BB42-449E-88F4-41A13E92EF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5E5F-F45E-4113-AE4A-CF6AE2752244}" type="datetimeFigureOut">
              <a:rPr lang="zh-TW" altLang="en-US" smtClean="0"/>
              <a:pPr/>
              <a:t>2017/11/24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60ED-BB42-449E-88F4-41A13E92EF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5E5F-F45E-4113-AE4A-CF6AE2752244}" type="datetimeFigureOut">
              <a:rPr lang="zh-TW" altLang="en-US" smtClean="0"/>
              <a:pPr/>
              <a:t>2017/11/24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60ED-BB42-449E-88F4-41A13E92EF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5E5F-F45E-4113-AE4A-CF6AE2752244}" type="datetimeFigureOut">
              <a:rPr lang="zh-TW" altLang="en-US" smtClean="0"/>
              <a:pPr/>
              <a:t>2017/11/24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60ED-BB42-449E-88F4-41A13E92EF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5E5F-F45E-4113-AE4A-CF6AE2752244}" type="datetimeFigureOut">
              <a:rPr lang="zh-TW" altLang="en-US" smtClean="0"/>
              <a:pPr/>
              <a:t>2017/11/24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60ED-BB42-449E-88F4-41A13E92EF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5E5F-F45E-4113-AE4A-CF6AE2752244}" type="datetimeFigureOut">
              <a:rPr lang="zh-TW" altLang="en-US" smtClean="0"/>
              <a:pPr/>
              <a:t>2017/11/24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60ED-BB42-449E-88F4-41A13E92EF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8219256" cy="44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pic>
        <p:nvPicPr>
          <p:cNvPr id="9" name="圖片 8" descr="polarbear2-2400px.png"/>
          <p:cNvPicPr>
            <a:picLocks noChangeAspect="1"/>
          </p:cNvPicPr>
          <p:nvPr userDrawn="1"/>
        </p:nvPicPr>
        <p:blipFill>
          <a:blip r:embed="rId13" cstate="print">
            <a:lum bright="16000"/>
          </a:blip>
          <a:stretch>
            <a:fillRect/>
          </a:stretch>
        </p:blipFill>
        <p:spPr>
          <a:xfrm>
            <a:off x="5444036" y="4221088"/>
            <a:ext cx="3699964" cy="2300144"/>
          </a:xfrm>
          <a:prstGeom prst="rect">
            <a:avLst/>
          </a:prstGeom>
          <a:effectLst>
            <a:outerShdw blurRad="1270000" dist="50800" dir="5400000" algn="ctr" rotWithShape="0">
              <a:schemeClr val="tx2">
                <a:lumMod val="75000"/>
                <a:alpha val="0"/>
              </a:schemeClr>
            </a:outerShdw>
          </a:effectLst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25E5F-F45E-4113-AE4A-CF6AE2752244}" type="datetimeFigureOut">
              <a:rPr lang="zh-TW" altLang="en-US" smtClean="0"/>
              <a:pPr/>
              <a:t>2017/11/24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760ED-BB42-449E-88F4-41A13E92EF4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 descr="logo-橫式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732240" y="6402442"/>
            <a:ext cx="2250574" cy="3299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華康圓體注音" pitchFamily="18" charset="-120"/>
          <a:ea typeface="華康圓體注音" pitchFamily="18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華康圓體注音" pitchFamily="18" charset="-120"/>
          <a:ea typeface="華康圓體注音" pitchFamily="18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華康圓體注音" pitchFamily="18" charset="-120"/>
          <a:ea typeface="華康圓體注音" pitchFamily="18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華康圓體注音" pitchFamily="18" charset="-120"/>
          <a:ea typeface="華康圓體注音" pitchFamily="18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華康圓體注音" pitchFamily="18" charset="-120"/>
          <a:ea typeface="華康圓體注音" pitchFamily="18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華康圓體注音" pitchFamily="18" charset="-120"/>
          <a:ea typeface="華康圓體注音" pitchFamily="18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hildren.moc.gov.tw/book/218363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hrrgdqTsg8" TargetMode="External"/><Relationship Id="rId2" Type="http://schemas.openxmlformats.org/officeDocument/2006/relationships/hyperlink" Target="https://www.youtube.com/watch?v=T969N9XwTb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qpsWxvE-w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676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30932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0" y="6381328"/>
            <a:ext cx="399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圖片來源：文化部兒童文化館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圓體注音" pitchFamily="18" charset="-120"/>
                <a:ea typeface="華康圓體注音" pitchFamily="18" charset="-120"/>
              </a:rPr>
              <a:t>故事時間</a:t>
            </a:r>
            <a:endParaRPr lang="zh-TW" altLang="en-US" dirty="0">
              <a:latin typeface="華康圓體注音" pitchFamily="18" charset="-120"/>
              <a:ea typeface="華康圓體注音" pitchFamily="18" charset="-120"/>
            </a:endParaRPr>
          </a:p>
        </p:txBody>
      </p:sp>
      <p:pic>
        <p:nvPicPr>
          <p:cNvPr id="8" name="內容版面配置區 7" descr="getIma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8086" r="19509"/>
          <a:stretch>
            <a:fillRect/>
          </a:stretch>
        </p:blipFill>
        <p:spPr>
          <a:xfrm>
            <a:off x="2843808" y="2348501"/>
            <a:ext cx="2706771" cy="4032827"/>
          </a:xfrm>
        </p:spPr>
      </p:pic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>
          <a:xfrm>
            <a:off x="2123728" y="1556793"/>
            <a:ext cx="4932040" cy="864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>
                <a:hlinkClick r:id="rId3"/>
              </a:rPr>
              <a:t>文化部兒童文化館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0" y="6381328"/>
            <a:ext cx="399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圖片來源：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400" dirty="0" err="1" smtClean="0">
                <a:latin typeface="標楷體" pitchFamily="65" charset="-120"/>
                <a:ea typeface="標楷體" pitchFamily="65" charset="-120"/>
              </a:rPr>
              <a:t>openclipart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還記得故事內容嗎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899592" y="1412776"/>
          <a:ext cx="723629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1BD042-C60D-410A-BB2C-98BDD24AE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481BD042-C60D-410A-BB2C-98BDD24AE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DA96EA-6674-4C78-829A-2B93E4813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DDDA96EA-6674-4C78-829A-2B93E4813B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30DD7C-926C-4111-81A1-B8859871D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3730DD7C-926C-4111-81A1-B8859871D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286BE8-377C-4242-9B3E-3031A5B06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32286BE8-377C-4242-9B3E-3031A5B065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DDFD94-C80B-41AC-BF73-E4F81809A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59DDFD94-C80B-41AC-BF73-E4F81809A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DDB9DA-D244-4EC5-9462-79CE7B814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79DDB9DA-D244-4EC5-9462-79CE7B814E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794367-321D-482D-AE12-F3BA51673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25794367-321D-482D-AE12-F3BA51673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我們可以努力做的事</a:t>
            </a:r>
            <a:endParaRPr lang="zh-TW" altLang="en-US" dirty="0"/>
          </a:p>
        </p:txBody>
      </p:sp>
      <p:pic>
        <p:nvPicPr>
          <p:cNvPr id="5" name="圖片 4" descr="101L0D00415-A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9144000" cy="453650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0" y="6381328"/>
            <a:ext cx="399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圖片來源：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行政院環保署網站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751063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回收</a:t>
            </a:r>
            <a:r>
              <a:rPr lang="en-US" altLang="zh-TW" dirty="0" smtClean="0"/>
              <a:t>DIY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980656"/>
            <a:ext cx="6400800" cy="1752600"/>
          </a:xfrm>
        </p:spPr>
        <p:txBody>
          <a:bodyPr/>
          <a:lstStyle/>
          <a:p>
            <a:r>
              <a:rPr lang="zh-TW" altLang="en-US" dirty="0" smtClean="0"/>
              <a:t>動手</a:t>
            </a:r>
            <a:r>
              <a:rPr lang="zh-TW" altLang="en-US" dirty="0" smtClean="0"/>
              <a:t>做做</a:t>
            </a:r>
            <a:r>
              <a:rPr lang="zh-TW" altLang="en-US" dirty="0" smtClean="0"/>
              <a:t>看</a:t>
            </a:r>
            <a:endParaRPr lang="zh-TW" altLang="en-US" dirty="0"/>
          </a:p>
        </p:txBody>
      </p:sp>
      <p:pic>
        <p:nvPicPr>
          <p:cNvPr id="4" name="圖片 3" descr="Recycle001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417777"/>
            <a:ext cx="1600200" cy="159019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影片時間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Char char="ü"/>
            </a:pPr>
            <a:r>
              <a:rPr lang="zh-TW" altLang="en-US" dirty="0" smtClean="0">
                <a:hlinkClick r:id="rId2"/>
              </a:rPr>
              <a:t>小北極熊的危機</a:t>
            </a:r>
            <a:endParaRPr lang="en-US" altLang="zh-TW" dirty="0" smtClean="0">
              <a:hlinkClick r:id="rId3"/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zh-TW" altLang="en-US" dirty="0" smtClean="0">
                <a:hlinkClick r:id="rId3"/>
              </a:rPr>
              <a:t>北極熊的請求</a:t>
            </a:r>
            <a:endParaRPr lang="en-US" altLang="zh-TW" dirty="0" smtClean="0"/>
          </a:p>
          <a:p>
            <a:pPr marL="514350" indent="-514350">
              <a:buFont typeface="Wingdings" pitchFamily="2" charset="2"/>
              <a:buChar char="ü"/>
            </a:pPr>
            <a:r>
              <a:rPr lang="zh-TW" altLang="en-US" dirty="0" smtClean="0">
                <a:hlinkClick r:id="rId4"/>
              </a:rPr>
              <a:t>企鵝與北極熊的明天</a:t>
            </a:r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109</Words>
  <Application>Microsoft Office PowerPoint</Application>
  <PresentationFormat>如螢幕大小 (4:3)</PresentationFormat>
  <Paragraphs>23</Paragraphs>
  <Slides>6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投影片 1</vt:lpstr>
      <vt:lpstr>故事時間</vt:lpstr>
      <vt:lpstr>還記得故事內容嗎</vt:lpstr>
      <vt:lpstr>我們可以努力做的事</vt:lpstr>
      <vt:lpstr>回收DIY</vt:lpstr>
      <vt:lpstr>影片時間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a14021</dc:creator>
  <cp:lastModifiedBy>a14021</cp:lastModifiedBy>
  <cp:revision>35</cp:revision>
  <dcterms:created xsi:type="dcterms:W3CDTF">2017-11-07T03:56:30Z</dcterms:created>
  <dcterms:modified xsi:type="dcterms:W3CDTF">2017-11-24T04:49:18Z</dcterms:modified>
</cp:coreProperties>
</file>