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7" r:id="rId8"/>
    <p:sldId id="268" r:id="rId9"/>
    <p:sldId id="269" r:id="rId10"/>
    <p:sldId id="262" r:id="rId11"/>
    <p:sldId id="266" r:id="rId12"/>
    <p:sldId id="270" r:id="rId13"/>
    <p:sldId id="271" r:id="rId14"/>
    <p:sldId id="272" r:id="rId15"/>
    <p:sldId id="263" r:id="rId16"/>
    <p:sldId id="264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83745" autoAdjust="0"/>
  </p:normalViewPr>
  <p:slideViewPr>
    <p:cSldViewPr>
      <p:cViewPr varScale="1">
        <p:scale>
          <a:sx n="74" d="100"/>
          <a:sy n="74" d="100"/>
        </p:scale>
        <p:origin x="169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2BBA9-D8B8-4FA0-B476-E64CBE3A9A1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CB15E398-60E7-492D-AB64-A1F706219154}">
      <dgm:prSet phldrT="[文字]"/>
      <dgm:spPr/>
      <dgm:t>
        <a:bodyPr/>
        <a:lstStyle/>
        <a:p>
          <a:r>
            <a:rPr lang="zh-TW" altLang="en-US" dirty="0" smtClean="0">
              <a:latin typeface="華康圓體注音" pitchFamily="18" charset="-120"/>
              <a:ea typeface="華康圓體注音" pitchFamily="18" charset="-120"/>
            </a:rPr>
            <a:t>小石頭</a:t>
          </a:r>
          <a:endParaRPr lang="zh-TW" altLang="en-US" dirty="0">
            <a:latin typeface="華康圓體注音" pitchFamily="18" charset="-120"/>
            <a:ea typeface="華康圓體注音" pitchFamily="18" charset="-120"/>
          </a:endParaRPr>
        </a:p>
      </dgm:t>
    </dgm:pt>
    <dgm:pt modelId="{1712547F-10A9-4614-83CD-7DEAA56BC124}" type="parTrans" cxnId="{83F15900-2D14-4769-8C01-59D9596B15C9}">
      <dgm:prSet/>
      <dgm:spPr/>
      <dgm:t>
        <a:bodyPr/>
        <a:lstStyle/>
        <a:p>
          <a:endParaRPr lang="zh-TW" altLang="en-US"/>
        </a:p>
      </dgm:t>
    </dgm:pt>
    <dgm:pt modelId="{ADD5179D-5CD8-46CB-8019-F62211584F88}" type="sibTrans" cxnId="{83F15900-2D14-4769-8C01-59D9596B15C9}">
      <dgm:prSet/>
      <dgm:spPr/>
      <dgm:t>
        <a:bodyPr/>
        <a:lstStyle/>
        <a:p>
          <a:endParaRPr lang="zh-TW" altLang="en-US"/>
        </a:p>
      </dgm:t>
    </dgm:pt>
    <dgm:pt modelId="{AA812037-3CBE-4DF8-9807-6A6ED4886930}">
      <dgm:prSet phldrT="[文字]"/>
      <dgm:spPr/>
      <dgm:t>
        <a:bodyPr/>
        <a:lstStyle/>
        <a:p>
          <a:r>
            <a:rPr lang="zh-TW" altLang="en-US" dirty="0" smtClean="0">
              <a:latin typeface="華康圓體注音" pitchFamily="18" charset="-120"/>
              <a:ea typeface="華康圓體注音" pitchFamily="18" charset="-120"/>
            </a:rPr>
            <a:t>坑洞</a:t>
          </a:r>
          <a:endParaRPr lang="zh-TW" altLang="en-US" dirty="0">
            <a:latin typeface="華康圓體注音" pitchFamily="18" charset="-120"/>
            <a:ea typeface="華康圓體注音" pitchFamily="18" charset="-120"/>
          </a:endParaRPr>
        </a:p>
      </dgm:t>
    </dgm:pt>
    <dgm:pt modelId="{F97EE523-D23B-40A6-930B-13AD210CEAEB}" type="parTrans" cxnId="{07DBBABF-64AE-43B9-A6DA-6071C258E30C}">
      <dgm:prSet/>
      <dgm:spPr/>
      <dgm:t>
        <a:bodyPr/>
        <a:lstStyle/>
        <a:p>
          <a:endParaRPr lang="zh-TW" altLang="en-US"/>
        </a:p>
      </dgm:t>
    </dgm:pt>
    <dgm:pt modelId="{26CB6DC3-E49A-4930-BE23-22FCBADD8CEB}" type="sibTrans" cxnId="{07DBBABF-64AE-43B9-A6DA-6071C258E30C}">
      <dgm:prSet/>
      <dgm:spPr/>
      <dgm:t>
        <a:bodyPr/>
        <a:lstStyle/>
        <a:p>
          <a:endParaRPr lang="zh-TW" altLang="en-US"/>
        </a:p>
      </dgm:t>
    </dgm:pt>
    <dgm:pt modelId="{2F5DD6BD-7208-4592-BCC2-127308D6F6DC}">
      <dgm:prSet phldrT="[文字]"/>
      <dgm:spPr/>
      <dgm:t>
        <a:bodyPr/>
        <a:lstStyle/>
        <a:p>
          <a:r>
            <a:rPr lang="zh-TW" altLang="en-US" dirty="0" smtClean="0">
              <a:latin typeface="華康圓體注音" pitchFamily="18" charset="-120"/>
              <a:ea typeface="華康圓體注音" pitchFamily="18" charset="-120"/>
            </a:rPr>
            <a:t>大樹</a:t>
          </a:r>
          <a:endParaRPr lang="zh-TW" altLang="en-US" dirty="0">
            <a:latin typeface="華康圓體注音" pitchFamily="18" charset="-120"/>
            <a:ea typeface="華康圓體注音" pitchFamily="18" charset="-120"/>
          </a:endParaRPr>
        </a:p>
      </dgm:t>
    </dgm:pt>
    <dgm:pt modelId="{4DF2832C-DB07-49AD-AC7B-100AE37CE09E}" type="parTrans" cxnId="{C49BF85F-022C-48B9-873F-2D9B26AD4B9C}">
      <dgm:prSet/>
      <dgm:spPr/>
      <dgm:t>
        <a:bodyPr/>
        <a:lstStyle/>
        <a:p>
          <a:endParaRPr lang="zh-TW" altLang="en-US"/>
        </a:p>
      </dgm:t>
    </dgm:pt>
    <dgm:pt modelId="{B8F9A033-5102-4F6D-95DD-486CAF7DF381}" type="sibTrans" cxnId="{C49BF85F-022C-48B9-873F-2D9B26AD4B9C}">
      <dgm:prSet/>
      <dgm:spPr/>
      <dgm:t>
        <a:bodyPr/>
        <a:lstStyle/>
        <a:p>
          <a:endParaRPr lang="zh-TW" altLang="en-US"/>
        </a:p>
      </dgm:t>
    </dgm:pt>
    <dgm:pt modelId="{B7DE62C8-7786-48EC-96B2-03BE61637A6D}">
      <dgm:prSet phldrT="[文字]"/>
      <dgm:spPr/>
      <dgm:t>
        <a:bodyPr/>
        <a:lstStyle/>
        <a:p>
          <a:r>
            <a:rPr lang="zh-TW" altLang="en-US" dirty="0" smtClean="0">
              <a:latin typeface="華康圓體注音" pitchFamily="18" charset="-120"/>
              <a:ea typeface="華康圓體注音" pitchFamily="18" charset="-120"/>
            </a:rPr>
            <a:t>斜坡</a:t>
          </a:r>
          <a:endParaRPr lang="zh-TW" altLang="en-US" dirty="0">
            <a:latin typeface="華康圓體注音" pitchFamily="18" charset="-120"/>
            <a:ea typeface="華康圓體注音" pitchFamily="18" charset="-120"/>
          </a:endParaRPr>
        </a:p>
      </dgm:t>
    </dgm:pt>
    <dgm:pt modelId="{7396F258-1E38-4C4D-92A3-7E2D2D446C80}" type="parTrans" cxnId="{64DB7362-D8B8-458D-AD5F-20B64EA3ABA4}">
      <dgm:prSet/>
      <dgm:spPr/>
      <dgm:t>
        <a:bodyPr/>
        <a:lstStyle/>
        <a:p>
          <a:endParaRPr lang="zh-TW" altLang="en-US"/>
        </a:p>
      </dgm:t>
    </dgm:pt>
    <dgm:pt modelId="{A78B028D-B1A0-46D3-935E-B115F8C184DB}" type="sibTrans" cxnId="{64DB7362-D8B8-458D-AD5F-20B64EA3ABA4}">
      <dgm:prSet/>
      <dgm:spPr/>
      <dgm:t>
        <a:bodyPr/>
        <a:lstStyle/>
        <a:p>
          <a:endParaRPr lang="zh-TW" altLang="en-US"/>
        </a:p>
      </dgm:t>
    </dgm:pt>
    <dgm:pt modelId="{82DF2E57-0DA3-4D98-AB67-92B7A70A6C87}">
      <dgm:prSet phldrT="[文字]"/>
      <dgm:spPr/>
      <dgm:t>
        <a:bodyPr/>
        <a:lstStyle/>
        <a:p>
          <a:r>
            <a:rPr lang="zh-TW" altLang="en-US" dirty="0" smtClean="0">
              <a:latin typeface="華康圓體注音" pitchFamily="18" charset="-120"/>
              <a:ea typeface="華康圓體注音" pitchFamily="18" charset="-120"/>
            </a:rPr>
            <a:t>階梯</a:t>
          </a:r>
          <a:endParaRPr lang="zh-TW" altLang="en-US" dirty="0">
            <a:latin typeface="華康圓體注音" pitchFamily="18" charset="-120"/>
            <a:ea typeface="華康圓體注音" pitchFamily="18" charset="-120"/>
          </a:endParaRPr>
        </a:p>
      </dgm:t>
    </dgm:pt>
    <dgm:pt modelId="{FA5D65B3-6E30-4E9F-9B56-AD7538087C9F}" type="parTrans" cxnId="{E7B850B0-9873-4F32-815A-6E11E9CD96BA}">
      <dgm:prSet/>
      <dgm:spPr/>
      <dgm:t>
        <a:bodyPr/>
        <a:lstStyle/>
        <a:p>
          <a:endParaRPr lang="zh-TW" altLang="en-US"/>
        </a:p>
      </dgm:t>
    </dgm:pt>
    <dgm:pt modelId="{1F46EF2A-1A61-4F92-A90F-44D130E8C54F}" type="sibTrans" cxnId="{E7B850B0-9873-4F32-815A-6E11E9CD96BA}">
      <dgm:prSet/>
      <dgm:spPr/>
      <dgm:t>
        <a:bodyPr/>
        <a:lstStyle/>
        <a:p>
          <a:endParaRPr lang="zh-TW" altLang="en-US"/>
        </a:p>
      </dgm:t>
    </dgm:pt>
    <dgm:pt modelId="{686FF5BE-9532-460E-96B9-3556540B079A}" type="pres">
      <dgm:prSet presAssocID="{FC82BBA9-D8B8-4FA0-B476-E64CBE3A9A13}" presName="CompostProcess" presStyleCnt="0">
        <dgm:presLayoutVars>
          <dgm:dir/>
          <dgm:resizeHandles val="exact"/>
        </dgm:presLayoutVars>
      </dgm:prSet>
      <dgm:spPr/>
    </dgm:pt>
    <dgm:pt modelId="{07F5B872-E5F4-4B45-B419-8E2472FC4533}" type="pres">
      <dgm:prSet presAssocID="{FC82BBA9-D8B8-4FA0-B476-E64CBE3A9A13}" presName="arrow" presStyleLbl="bgShp" presStyleIdx="0" presStyleCnt="1"/>
      <dgm:spPr/>
    </dgm:pt>
    <dgm:pt modelId="{670FB41D-D455-4327-B4E3-0ACE15F3045C}" type="pres">
      <dgm:prSet presAssocID="{FC82BBA9-D8B8-4FA0-B476-E64CBE3A9A13}" presName="linearProcess" presStyleCnt="0"/>
      <dgm:spPr/>
    </dgm:pt>
    <dgm:pt modelId="{59231810-F15A-4446-925E-9C9E84EF1A7B}" type="pres">
      <dgm:prSet presAssocID="{CB15E398-60E7-492D-AB64-A1F70621915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CEACA8-8E05-471F-9F34-2C61AA1EDE07}" type="pres">
      <dgm:prSet presAssocID="{ADD5179D-5CD8-46CB-8019-F62211584F88}" presName="sibTrans" presStyleCnt="0"/>
      <dgm:spPr/>
    </dgm:pt>
    <dgm:pt modelId="{F804AFCC-0923-4CD4-A57E-B64FC7CAFF8E}" type="pres">
      <dgm:prSet presAssocID="{AA812037-3CBE-4DF8-9807-6A6ED488693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7FC55F-7EBA-44CF-9A32-D63BF5554ED2}" type="pres">
      <dgm:prSet presAssocID="{26CB6DC3-E49A-4930-BE23-22FCBADD8CEB}" presName="sibTrans" presStyleCnt="0"/>
      <dgm:spPr/>
    </dgm:pt>
    <dgm:pt modelId="{F9A22C20-B737-43E2-9B97-DFE3F4737F40}" type="pres">
      <dgm:prSet presAssocID="{2F5DD6BD-7208-4592-BCC2-127308D6F6D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FC156F-0BCF-4ED1-9DE3-94836EBEE927}" type="pres">
      <dgm:prSet presAssocID="{B8F9A033-5102-4F6D-95DD-486CAF7DF381}" presName="sibTrans" presStyleCnt="0"/>
      <dgm:spPr/>
    </dgm:pt>
    <dgm:pt modelId="{E49252E9-1EC9-4D23-815B-DA9C8260CA9F}" type="pres">
      <dgm:prSet presAssocID="{B7DE62C8-7786-48EC-96B2-03BE61637A6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04247D-6980-4824-8183-06F6A7A8FCB9}" type="pres">
      <dgm:prSet presAssocID="{A78B028D-B1A0-46D3-935E-B115F8C184DB}" presName="sibTrans" presStyleCnt="0"/>
      <dgm:spPr/>
    </dgm:pt>
    <dgm:pt modelId="{71CEB289-002E-4628-8D0B-4D3479AACF8F}" type="pres">
      <dgm:prSet presAssocID="{82DF2E57-0DA3-4D98-AB67-92B7A70A6C8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474BB47-22A1-499F-A4A6-E48161C19C1E}" type="presOf" srcId="{FC82BBA9-D8B8-4FA0-B476-E64CBE3A9A13}" destId="{686FF5BE-9532-460E-96B9-3556540B079A}" srcOrd="0" destOrd="0" presId="urn:microsoft.com/office/officeart/2005/8/layout/hProcess9"/>
    <dgm:cxn modelId="{96AAA1C9-CEA2-46EA-A3DA-A333FA35DCE5}" type="presOf" srcId="{B7DE62C8-7786-48EC-96B2-03BE61637A6D}" destId="{E49252E9-1EC9-4D23-815B-DA9C8260CA9F}" srcOrd="0" destOrd="0" presId="urn:microsoft.com/office/officeart/2005/8/layout/hProcess9"/>
    <dgm:cxn modelId="{BC725BCD-7092-47BA-A620-B6D20D3067D9}" type="presOf" srcId="{AA812037-3CBE-4DF8-9807-6A6ED4886930}" destId="{F804AFCC-0923-4CD4-A57E-B64FC7CAFF8E}" srcOrd="0" destOrd="0" presId="urn:microsoft.com/office/officeart/2005/8/layout/hProcess9"/>
    <dgm:cxn modelId="{DEFFF7C1-AFE5-492D-833C-E447435A7DAB}" type="presOf" srcId="{2F5DD6BD-7208-4592-BCC2-127308D6F6DC}" destId="{F9A22C20-B737-43E2-9B97-DFE3F4737F40}" srcOrd="0" destOrd="0" presId="urn:microsoft.com/office/officeart/2005/8/layout/hProcess9"/>
    <dgm:cxn modelId="{E7B850B0-9873-4F32-815A-6E11E9CD96BA}" srcId="{FC82BBA9-D8B8-4FA0-B476-E64CBE3A9A13}" destId="{82DF2E57-0DA3-4D98-AB67-92B7A70A6C87}" srcOrd="4" destOrd="0" parTransId="{FA5D65B3-6E30-4E9F-9B56-AD7538087C9F}" sibTransId="{1F46EF2A-1A61-4F92-A90F-44D130E8C54F}"/>
    <dgm:cxn modelId="{9A76359E-83E9-433B-9058-1E2DD391F972}" type="presOf" srcId="{82DF2E57-0DA3-4D98-AB67-92B7A70A6C87}" destId="{71CEB289-002E-4628-8D0B-4D3479AACF8F}" srcOrd="0" destOrd="0" presId="urn:microsoft.com/office/officeart/2005/8/layout/hProcess9"/>
    <dgm:cxn modelId="{C49BF85F-022C-48B9-873F-2D9B26AD4B9C}" srcId="{FC82BBA9-D8B8-4FA0-B476-E64CBE3A9A13}" destId="{2F5DD6BD-7208-4592-BCC2-127308D6F6DC}" srcOrd="2" destOrd="0" parTransId="{4DF2832C-DB07-49AD-AC7B-100AE37CE09E}" sibTransId="{B8F9A033-5102-4F6D-95DD-486CAF7DF381}"/>
    <dgm:cxn modelId="{64DB7362-D8B8-458D-AD5F-20B64EA3ABA4}" srcId="{FC82BBA9-D8B8-4FA0-B476-E64CBE3A9A13}" destId="{B7DE62C8-7786-48EC-96B2-03BE61637A6D}" srcOrd="3" destOrd="0" parTransId="{7396F258-1E38-4C4D-92A3-7E2D2D446C80}" sibTransId="{A78B028D-B1A0-46D3-935E-B115F8C184DB}"/>
    <dgm:cxn modelId="{C93FF26F-7270-4F99-AA55-395A11B92CFA}" type="presOf" srcId="{CB15E398-60E7-492D-AB64-A1F706219154}" destId="{59231810-F15A-4446-925E-9C9E84EF1A7B}" srcOrd="0" destOrd="0" presId="urn:microsoft.com/office/officeart/2005/8/layout/hProcess9"/>
    <dgm:cxn modelId="{07DBBABF-64AE-43B9-A6DA-6071C258E30C}" srcId="{FC82BBA9-D8B8-4FA0-B476-E64CBE3A9A13}" destId="{AA812037-3CBE-4DF8-9807-6A6ED4886930}" srcOrd="1" destOrd="0" parTransId="{F97EE523-D23B-40A6-930B-13AD210CEAEB}" sibTransId="{26CB6DC3-E49A-4930-BE23-22FCBADD8CEB}"/>
    <dgm:cxn modelId="{83F15900-2D14-4769-8C01-59D9596B15C9}" srcId="{FC82BBA9-D8B8-4FA0-B476-E64CBE3A9A13}" destId="{CB15E398-60E7-492D-AB64-A1F706219154}" srcOrd="0" destOrd="0" parTransId="{1712547F-10A9-4614-83CD-7DEAA56BC124}" sibTransId="{ADD5179D-5CD8-46CB-8019-F62211584F88}"/>
    <dgm:cxn modelId="{900AF4E3-A156-4FA4-83E9-688EBECD2106}" type="presParOf" srcId="{686FF5BE-9532-460E-96B9-3556540B079A}" destId="{07F5B872-E5F4-4B45-B419-8E2472FC4533}" srcOrd="0" destOrd="0" presId="urn:microsoft.com/office/officeart/2005/8/layout/hProcess9"/>
    <dgm:cxn modelId="{FDCC6921-C87F-4908-9CFE-3E462A3C2EC7}" type="presParOf" srcId="{686FF5BE-9532-460E-96B9-3556540B079A}" destId="{670FB41D-D455-4327-B4E3-0ACE15F3045C}" srcOrd="1" destOrd="0" presId="urn:microsoft.com/office/officeart/2005/8/layout/hProcess9"/>
    <dgm:cxn modelId="{A8E43AE2-CF2B-4FE3-BD1D-920AB6FB5702}" type="presParOf" srcId="{670FB41D-D455-4327-B4E3-0ACE15F3045C}" destId="{59231810-F15A-4446-925E-9C9E84EF1A7B}" srcOrd="0" destOrd="0" presId="urn:microsoft.com/office/officeart/2005/8/layout/hProcess9"/>
    <dgm:cxn modelId="{54D311AE-9D0C-4EF1-B712-9B15140333B3}" type="presParOf" srcId="{670FB41D-D455-4327-B4E3-0ACE15F3045C}" destId="{7BCEACA8-8E05-471F-9F34-2C61AA1EDE07}" srcOrd="1" destOrd="0" presId="urn:microsoft.com/office/officeart/2005/8/layout/hProcess9"/>
    <dgm:cxn modelId="{EAD48121-7A14-4D1B-91A7-7BBF450E65A5}" type="presParOf" srcId="{670FB41D-D455-4327-B4E3-0ACE15F3045C}" destId="{F804AFCC-0923-4CD4-A57E-B64FC7CAFF8E}" srcOrd="2" destOrd="0" presId="urn:microsoft.com/office/officeart/2005/8/layout/hProcess9"/>
    <dgm:cxn modelId="{0959D0FB-3F2D-4425-BC07-8E77524746CB}" type="presParOf" srcId="{670FB41D-D455-4327-B4E3-0ACE15F3045C}" destId="{DD7FC55F-7EBA-44CF-9A32-D63BF5554ED2}" srcOrd="3" destOrd="0" presId="urn:microsoft.com/office/officeart/2005/8/layout/hProcess9"/>
    <dgm:cxn modelId="{E6340D9F-CEA1-4B89-B89E-1299FD589751}" type="presParOf" srcId="{670FB41D-D455-4327-B4E3-0ACE15F3045C}" destId="{F9A22C20-B737-43E2-9B97-DFE3F4737F40}" srcOrd="4" destOrd="0" presId="urn:microsoft.com/office/officeart/2005/8/layout/hProcess9"/>
    <dgm:cxn modelId="{651C9B4E-C37A-48DF-8A02-6F7F5DBC01C8}" type="presParOf" srcId="{670FB41D-D455-4327-B4E3-0ACE15F3045C}" destId="{BDFC156F-0BCF-4ED1-9DE3-94836EBEE927}" srcOrd="5" destOrd="0" presId="urn:microsoft.com/office/officeart/2005/8/layout/hProcess9"/>
    <dgm:cxn modelId="{C7F3268A-8118-4F58-9135-E4103A80F81F}" type="presParOf" srcId="{670FB41D-D455-4327-B4E3-0ACE15F3045C}" destId="{E49252E9-1EC9-4D23-815B-DA9C8260CA9F}" srcOrd="6" destOrd="0" presId="urn:microsoft.com/office/officeart/2005/8/layout/hProcess9"/>
    <dgm:cxn modelId="{25867807-A5BA-47E9-AADC-967BE2C485F7}" type="presParOf" srcId="{670FB41D-D455-4327-B4E3-0ACE15F3045C}" destId="{D804247D-6980-4824-8183-06F6A7A8FCB9}" srcOrd="7" destOrd="0" presId="urn:microsoft.com/office/officeart/2005/8/layout/hProcess9"/>
    <dgm:cxn modelId="{45708B44-3D33-4A90-852C-E0B615772602}" type="presParOf" srcId="{670FB41D-D455-4327-B4E3-0ACE15F3045C}" destId="{71CEB289-002E-4628-8D0B-4D3479AACF8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07784-2FBE-41E5-9EE1-33D499D5BB13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6A579D48-54CA-465A-AA79-DBC684135476}">
      <dgm:prSet phldrT="[文字]"/>
      <dgm:spPr/>
      <dgm:t>
        <a:bodyPr/>
        <a:lstStyle/>
        <a:p>
          <a:r>
            <a:rPr lang="zh-TW" altLang="en-US" dirty="0" smtClean="0"/>
            <a:t>古飛樂</a:t>
          </a:r>
          <a:endParaRPr lang="zh-TW" altLang="en-US" dirty="0"/>
        </a:p>
      </dgm:t>
    </dgm:pt>
    <dgm:pt modelId="{FA0E30FE-B141-48D0-9959-4226AB93407A}" type="parTrans" cxnId="{D72D044D-BEFE-4841-B027-045B424D551C}">
      <dgm:prSet/>
      <dgm:spPr/>
      <dgm:t>
        <a:bodyPr/>
        <a:lstStyle/>
        <a:p>
          <a:endParaRPr lang="zh-TW" altLang="en-US"/>
        </a:p>
      </dgm:t>
    </dgm:pt>
    <dgm:pt modelId="{65775A40-8362-4A67-8200-2173B70EBF31}" type="sibTrans" cxnId="{D72D044D-BEFE-4841-B027-045B424D551C}">
      <dgm:prSet/>
      <dgm:spPr/>
      <dgm:t>
        <a:bodyPr/>
        <a:lstStyle/>
        <a:p>
          <a:endParaRPr lang="zh-TW" altLang="en-US"/>
        </a:p>
      </dgm:t>
    </dgm:pt>
    <dgm:pt modelId="{50684AFF-5907-4DA6-BB88-0FDC1780C497}">
      <dgm:prSet phldrT="[文字]"/>
      <dgm:spPr/>
      <dgm:t>
        <a:bodyPr/>
        <a:lstStyle/>
        <a:p>
          <a:r>
            <a:rPr lang="zh-TW" altLang="en-US" dirty="0" smtClean="0"/>
            <a:t>外表？</a:t>
          </a:r>
          <a:endParaRPr lang="zh-TW" altLang="en-US" dirty="0"/>
        </a:p>
      </dgm:t>
    </dgm:pt>
    <dgm:pt modelId="{80F6D14C-9866-4482-8E66-B6221DE2F8F8}" type="parTrans" cxnId="{43ACEE11-2FB0-4191-8F6B-2C476B1DAB7D}">
      <dgm:prSet/>
      <dgm:spPr/>
      <dgm:t>
        <a:bodyPr/>
        <a:lstStyle/>
        <a:p>
          <a:endParaRPr lang="zh-TW" altLang="en-US"/>
        </a:p>
      </dgm:t>
    </dgm:pt>
    <dgm:pt modelId="{64AE68B0-6272-41A7-A23A-DB4457C53CD2}" type="sibTrans" cxnId="{43ACEE11-2FB0-4191-8F6B-2C476B1DAB7D}">
      <dgm:prSet/>
      <dgm:spPr/>
      <dgm:t>
        <a:bodyPr/>
        <a:lstStyle/>
        <a:p>
          <a:endParaRPr lang="zh-TW" altLang="en-US"/>
        </a:p>
      </dgm:t>
    </dgm:pt>
    <dgm:pt modelId="{7B9E3C62-537C-4366-B8BD-CA59B1B9B53D}">
      <dgm:prSet phldrT="[文字]"/>
      <dgm:spPr/>
      <dgm:t>
        <a:bodyPr/>
        <a:lstStyle/>
        <a:p>
          <a:r>
            <a:rPr lang="zh-TW" altLang="en-US" dirty="0" smtClean="0"/>
            <a:t>個性？</a:t>
          </a:r>
          <a:endParaRPr lang="zh-TW" altLang="en-US" dirty="0"/>
        </a:p>
      </dgm:t>
    </dgm:pt>
    <dgm:pt modelId="{BC732B78-523C-4415-980A-3C12D0325092}" type="parTrans" cxnId="{B13AB59E-FEC4-44D9-8614-06D057229D58}">
      <dgm:prSet/>
      <dgm:spPr/>
      <dgm:t>
        <a:bodyPr/>
        <a:lstStyle/>
        <a:p>
          <a:endParaRPr lang="zh-TW" altLang="en-US"/>
        </a:p>
      </dgm:t>
    </dgm:pt>
    <dgm:pt modelId="{A4A97C70-2D51-4851-8184-89D3DB2F0178}" type="sibTrans" cxnId="{B13AB59E-FEC4-44D9-8614-06D057229D58}">
      <dgm:prSet/>
      <dgm:spPr/>
      <dgm:t>
        <a:bodyPr/>
        <a:lstStyle/>
        <a:p>
          <a:endParaRPr lang="zh-TW" altLang="en-US"/>
        </a:p>
      </dgm:t>
    </dgm:pt>
    <dgm:pt modelId="{126A38AE-6188-4074-9840-442E723DEAA4}">
      <dgm:prSet phldrT="[文字]"/>
      <dgm:spPr/>
      <dgm:t>
        <a:bodyPr/>
        <a:lstStyle/>
        <a:p>
          <a:r>
            <a:rPr lang="zh-TW" altLang="en-US" dirty="0" smtClean="0"/>
            <a:t>住在？</a:t>
          </a:r>
          <a:endParaRPr lang="zh-TW" altLang="en-US" dirty="0"/>
        </a:p>
      </dgm:t>
    </dgm:pt>
    <dgm:pt modelId="{B866E9A1-0AD4-4F52-95AC-B319E775247F}" type="parTrans" cxnId="{5BECCA72-5829-4606-B2DF-EE8FAAA49FEC}">
      <dgm:prSet/>
      <dgm:spPr/>
      <dgm:t>
        <a:bodyPr/>
        <a:lstStyle/>
        <a:p>
          <a:endParaRPr lang="zh-TW" altLang="en-US"/>
        </a:p>
      </dgm:t>
    </dgm:pt>
    <dgm:pt modelId="{43D99A90-979B-4503-AC7E-D995FD1EBAE2}" type="sibTrans" cxnId="{5BECCA72-5829-4606-B2DF-EE8FAAA49FEC}">
      <dgm:prSet/>
      <dgm:spPr/>
      <dgm:t>
        <a:bodyPr/>
        <a:lstStyle/>
        <a:p>
          <a:endParaRPr lang="zh-TW" altLang="en-US"/>
        </a:p>
      </dgm:t>
    </dgm:pt>
    <dgm:pt modelId="{EBC0BF39-6BC9-484F-846A-E5D61DA2E8E1}">
      <dgm:prSet phldrT="[文字]"/>
      <dgm:spPr/>
      <dgm:t>
        <a:bodyPr/>
        <a:lstStyle/>
        <a:p>
          <a:r>
            <a:rPr lang="zh-TW" altLang="en-US" dirty="0" smtClean="0"/>
            <a:t>朋友？</a:t>
          </a:r>
          <a:endParaRPr lang="zh-TW" altLang="en-US" dirty="0"/>
        </a:p>
      </dgm:t>
    </dgm:pt>
    <dgm:pt modelId="{2453A637-24A2-4DD2-AEB0-2EAA0361AD81}" type="parTrans" cxnId="{1B01965D-61DD-4B4C-9CA5-84F1B17886DD}">
      <dgm:prSet/>
      <dgm:spPr/>
      <dgm:t>
        <a:bodyPr/>
        <a:lstStyle/>
        <a:p>
          <a:endParaRPr lang="zh-TW" altLang="en-US"/>
        </a:p>
      </dgm:t>
    </dgm:pt>
    <dgm:pt modelId="{C09BB3DF-3F74-4DB2-B04C-CB580E50A749}" type="sibTrans" cxnId="{1B01965D-61DD-4B4C-9CA5-84F1B17886DD}">
      <dgm:prSet/>
      <dgm:spPr/>
      <dgm:t>
        <a:bodyPr/>
        <a:lstStyle/>
        <a:p>
          <a:endParaRPr lang="zh-TW" altLang="en-US"/>
        </a:p>
      </dgm:t>
    </dgm:pt>
    <dgm:pt modelId="{63C5AC89-ADCD-42C9-B16F-8891BB83B495}" type="pres">
      <dgm:prSet presAssocID="{BD807784-2FBE-41E5-9EE1-33D499D5BB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D2D0454-9B3F-4F5D-8E6E-F2D7D4F6B41D}" type="pres">
      <dgm:prSet presAssocID="{6A579D48-54CA-465A-AA79-DBC684135476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E78CE7E5-F88C-4398-BFC5-1D50DD8FCA71}" type="pres">
      <dgm:prSet presAssocID="{80F6D14C-9866-4482-8E66-B6221DE2F8F8}" presName="parTrans" presStyleLbl="sibTrans2D1" presStyleIdx="0" presStyleCnt="4"/>
      <dgm:spPr/>
      <dgm:t>
        <a:bodyPr/>
        <a:lstStyle/>
        <a:p>
          <a:endParaRPr lang="zh-TW" altLang="en-US"/>
        </a:p>
      </dgm:t>
    </dgm:pt>
    <dgm:pt modelId="{BDC980B2-A23C-4B54-B68E-1F67FF41EF70}" type="pres">
      <dgm:prSet presAssocID="{80F6D14C-9866-4482-8E66-B6221DE2F8F8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2FF9102F-7F84-4E71-B0AF-A78DC19EF2C5}" type="pres">
      <dgm:prSet presAssocID="{50684AFF-5907-4DA6-BB88-0FDC1780C4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4BD9F4-DD8A-4869-B215-98DFB7207BBC}" type="pres">
      <dgm:prSet presAssocID="{BC732B78-523C-4415-980A-3C12D0325092}" presName="parTrans" presStyleLbl="sibTrans2D1" presStyleIdx="1" presStyleCnt="4"/>
      <dgm:spPr/>
      <dgm:t>
        <a:bodyPr/>
        <a:lstStyle/>
        <a:p>
          <a:endParaRPr lang="zh-TW" altLang="en-US"/>
        </a:p>
      </dgm:t>
    </dgm:pt>
    <dgm:pt modelId="{DFC2700D-55F2-403A-8CF4-C94D952F26B5}" type="pres">
      <dgm:prSet presAssocID="{BC732B78-523C-4415-980A-3C12D0325092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DB3DFCCF-BA0E-4DC9-BC92-D51231FC2B58}" type="pres">
      <dgm:prSet presAssocID="{7B9E3C62-537C-4366-B8BD-CA59B1B9B5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D4B1F1-9BC7-4615-A77C-91221D14E2FC}" type="pres">
      <dgm:prSet presAssocID="{B866E9A1-0AD4-4F52-95AC-B319E775247F}" presName="parTrans" presStyleLbl="sibTrans2D1" presStyleIdx="2" presStyleCnt="4"/>
      <dgm:spPr/>
      <dgm:t>
        <a:bodyPr/>
        <a:lstStyle/>
        <a:p>
          <a:endParaRPr lang="zh-TW" altLang="en-US"/>
        </a:p>
      </dgm:t>
    </dgm:pt>
    <dgm:pt modelId="{50532E4A-6368-4EDE-BADF-F044B44BED93}" type="pres">
      <dgm:prSet presAssocID="{B866E9A1-0AD4-4F52-95AC-B319E775247F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4ECA7E64-111A-43CD-8AFA-E5BD4338F25A}" type="pres">
      <dgm:prSet presAssocID="{126A38AE-6188-4074-9840-442E723DEAA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052F6D-32A7-4979-8AEC-90FC223B1FC3}" type="pres">
      <dgm:prSet presAssocID="{2453A637-24A2-4DD2-AEB0-2EAA0361AD81}" presName="parTrans" presStyleLbl="sibTrans2D1" presStyleIdx="3" presStyleCnt="4"/>
      <dgm:spPr/>
      <dgm:t>
        <a:bodyPr/>
        <a:lstStyle/>
        <a:p>
          <a:endParaRPr lang="zh-TW" altLang="en-US"/>
        </a:p>
      </dgm:t>
    </dgm:pt>
    <dgm:pt modelId="{31AFFA95-43FC-4963-9C65-E6EDAA8DD295}" type="pres">
      <dgm:prSet presAssocID="{2453A637-24A2-4DD2-AEB0-2EAA0361AD81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6C9E4DEE-0BB6-4E97-8538-67B23DA5430A}" type="pres">
      <dgm:prSet presAssocID="{EBC0BF39-6BC9-484F-846A-E5D61DA2E8E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05CFD37-E93B-465B-9DDE-BD75A6BC79FC}" type="presOf" srcId="{126A38AE-6188-4074-9840-442E723DEAA4}" destId="{4ECA7E64-111A-43CD-8AFA-E5BD4338F25A}" srcOrd="0" destOrd="0" presId="urn:microsoft.com/office/officeart/2005/8/layout/radial5"/>
    <dgm:cxn modelId="{B606FE39-937B-404F-914A-9F2D80DCF084}" type="presOf" srcId="{80F6D14C-9866-4482-8E66-B6221DE2F8F8}" destId="{E78CE7E5-F88C-4398-BFC5-1D50DD8FCA71}" srcOrd="0" destOrd="0" presId="urn:microsoft.com/office/officeart/2005/8/layout/radial5"/>
    <dgm:cxn modelId="{99C42966-8778-4F5B-97B1-E33CDAFDE93E}" type="presOf" srcId="{EBC0BF39-6BC9-484F-846A-E5D61DA2E8E1}" destId="{6C9E4DEE-0BB6-4E97-8538-67B23DA5430A}" srcOrd="0" destOrd="0" presId="urn:microsoft.com/office/officeart/2005/8/layout/radial5"/>
    <dgm:cxn modelId="{1B01965D-61DD-4B4C-9CA5-84F1B17886DD}" srcId="{6A579D48-54CA-465A-AA79-DBC684135476}" destId="{EBC0BF39-6BC9-484F-846A-E5D61DA2E8E1}" srcOrd="3" destOrd="0" parTransId="{2453A637-24A2-4DD2-AEB0-2EAA0361AD81}" sibTransId="{C09BB3DF-3F74-4DB2-B04C-CB580E50A749}"/>
    <dgm:cxn modelId="{5BECCA72-5829-4606-B2DF-EE8FAAA49FEC}" srcId="{6A579D48-54CA-465A-AA79-DBC684135476}" destId="{126A38AE-6188-4074-9840-442E723DEAA4}" srcOrd="2" destOrd="0" parTransId="{B866E9A1-0AD4-4F52-95AC-B319E775247F}" sibTransId="{43D99A90-979B-4503-AC7E-D995FD1EBAE2}"/>
    <dgm:cxn modelId="{81A47B77-350F-447A-94E5-EDAD32DD1B19}" type="presOf" srcId="{B866E9A1-0AD4-4F52-95AC-B319E775247F}" destId="{50532E4A-6368-4EDE-BADF-F044B44BED93}" srcOrd="1" destOrd="0" presId="urn:microsoft.com/office/officeart/2005/8/layout/radial5"/>
    <dgm:cxn modelId="{C73455EE-526B-488B-8602-5B1543CEFD52}" type="presOf" srcId="{BC732B78-523C-4415-980A-3C12D0325092}" destId="{DFC2700D-55F2-403A-8CF4-C94D952F26B5}" srcOrd="1" destOrd="0" presId="urn:microsoft.com/office/officeart/2005/8/layout/radial5"/>
    <dgm:cxn modelId="{9DDB7C2B-2495-4BCD-9459-D91817E8D743}" type="presOf" srcId="{BC732B78-523C-4415-980A-3C12D0325092}" destId="{A94BD9F4-DD8A-4869-B215-98DFB7207BBC}" srcOrd="0" destOrd="0" presId="urn:microsoft.com/office/officeart/2005/8/layout/radial5"/>
    <dgm:cxn modelId="{744D22C1-2690-4262-BAFC-14110F4D87C4}" type="presOf" srcId="{6A579D48-54CA-465A-AA79-DBC684135476}" destId="{8D2D0454-9B3F-4F5D-8E6E-F2D7D4F6B41D}" srcOrd="0" destOrd="0" presId="urn:microsoft.com/office/officeart/2005/8/layout/radial5"/>
    <dgm:cxn modelId="{7CF46A7B-B031-4555-BE36-8818CD0546C5}" type="presOf" srcId="{2453A637-24A2-4DD2-AEB0-2EAA0361AD81}" destId="{0B052F6D-32A7-4979-8AEC-90FC223B1FC3}" srcOrd="0" destOrd="0" presId="urn:microsoft.com/office/officeart/2005/8/layout/radial5"/>
    <dgm:cxn modelId="{B13AB59E-FEC4-44D9-8614-06D057229D58}" srcId="{6A579D48-54CA-465A-AA79-DBC684135476}" destId="{7B9E3C62-537C-4366-B8BD-CA59B1B9B53D}" srcOrd="1" destOrd="0" parTransId="{BC732B78-523C-4415-980A-3C12D0325092}" sibTransId="{A4A97C70-2D51-4851-8184-89D3DB2F0178}"/>
    <dgm:cxn modelId="{D72D044D-BEFE-4841-B027-045B424D551C}" srcId="{BD807784-2FBE-41E5-9EE1-33D499D5BB13}" destId="{6A579D48-54CA-465A-AA79-DBC684135476}" srcOrd="0" destOrd="0" parTransId="{FA0E30FE-B141-48D0-9959-4226AB93407A}" sibTransId="{65775A40-8362-4A67-8200-2173B70EBF31}"/>
    <dgm:cxn modelId="{2ABA94B5-240D-430F-B077-15273C9C1781}" type="presOf" srcId="{50684AFF-5907-4DA6-BB88-0FDC1780C497}" destId="{2FF9102F-7F84-4E71-B0AF-A78DC19EF2C5}" srcOrd="0" destOrd="0" presId="urn:microsoft.com/office/officeart/2005/8/layout/radial5"/>
    <dgm:cxn modelId="{BF266416-0116-40F9-8DA4-D9CE333A4EFF}" type="presOf" srcId="{BD807784-2FBE-41E5-9EE1-33D499D5BB13}" destId="{63C5AC89-ADCD-42C9-B16F-8891BB83B495}" srcOrd="0" destOrd="0" presId="urn:microsoft.com/office/officeart/2005/8/layout/radial5"/>
    <dgm:cxn modelId="{BA5E7F1B-D60E-4A4F-AC22-31DA39B6728C}" type="presOf" srcId="{2453A637-24A2-4DD2-AEB0-2EAA0361AD81}" destId="{31AFFA95-43FC-4963-9C65-E6EDAA8DD295}" srcOrd="1" destOrd="0" presId="urn:microsoft.com/office/officeart/2005/8/layout/radial5"/>
    <dgm:cxn modelId="{43ACEE11-2FB0-4191-8F6B-2C476B1DAB7D}" srcId="{6A579D48-54CA-465A-AA79-DBC684135476}" destId="{50684AFF-5907-4DA6-BB88-0FDC1780C497}" srcOrd="0" destOrd="0" parTransId="{80F6D14C-9866-4482-8E66-B6221DE2F8F8}" sibTransId="{64AE68B0-6272-41A7-A23A-DB4457C53CD2}"/>
    <dgm:cxn modelId="{D0BA0516-893B-4DA7-B48B-1806BED32ACC}" type="presOf" srcId="{7B9E3C62-537C-4366-B8BD-CA59B1B9B53D}" destId="{DB3DFCCF-BA0E-4DC9-BC92-D51231FC2B58}" srcOrd="0" destOrd="0" presId="urn:microsoft.com/office/officeart/2005/8/layout/radial5"/>
    <dgm:cxn modelId="{58E87862-4289-4141-91FA-37CE2F837E6C}" type="presOf" srcId="{B866E9A1-0AD4-4F52-95AC-B319E775247F}" destId="{33D4B1F1-9BC7-4615-A77C-91221D14E2FC}" srcOrd="0" destOrd="0" presId="urn:microsoft.com/office/officeart/2005/8/layout/radial5"/>
    <dgm:cxn modelId="{4598A96C-BF08-466E-B000-267A865ADDC0}" type="presOf" srcId="{80F6D14C-9866-4482-8E66-B6221DE2F8F8}" destId="{BDC980B2-A23C-4B54-B68E-1F67FF41EF70}" srcOrd="1" destOrd="0" presId="urn:microsoft.com/office/officeart/2005/8/layout/radial5"/>
    <dgm:cxn modelId="{2C20A8CC-6E37-4B69-BA78-62D71D6F6CDB}" type="presParOf" srcId="{63C5AC89-ADCD-42C9-B16F-8891BB83B495}" destId="{8D2D0454-9B3F-4F5D-8E6E-F2D7D4F6B41D}" srcOrd="0" destOrd="0" presId="urn:microsoft.com/office/officeart/2005/8/layout/radial5"/>
    <dgm:cxn modelId="{15281AD4-EBAD-46DF-961E-CDB49E963688}" type="presParOf" srcId="{63C5AC89-ADCD-42C9-B16F-8891BB83B495}" destId="{E78CE7E5-F88C-4398-BFC5-1D50DD8FCA71}" srcOrd="1" destOrd="0" presId="urn:microsoft.com/office/officeart/2005/8/layout/radial5"/>
    <dgm:cxn modelId="{1E55C620-C5F8-4C68-AE4D-B22F1BD99F93}" type="presParOf" srcId="{E78CE7E5-F88C-4398-BFC5-1D50DD8FCA71}" destId="{BDC980B2-A23C-4B54-B68E-1F67FF41EF70}" srcOrd="0" destOrd="0" presId="urn:microsoft.com/office/officeart/2005/8/layout/radial5"/>
    <dgm:cxn modelId="{CC1A520D-E4B6-4FC0-B2C0-713146E4B3F6}" type="presParOf" srcId="{63C5AC89-ADCD-42C9-B16F-8891BB83B495}" destId="{2FF9102F-7F84-4E71-B0AF-A78DC19EF2C5}" srcOrd="2" destOrd="0" presId="urn:microsoft.com/office/officeart/2005/8/layout/radial5"/>
    <dgm:cxn modelId="{DB94CAAE-AD57-4C02-9DF5-C234620B50BE}" type="presParOf" srcId="{63C5AC89-ADCD-42C9-B16F-8891BB83B495}" destId="{A94BD9F4-DD8A-4869-B215-98DFB7207BBC}" srcOrd="3" destOrd="0" presId="urn:microsoft.com/office/officeart/2005/8/layout/radial5"/>
    <dgm:cxn modelId="{8A519AB8-71F3-4B92-BB3F-6B8CBD843D96}" type="presParOf" srcId="{A94BD9F4-DD8A-4869-B215-98DFB7207BBC}" destId="{DFC2700D-55F2-403A-8CF4-C94D952F26B5}" srcOrd="0" destOrd="0" presId="urn:microsoft.com/office/officeart/2005/8/layout/radial5"/>
    <dgm:cxn modelId="{8BF5FCF0-1CFF-42DE-A3BE-8A1CDAD38E27}" type="presParOf" srcId="{63C5AC89-ADCD-42C9-B16F-8891BB83B495}" destId="{DB3DFCCF-BA0E-4DC9-BC92-D51231FC2B58}" srcOrd="4" destOrd="0" presId="urn:microsoft.com/office/officeart/2005/8/layout/radial5"/>
    <dgm:cxn modelId="{26276041-CFD2-4DB3-A85D-9762336C4D29}" type="presParOf" srcId="{63C5AC89-ADCD-42C9-B16F-8891BB83B495}" destId="{33D4B1F1-9BC7-4615-A77C-91221D14E2FC}" srcOrd="5" destOrd="0" presId="urn:microsoft.com/office/officeart/2005/8/layout/radial5"/>
    <dgm:cxn modelId="{E8CA8494-3FE2-44F3-A8DE-03453431E7B2}" type="presParOf" srcId="{33D4B1F1-9BC7-4615-A77C-91221D14E2FC}" destId="{50532E4A-6368-4EDE-BADF-F044B44BED93}" srcOrd="0" destOrd="0" presId="urn:microsoft.com/office/officeart/2005/8/layout/radial5"/>
    <dgm:cxn modelId="{AC1B14AC-AA74-4D15-97E6-A5FB9788F2AC}" type="presParOf" srcId="{63C5AC89-ADCD-42C9-B16F-8891BB83B495}" destId="{4ECA7E64-111A-43CD-8AFA-E5BD4338F25A}" srcOrd="6" destOrd="0" presId="urn:microsoft.com/office/officeart/2005/8/layout/radial5"/>
    <dgm:cxn modelId="{56B6F9DA-4475-448A-8BD3-7A39D3BC7A8D}" type="presParOf" srcId="{63C5AC89-ADCD-42C9-B16F-8891BB83B495}" destId="{0B052F6D-32A7-4979-8AEC-90FC223B1FC3}" srcOrd="7" destOrd="0" presId="urn:microsoft.com/office/officeart/2005/8/layout/radial5"/>
    <dgm:cxn modelId="{897C7B7F-A0F1-4BB5-B30B-1414A250EF43}" type="presParOf" srcId="{0B052F6D-32A7-4979-8AEC-90FC223B1FC3}" destId="{31AFFA95-43FC-4963-9C65-E6EDAA8DD295}" srcOrd="0" destOrd="0" presId="urn:microsoft.com/office/officeart/2005/8/layout/radial5"/>
    <dgm:cxn modelId="{876FB9CF-2E52-4139-A655-9E0FCA0430C9}" type="presParOf" srcId="{63C5AC89-ADCD-42C9-B16F-8891BB83B495}" destId="{6C9E4DEE-0BB6-4E97-8538-67B23DA5430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DDB601-AF21-473A-ACED-D1D74A7AAAE6}" type="doc">
      <dgm:prSet loTypeId="urn:microsoft.com/office/officeart/2005/8/layout/process5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A2C29541-A4B6-48F4-8195-9C04C96D7221}">
      <dgm:prSet phldrT="[文字]" custT="1"/>
      <dgm:spPr/>
      <dgm:t>
        <a:bodyPr/>
        <a:lstStyle/>
        <a:p>
          <a:r>
            <a:rPr lang="zh-TW" altLang="en-US" sz="6000" dirty="0" smtClean="0"/>
            <a:t>？</a:t>
          </a:r>
          <a:endParaRPr lang="zh-TW" altLang="en-US" sz="6000" dirty="0"/>
        </a:p>
      </dgm:t>
    </dgm:pt>
    <dgm:pt modelId="{FEA8D3BB-F18D-4BEC-B8BA-ED776F54F443}" type="parTrans" cxnId="{C8402796-363B-430B-8A78-04EBFF660561}">
      <dgm:prSet/>
      <dgm:spPr/>
      <dgm:t>
        <a:bodyPr/>
        <a:lstStyle/>
        <a:p>
          <a:endParaRPr lang="zh-TW" altLang="en-US"/>
        </a:p>
      </dgm:t>
    </dgm:pt>
    <dgm:pt modelId="{0D58BC21-913C-482B-97E9-8F61840501DB}" type="sibTrans" cxnId="{C8402796-363B-430B-8A78-04EBFF660561}">
      <dgm:prSet/>
      <dgm:spPr/>
      <dgm:t>
        <a:bodyPr/>
        <a:lstStyle/>
        <a:p>
          <a:endParaRPr lang="zh-TW" altLang="en-US"/>
        </a:p>
      </dgm:t>
    </dgm:pt>
    <dgm:pt modelId="{18F787F9-FF63-4AD4-A989-3E3680E74BA5}">
      <dgm:prSet phldrT="[文字]" custT="1"/>
      <dgm:spPr/>
      <dgm:t>
        <a:bodyPr/>
        <a:lstStyle/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遇到</a:t>
          </a:r>
          <a:endParaRPr lang="en-US" altLang="zh-TW" sz="2000" dirty="0" smtClean="0">
            <a:latin typeface="華康圓體注音" pitchFamily="18" charset="-120"/>
            <a:ea typeface="華康圓體注音" pitchFamily="18" charset="-120"/>
          </a:endParaRPr>
        </a:p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貓頭鷹</a:t>
          </a:r>
          <a:endParaRPr lang="zh-TW" altLang="en-US" sz="2000" dirty="0">
            <a:latin typeface="華康圓體注音" pitchFamily="18" charset="-120"/>
            <a:ea typeface="華康圓體注音" pitchFamily="18" charset="-120"/>
          </a:endParaRPr>
        </a:p>
      </dgm:t>
    </dgm:pt>
    <dgm:pt modelId="{36049621-8A09-4E01-9737-034D9FCB9E8E}" type="parTrans" cxnId="{FF083949-8F44-4D37-89D9-C0AFFF78D769}">
      <dgm:prSet/>
      <dgm:spPr/>
      <dgm:t>
        <a:bodyPr/>
        <a:lstStyle/>
        <a:p>
          <a:endParaRPr lang="zh-TW" altLang="en-US"/>
        </a:p>
      </dgm:t>
    </dgm:pt>
    <dgm:pt modelId="{09B2E74E-61E1-41CA-86FB-4C8A7687E644}" type="sibTrans" cxnId="{FF083949-8F44-4D37-89D9-C0AFFF78D769}">
      <dgm:prSet/>
      <dgm:spPr/>
      <dgm:t>
        <a:bodyPr/>
        <a:lstStyle/>
        <a:p>
          <a:endParaRPr lang="zh-TW" altLang="en-US"/>
        </a:p>
      </dgm:t>
    </dgm:pt>
    <dgm:pt modelId="{8F391625-BEFA-4844-A93F-EC4B60F689B2}">
      <dgm:prSet phldrT="[文字]" custT="1"/>
      <dgm:spPr/>
      <dgm:t>
        <a:bodyPr/>
        <a:lstStyle/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遇到蛇</a:t>
          </a:r>
          <a:endParaRPr lang="zh-TW" altLang="en-US" sz="2000" dirty="0">
            <a:latin typeface="華康圓體注音" pitchFamily="18" charset="-120"/>
            <a:ea typeface="華康圓體注音" pitchFamily="18" charset="-120"/>
          </a:endParaRPr>
        </a:p>
      </dgm:t>
    </dgm:pt>
    <dgm:pt modelId="{29CC048B-CFF6-48E5-9969-917FD417F01B}" type="parTrans" cxnId="{4FD4239A-FF87-4A34-923C-D6FC055B052A}">
      <dgm:prSet/>
      <dgm:spPr/>
      <dgm:t>
        <a:bodyPr/>
        <a:lstStyle/>
        <a:p>
          <a:endParaRPr lang="zh-TW" altLang="en-US"/>
        </a:p>
      </dgm:t>
    </dgm:pt>
    <dgm:pt modelId="{01032B0F-12C1-41E1-8C42-C975AFCE028D}" type="sibTrans" cxnId="{4FD4239A-FF87-4A34-923C-D6FC055B052A}">
      <dgm:prSet/>
      <dgm:spPr/>
      <dgm:t>
        <a:bodyPr/>
        <a:lstStyle/>
        <a:p>
          <a:endParaRPr lang="zh-TW" altLang="en-US"/>
        </a:p>
      </dgm:t>
    </dgm:pt>
    <dgm:pt modelId="{2202BEC0-69A6-429E-BCC4-53F2D3E23EF0}">
      <dgm:prSet phldrT="[文字]" custT="1"/>
      <dgm:spPr/>
      <dgm:t>
        <a:bodyPr/>
        <a:lstStyle/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遇到</a:t>
          </a:r>
          <a:endParaRPr lang="en-US" altLang="zh-TW" sz="2000" dirty="0" smtClean="0">
            <a:latin typeface="華康圓體注音" pitchFamily="18" charset="-120"/>
            <a:ea typeface="華康圓體注音" pitchFamily="18" charset="-120"/>
          </a:endParaRPr>
        </a:p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古飛樂</a:t>
          </a:r>
          <a:endParaRPr lang="zh-TW" altLang="en-US" sz="2000" dirty="0">
            <a:latin typeface="華康圓體注音" pitchFamily="18" charset="-120"/>
            <a:ea typeface="華康圓體注音" pitchFamily="18" charset="-120"/>
          </a:endParaRPr>
        </a:p>
      </dgm:t>
    </dgm:pt>
    <dgm:pt modelId="{3C5FF771-D03B-4477-9A06-12DD1922A77C}" type="parTrans" cxnId="{499BF926-B4FA-4719-9370-5CCD63FD0918}">
      <dgm:prSet/>
      <dgm:spPr/>
      <dgm:t>
        <a:bodyPr/>
        <a:lstStyle/>
        <a:p>
          <a:endParaRPr lang="zh-TW" altLang="en-US"/>
        </a:p>
      </dgm:t>
    </dgm:pt>
    <dgm:pt modelId="{12C3566B-7D9F-490F-B1BC-D76EA2AC679A}" type="sibTrans" cxnId="{499BF926-B4FA-4719-9370-5CCD63FD0918}">
      <dgm:prSet/>
      <dgm:spPr/>
      <dgm:t>
        <a:bodyPr/>
        <a:lstStyle/>
        <a:p>
          <a:endParaRPr lang="zh-TW" altLang="en-US"/>
        </a:p>
      </dgm:t>
    </dgm:pt>
    <dgm:pt modelId="{5EA59411-7A9F-475C-82D6-F722C9B821DD}">
      <dgm:prSet phldrT="[文字]" custT="1"/>
      <dgm:spPr/>
      <dgm:t>
        <a:bodyPr/>
        <a:lstStyle/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阿斗散步</a:t>
          </a:r>
          <a:endParaRPr lang="zh-TW" altLang="en-US" sz="2000" dirty="0">
            <a:latin typeface="華康圓體注音" pitchFamily="18" charset="-120"/>
            <a:ea typeface="華康圓體注音" pitchFamily="18" charset="-120"/>
          </a:endParaRPr>
        </a:p>
      </dgm:t>
    </dgm:pt>
    <dgm:pt modelId="{29ABC730-2ECF-4A4A-B72A-9D4E91CB5FEF}" type="parTrans" cxnId="{69CE6AD3-E059-4968-B3BB-FF2E46A3A4DE}">
      <dgm:prSet/>
      <dgm:spPr/>
      <dgm:t>
        <a:bodyPr/>
        <a:lstStyle/>
        <a:p>
          <a:endParaRPr lang="zh-TW" altLang="en-US"/>
        </a:p>
      </dgm:t>
    </dgm:pt>
    <dgm:pt modelId="{003108DF-AE42-4C04-B83D-867739602CB8}" type="sibTrans" cxnId="{69CE6AD3-E059-4968-B3BB-FF2E46A3A4DE}">
      <dgm:prSet/>
      <dgm:spPr/>
      <dgm:t>
        <a:bodyPr/>
        <a:lstStyle/>
        <a:p>
          <a:endParaRPr lang="zh-TW" altLang="en-US"/>
        </a:p>
      </dgm:t>
    </dgm:pt>
    <dgm:pt modelId="{0BD73BD5-A73F-4DE3-BBCE-819C6210A3EA}">
      <dgm:prSet phldrT="[文字]" custT="1"/>
      <dgm:spPr/>
      <dgm:t>
        <a:bodyPr/>
        <a:lstStyle/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差點被</a:t>
          </a:r>
          <a:endParaRPr lang="en-US" altLang="zh-TW" sz="2000" dirty="0" smtClean="0">
            <a:latin typeface="華康圓體注音" pitchFamily="18" charset="-120"/>
            <a:ea typeface="華康圓體注音" pitchFamily="18" charset="-120"/>
          </a:endParaRPr>
        </a:p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吃掉</a:t>
          </a:r>
          <a:endParaRPr lang="zh-TW" altLang="en-US" sz="2000" dirty="0">
            <a:latin typeface="華康圓體注音" pitchFamily="18" charset="-120"/>
            <a:ea typeface="華康圓體注音" pitchFamily="18" charset="-120"/>
          </a:endParaRPr>
        </a:p>
      </dgm:t>
    </dgm:pt>
    <dgm:pt modelId="{EB2C93E6-5C70-4FD3-8467-DC5B4AE47A1C}" type="parTrans" cxnId="{EA01B1EE-9252-4646-9BCE-0B245185DB9C}">
      <dgm:prSet/>
      <dgm:spPr/>
      <dgm:t>
        <a:bodyPr/>
        <a:lstStyle/>
        <a:p>
          <a:endParaRPr lang="zh-TW" altLang="en-US"/>
        </a:p>
      </dgm:t>
    </dgm:pt>
    <dgm:pt modelId="{078678FA-AA9F-48B9-BD13-804069A8B22A}" type="sibTrans" cxnId="{EA01B1EE-9252-4646-9BCE-0B245185DB9C}">
      <dgm:prSet/>
      <dgm:spPr/>
      <dgm:t>
        <a:bodyPr/>
        <a:lstStyle/>
        <a:p>
          <a:endParaRPr lang="zh-TW" altLang="en-US"/>
        </a:p>
      </dgm:t>
    </dgm:pt>
    <dgm:pt modelId="{0226CEC4-1B6E-456C-8492-C16EC30542A8}">
      <dgm:prSet phldrT="[文字]" custT="1"/>
      <dgm:spPr/>
      <dgm:t>
        <a:bodyPr/>
        <a:lstStyle/>
        <a:p>
          <a:r>
            <a:rPr lang="zh-TW" altLang="en-US" sz="6000" dirty="0" smtClean="0"/>
            <a:t>？</a:t>
          </a:r>
          <a:endParaRPr lang="zh-TW" altLang="en-US" sz="6000" dirty="0"/>
        </a:p>
      </dgm:t>
    </dgm:pt>
    <dgm:pt modelId="{0F2E0489-9458-4F03-A6D7-7486A8435C97}" type="parTrans" cxnId="{A2644432-E211-41C5-B0FA-84A498DF755E}">
      <dgm:prSet/>
      <dgm:spPr/>
      <dgm:t>
        <a:bodyPr/>
        <a:lstStyle/>
        <a:p>
          <a:endParaRPr lang="zh-TW" altLang="en-US"/>
        </a:p>
      </dgm:t>
    </dgm:pt>
    <dgm:pt modelId="{0A2C1D38-DC82-4DAF-9CE0-6E18620A7EA5}" type="sibTrans" cxnId="{A2644432-E211-41C5-B0FA-84A498DF755E}">
      <dgm:prSet/>
      <dgm:spPr/>
      <dgm:t>
        <a:bodyPr/>
        <a:lstStyle/>
        <a:p>
          <a:endParaRPr lang="zh-TW" altLang="en-US"/>
        </a:p>
      </dgm:t>
    </dgm:pt>
    <dgm:pt modelId="{DC312D69-CE17-4FD9-AC63-5BF7470A46E2}">
      <dgm:prSet phldrT="[文字]" custT="1"/>
      <dgm:spPr/>
      <dgm:t>
        <a:bodyPr/>
        <a:lstStyle/>
        <a:p>
          <a:r>
            <a:rPr lang="zh-TW" altLang="en-US" sz="6000" dirty="0" smtClean="0"/>
            <a:t>？</a:t>
          </a:r>
          <a:endParaRPr lang="zh-TW" altLang="en-US" sz="6000" dirty="0"/>
        </a:p>
      </dgm:t>
    </dgm:pt>
    <dgm:pt modelId="{AC658BCA-303E-434C-A881-CD60686F533C}" type="parTrans" cxnId="{9B1ED948-47A2-429E-A632-B98D8AD81696}">
      <dgm:prSet/>
      <dgm:spPr/>
      <dgm:t>
        <a:bodyPr/>
        <a:lstStyle/>
        <a:p>
          <a:endParaRPr lang="zh-TW" altLang="en-US"/>
        </a:p>
      </dgm:t>
    </dgm:pt>
    <dgm:pt modelId="{EA612070-3664-45A4-BCDA-8F827C3BD021}" type="sibTrans" cxnId="{9B1ED948-47A2-429E-A632-B98D8AD81696}">
      <dgm:prSet/>
      <dgm:spPr/>
      <dgm:t>
        <a:bodyPr/>
        <a:lstStyle/>
        <a:p>
          <a:endParaRPr lang="zh-TW" altLang="en-US"/>
        </a:p>
      </dgm:t>
    </dgm:pt>
    <dgm:pt modelId="{74D45E01-B884-4F71-B6DB-EB6EED30AC7F}">
      <dgm:prSet phldrT="[文字]" custT="1"/>
      <dgm:spPr/>
      <dgm:t>
        <a:bodyPr/>
        <a:lstStyle/>
        <a:p>
          <a:r>
            <a:rPr lang="zh-TW" altLang="en-US" sz="3200" dirty="0" smtClean="0"/>
            <a:t>結果</a:t>
          </a:r>
          <a:endParaRPr lang="zh-TW" altLang="en-US" sz="3200" dirty="0"/>
        </a:p>
      </dgm:t>
    </dgm:pt>
    <dgm:pt modelId="{F4AC61AA-B8F1-4E98-9537-4E4585B8921E}" type="sibTrans" cxnId="{5062BBBF-546E-4C33-9BF6-3195705955B8}">
      <dgm:prSet/>
      <dgm:spPr/>
      <dgm:t>
        <a:bodyPr/>
        <a:lstStyle/>
        <a:p>
          <a:endParaRPr lang="zh-TW" altLang="en-US"/>
        </a:p>
      </dgm:t>
    </dgm:pt>
    <dgm:pt modelId="{F4DA2D77-7CB0-4F87-A76A-5BD95ED85F19}" type="parTrans" cxnId="{5062BBBF-546E-4C33-9BF6-3195705955B8}">
      <dgm:prSet/>
      <dgm:spPr/>
      <dgm:t>
        <a:bodyPr/>
        <a:lstStyle/>
        <a:p>
          <a:endParaRPr lang="zh-TW" altLang="en-US"/>
        </a:p>
      </dgm:t>
    </dgm:pt>
    <dgm:pt modelId="{19604F05-FE49-4D98-B2F2-674D15DF54A9}" type="pres">
      <dgm:prSet presAssocID="{66DDB601-AF21-473A-ACED-D1D74A7AAA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A2EC547-EB71-4D16-8A05-DEBFE054C2D9}" type="pres">
      <dgm:prSet presAssocID="{5EA59411-7A9F-475C-82D6-F722C9B821D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FE602F-6A97-4918-BC65-14C6D98DD56E}" type="pres">
      <dgm:prSet presAssocID="{003108DF-AE42-4C04-B83D-867739602CB8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CE0CCD0F-7A8B-4C7F-9F04-DA338C1D599B}" type="pres">
      <dgm:prSet presAssocID="{003108DF-AE42-4C04-B83D-867739602CB8}" presName="connectorText" presStyleLbl="sibTrans2D1" presStyleIdx="0" presStyleCnt="8"/>
      <dgm:spPr/>
      <dgm:t>
        <a:bodyPr/>
        <a:lstStyle/>
        <a:p>
          <a:endParaRPr lang="zh-TW" altLang="en-US"/>
        </a:p>
      </dgm:t>
    </dgm:pt>
    <dgm:pt modelId="{9A81A64B-043A-49C6-A008-43132D74BF7A}" type="pres">
      <dgm:prSet presAssocID="{A2C29541-A4B6-48F4-8195-9C04C96D722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6A7212-16FE-4B30-8C07-1CD00ACCC9A7}" type="pres">
      <dgm:prSet presAssocID="{0D58BC21-913C-482B-97E9-8F61840501DB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E8057DFF-ECF3-43B2-A218-AA0CD7467156}" type="pres">
      <dgm:prSet presAssocID="{0D58BC21-913C-482B-97E9-8F61840501DB}" presName="connectorText" presStyleLbl="sibTrans2D1" presStyleIdx="1" presStyleCnt="8"/>
      <dgm:spPr/>
      <dgm:t>
        <a:bodyPr/>
        <a:lstStyle/>
        <a:p>
          <a:endParaRPr lang="zh-TW" altLang="en-US"/>
        </a:p>
      </dgm:t>
    </dgm:pt>
    <dgm:pt modelId="{BF3AC6DD-3E12-41F5-A7CC-2DEB9E6A4E6D}" type="pres">
      <dgm:prSet presAssocID="{0BD73BD5-A73F-4DE3-BBCE-819C6210A3E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7006BB-86BB-4888-8D05-D47BEF0B9F48}" type="pres">
      <dgm:prSet presAssocID="{078678FA-AA9F-48B9-BD13-804069A8B22A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55D71F50-DE3F-4EEE-B6DA-C11416803F14}" type="pres">
      <dgm:prSet presAssocID="{078678FA-AA9F-48B9-BD13-804069A8B22A}" presName="connectorText" presStyleLbl="sibTrans2D1" presStyleIdx="2" presStyleCnt="8"/>
      <dgm:spPr/>
      <dgm:t>
        <a:bodyPr/>
        <a:lstStyle/>
        <a:p>
          <a:endParaRPr lang="zh-TW" altLang="en-US"/>
        </a:p>
      </dgm:t>
    </dgm:pt>
    <dgm:pt modelId="{F2CE6416-9E13-48FA-8FD6-5ED1E4AA3649}" type="pres">
      <dgm:prSet presAssocID="{18F787F9-FF63-4AD4-A989-3E3680E74BA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953DD2-036A-436F-9CEB-DE04447805DA}" type="pres">
      <dgm:prSet presAssocID="{09B2E74E-61E1-41CA-86FB-4C8A7687E644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9C67DDA0-D782-4833-B8E1-4B6F1AED46B9}" type="pres">
      <dgm:prSet presAssocID="{09B2E74E-61E1-41CA-86FB-4C8A7687E644}" presName="connectorText" presStyleLbl="sibTrans2D1" presStyleIdx="3" presStyleCnt="8"/>
      <dgm:spPr/>
      <dgm:t>
        <a:bodyPr/>
        <a:lstStyle/>
        <a:p>
          <a:endParaRPr lang="zh-TW" altLang="en-US"/>
        </a:p>
      </dgm:t>
    </dgm:pt>
    <dgm:pt modelId="{D75535F6-473B-4D24-8F2F-E0F7A25E4591}" type="pres">
      <dgm:prSet presAssocID="{0226CEC4-1B6E-456C-8492-C16EC30542A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40CD96-11E3-41EA-A39E-C3D6DE41F8DB}" type="pres">
      <dgm:prSet presAssocID="{0A2C1D38-DC82-4DAF-9CE0-6E18620A7EA5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A408494A-872A-4381-99DC-C8F0DD98C6E7}" type="pres">
      <dgm:prSet presAssocID="{0A2C1D38-DC82-4DAF-9CE0-6E18620A7EA5}" presName="connectorText" presStyleLbl="sibTrans2D1" presStyleIdx="4" presStyleCnt="8"/>
      <dgm:spPr/>
      <dgm:t>
        <a:bodyPr/>
        <a:lstStyle/>
        <a:p>
          <a:endParaRPr lang="zh-TW" altLang="en-US"/>
        </a:p>
      </dgm:t>
    </dgm:pt>
    <dgm:pt modelId="{1C3F9570-24BE-4356-8A90-FCB32703AC04}" type="pres">
      <dgm:prSet presAssocID="{8F391625-BEFA-4844-A93F-EC4B60F689B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989B9C-AA0B-4E22-B910-47CB2395FDF7}" type="pres">
      <dgm:prSet presAssocID="{01032B0F-12C1-41E1-8C42-C975AFCE028D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87512EE2-B959-45DB-B503-63BCE2250349}" type="pres">
      <dgm:prSet presAssocID="{01032B0F-12C1-41E1-8C42-C975AFCE028D}" presName="connectorText" presStyleLbl="sibTrans2D1" presStyleIdx="5" presStyleCnt="8"/>
      <dgm:spPr/>
      <dgm:t>
        <a:bodyPr/>
        <a:lstStyle/>
        <a:p>
          <a:endParaRPr lang="zh-TW" altLang="en-US"/>
        </a:p>
      </dgm:t>
    </dgm:pt>
    <dgm:pt modelId="{D69B204D-900D-4970-B9F6-FCB551B0AD16}" type="pres">
      <dgm:prSet presAssocID="{DC312D69-CE17-4FD9-AC63-5BF7470A46E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DAE8C6-8EA2-4B6F-8675-AC5EE7B8A068}" type="pres">
      <dgm:prSet presAssocID="{EA612070-3664-45A4-BCDA-8F827C3BD021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F3B9F48B-7387-4006-AE47-BA5649BD9D8A}" type="pres">
      <dgm:prSet presAssocID="{EA612070-3664-45A4-BCDA-8F827C3BD021}" presName="connectorText" presStyleLbl="sibTrans2D1" presStyleIdx="6" presStyleCnt="8"/>
      <dgm:spPr/>
      <dgm:t>
        <a:bodyPr/>
        <a:lstStyle/>
        <a:p>
          <a:endParaRPr lang="zh-TW" altLang="en-US"/>
        </a:p>
      </dgm:t>
    </dgm:pt>
    <dgm:pt modelId="{F41F51A7-AD4B-4DA4-A47B-063E63DA278A}" type="pres">
      <dgm:prSet presAssocID="{2202BEC0-69A6-429E-BCC4-53F2D3E23EF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DE1FA3-D867-4C17-A530-9E264CBAFB5D}" type="pres">
      <dgm:prSet presAssocID="{12C3566B-7D9F-490F-B1BC-D76EA2AC679A}" presName="sibTrans" presStyleLbl="sibTrans2D1" presStyleIdx="7" presStyleCnt="8"/>
      <dgm:spPr/>
      <dgm:t>
        <a:bodyPr/>
        <a:lstStyle/>
        <a:p>
          <a:endParaRPr lang="zh-TW" altLang="en-US"/>
        </a:p>
      </dgm:t>
    </dgm:pt>
    <dgm:pt modelId="{0564074A-79B3-4605-A4F7-AF22CB13E068}" type="pres">
      <dgm:prSet presAssocID="{12C3566B-7D9F-490F-B1BC-D76EA2AC679A}" presName="connectorText" presStyleLbl="sibTrans2D1" presStyleIdx="7" presStyleCnt="8"/>
      <dgm:spPr/>
      <dgm:t>
        <a:bodyPr/>
        <a:lstStyle/>
        <a:p>
          <a:endParaRPr lang="zh-TW" altLang="en-US"/>
        </a:p>
      </dgm:t>
    </dgm:pt>
    <dgm:pt modelId="{D2FD2D97-7342-4EDF-A4E1-BC49BC2C8174}" type="pres">
      <dgm:prSet presAssocID="{74D45E01-B884-4F71-B6DB-EB6EED30AC7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7E6CD2-C95F-402F-8BD9-2033AA291F74}" type="presOf" srcId="{078678FA-AA9F-48B9-BD13-804069A8B22A}" destId="{D57006BB-86BB-4888-8D05-D47BEF0B9F48}" srcOrd="0" destOrd="0" presId="urn:microsoft.com/office/officeart/2005/8/layout/process5"/>
    <dgm:cxn modelId="{879968AB-3DE6-4CDD-A0D5-A496B6E0472F}" type="presOf" srcId="{8F391625-BEFA-4844-A93F-EC4B60F689B2}" destId="{1C3F9570-24BE-4356-8A90-FCB32703AC04}" srcOrd="0" destOrd="0" presId="urn:microsoft.com/office/officeart/2005/8/layout/process5"/>
    <dgm:cxn modelId="{8A508C11-469F-40D3-8837-248C46331578}" type="presOf" srcId="{12C3566B-7D9F-490F-B1BC-D76EA2AC679A}" destId="{0CDE1FA3-D867-4C17-A530-9E264CBAFB5D}" srcOrd="0" destOrd="0" presId="urn:microsoft.com/office/officeart/2005/8/layout/process5"/>
    <dgm:cxn modelId="{F082C208-C520-4B48-A69F-DAD9D6D5B966}" type="presOf" srcId="{003108DF-AE42-4C04-B83D-867739602CB8}" destId="{3CFE602F-6A97-4918-BC65-14C6D98DD56E}" srcOrd="0" destOrd="0" presId="urn:microsoft.com/office/officeart/2005/8/layout/process5"/>
    <dgm:cxn modelId="{FF083949-8F44-4D37-89D9-C0AFFF78D769}" srcId="{66DDB601-AF21-473A-ACED-D1D74A7AAAE6}" destId="{18F787F9-FF63-4AD4-A989-3E3680E74BA5}" srcOrd="3" destOrd="0" parTransId="{36049621-8A09-4E01-9737-034D9FCB9E8E}" sibTransId="{09B2E74E-61E1-41CA-86FB-4C8A7687E644}"/>
    <dgm:cxn modelId="{AFA8F301-9FC0-4ECA-895D-C1370E615D50}" type="presOf" srcId="{66DDB601-AF21-473A-ACED-D1D74A7AAAE6}" destId="{19604F05-FE49-4D98-B2F2-674D15DF54A9}" srcOrd="0" destOrd="0" presId="urn:microsoft.com/office/officeart/2005/8/layout/process5"/>
    <dgm:cxn modelId="{2108C575-3F36-439F-B24C-132B6A7A0494}" type="presOf" srcId="{09B2E74E-61E1-41CA-86FB-4C8A7687E644}" destId="{9C67DDA0-D782-4833-B8E1-4B6F1AED46B9}" srcOrd="1" destOrd="0" presId="urn:microsoft.com/office/officeart/2005/8/layout/process5"/>
    <dgm:cxn modelId="{9B1ED948-47A2-429E-A632-B98D8AD81696}" srcId="{66DDB601-AF21-473A-ACED-D1D74A7AAAE6}" destId="{DC312D69-CE17-4FD9-AC63-5BF7470A46E2}" srcOrd="6" destOrd="0" parTransId="{AC658BCA-303E-434C-A881-CD60686F533C}" sibTransId="{EA612070-3664-45A4-BCDA-8F827C3BD021}"/>
    <dgm:cxn modelId="{A9BD440A-7EB0-445A-9447-813B2EEF5C36}" type="presOf" srcId="{0D58BC21-913C-482B-97E9-8F61840501DB}" destId="{E8057DFF-ECF3-43B2-A218-AA0CD7467156}" srcOrd="1" destOrd="0" presId="urn:microsoft.com/office/officeart/2005/8/layout/process5"/>
    <dgm:cxn modelId="{75364AC2-2EBE-4D34-88F8-118E7EB3B593}" type="presOf" srcId="{0D58BC21-913C-482B-97E9-8F61840501DB}" destId="{216A7212-16FE-4B30-8C07-1CD00ACCC9A7}" srcOrd="0" destOrd="0" presId="urn:microsoft.com/office/officeart/2005/8/layout/process5"/>
    <dgm:cxn modelId="{CBD0956F-B5A0-40DD-A5DC-B6A4C32F4B45}" type="presOf" srcId="{5EA59411-7A9F-475C-82D6-F722C9B821DD}" destId="{DA2EC547-EB71-4D16-8A05-DEBFE054C2D9}" srcOrd="0" destOrd="0" presId="urn:microsoft.com/office/officeart/2005/8/layout/process5"/>
    <dgm:cxn modelId="{5062BBBF-546E-4C33-9BF6-3195705955B8}" srcId="{66DDB601-AF21-473A-ACED-D1D74A7AAAE6}" destId="{74D45E01-B884-4F71-B6DB-EB6EED30AC7F}" srcOrd="8" destOrd="0" parTransId="{F4DA2D77-7CB0-4F87-A76A-5BD95ED85F19}" sibTransId="{F4AC61AA-B8F1-4E98-9537-4E4585B8921E}"/>
    <dgm:cxn modelId="{ED0C5802-150D-47FA-9444-79FA47F6AAFF}" type="presOf" srcId="{DC312D69-CE17-4FD9-AC63-5BF7470A46E2}" destId="{D69B204D-900D-4970-B9F6-FCB551B0AD16}" srcOrd="0" destOrd="0" presId="urn:microsoft.com/office/officeart/2005/8/layout/process5"/>
    <dgm:cxn modelId="{A2644432-E211-41C5-B0FA-84A498DF755E}" srcId="{66DDB601-AF21-473A-ACED-D1D74A7AAAE6}" destId="{0226CEC4-1B6E-456C-8492-C16EC30542A8}" srcOrd="4" destOrd="0" parTransId="{0F2E0489-9458-4F03-A6D7-7486A8435C97}" sibTransId="{0A2C1D38-DC82-4DAF-9CE0-6E18620A7EA5}"/>
    <dgm:cxn modelId="{34EBB068-4B4B-4454-AF71-7B97B6AD4FD0}" type="presOf" srcId="{2202BEC0-69A6-429E-BCC4-53F2D3E23EF0}" destId="{F41F51A7-AD4B-4DA4-A47B-063E63DA278A}" srcOrd="0" destOrd="0" presId="urn:microsoft.com/office/officeart/2005/8/layout/process5"/>
    <dgm:cxn modelId="{945DB8E6-FAE2-4610-9DC2-E161C2C0269B}" type="presOf" srcId="{0BD73BD5-A73F-4DE3-BBCE-819C6210A3EA}" destId="{BF3AC6DD-3E12-41F5-A7CC-2DEB9E6A4E6D}" srcOrd="0" destOrd="0" presId="urn:microsoft.com/office/officeart/2005/8/layout/process5"/>
    <dgm:cxn modelId="{499BF926-B4FA-4719-9370-5CCD63FD0918}" srcId="{66DDB601-AF21-473A-ACED-D1D74A7AAAE6}" destId="{2202BEC0-69A6-429E-BCC4-53F2D3E23EF0}" srcOrd="7" destOrd="0" parTransId="{3C5FF771-D03B-4477-9A06-12DD1922A77C}" sibTransId="{12C3566B-7D9F-490F-B1BC-D76EA2AC679A}"/>
    <dgm:cxn modelId="{7026C319-7EDF-4E6F-9BE7-6CE006E65308}" type="presOf" srcId="{078678FA-AA9F-48B9-BD13-804069A8B22A}" destId="{55D71F50-DE3F-4EEE-B6DA-C11416803F14}" srcOrd="1" destOrd="0" presId="urn:microsoft.com/office/officeart/2005/8/layout/process5"/>
    <dgm:cxn modelId="{098EC46A-8133-4D03-9246-31CA035A4D4B}" type="presOf" srcId="{0A2C1D38-DC82-4DAF-9CE0-6E18620A7EA5}" destId="{A408494A-872A-4381-99DC-C8F0DD98C6E7}" srcOrd="1" destOrd="0" presId="urn:microsoft.com/office/officeart/2005/8/layout/process5"/>
    <dgm:cxn modelId="{F9EC7C97-92C7-4C71-8EA4-E1E23096BBB3}" type="presOf" srcId="{003108DF-AE42-4C04-B83D-867739602CB8}" destId="{CE0CCD0F-7A8B-4C7F-9F04-DA338C1D599B}" srcOrd="1" destOrd="0" presId="urn:microsoft.com/office/officeart/2005/8/layout/process5"/>
    <dgm:cxn modelId="{6C434157-7CAF-456B-9107-A0CDADAE30A7}" type="presOf" srcId="{74D45E01-B884-4F71-B6DB-EB6EED30AC7F}" destId="{D2FD2D97-7342-4EDF-A4E1-BC49BC2C8174}" srcOrd="0" destOrd="0" presId="urn:microsoft.com/office/officeart/2005/8/layout/process5"/>
    <dgm:cxn modelId="{69CE6AD3-E059-4968-B3BB-FF2E46A3A4DE}" srcId="{66DDB601-AF21-473A-ACED-D1D74A7AAAE6}" destId="{5EA59411-7A9F-475C-82D6-F722C9B821DD}" srcOrd="0" destOrd="0" parTransId="{29ABC730-2ECF-4A4A-B72A-9D4E91CB5FEF}" sibTransId="{003108DF-AE42-4C04-B83D-867739602CB8}"/>
    <dgm:cxn modelId="{AB078098-328C-4789-9FD9-1E51F6151164}" type="presOf" srcId="{EA612070-3664-45A4-BCDA-8F827C3BD021}" destId="{F3B9F48B-7387-4006-AE47-BA5649BD9D8A}" srcOrd="1" destOrd="0" presId="urn:microsoft.com/office/officeart/2005/8/layout/process5"/>
    <dgm:cxn modelId="{1EC649FD-E59F-4D32-A662-89C3C883152A}" type="presOf" srcId="{09B2E74E-61E1-41CA-86FB-4C8A7687E644}" destId="{CF953DD2-036A-436F-9CEB-DE04447805DA}" srcOrd="0" destOrd="0" presId="urn:microsoft.com/office/officeart/2005/8/layout/process5"/>
    <dgm:cxn modelId="{DB9C75A5-0EFA-4830-9B7E-08A5F2D673CD}" type="presOf" srcId="{18F787F9-FF63-4AD4-A989-3E3680E74BA5}" destId="{F2CE6416-9E13-48FA-8FD6-5ED1E4AA3649}" srcOrd="0" destOrd="0" presId="urn:microsoft.com/office/officeart/2005/8/layout/process5"/>
    <dgm:cxn modelId="{0E2B367C-22A3-4EE9-A8D7-49DCC9D023AC}" type="presOf" srcId="{0A2C1D38-DC82-4DAF-9CE0-6E18620A7EA5}" destId="{7840CD96-11E3-41EA-A39E-C3D6DE41F8DB}" srcOrd="0" destOrd="0" presId="urn:microsoft.com/office/officeart/2005/8/layout/process5"/>
    <dgm:cxn modelId="{63539288-7345-4887-A9E7-770D58945E5C}" type="presOf" srcId="{12C3566B-7D9F-490F-B1BC-D76EA2AC679A}" destId="{0564074A-79B3-4605-A4F7-AF22CB13E068}" srcOrd="1" destOrd="0" presId="urn:microsoft.com/office/officeart/2005/8/layout/process5"/>
    <dgm:cxn modelId="{95B9C778-1B6C-43BB-9358-0869ED6F9A10}" type="presOf" srcId="{EA612070-3664-45A4-BCDA-8F827C3BD021}" destId="{7FDAE8C6-8EA2-4B6F-8675-AC5EE7B8A068}" srcOrd="0" destOrd="0" presId="urn:microsoft.com/office/officeart/2005/8/layout/process5"/>
    <dgm:cxn modelId="{EA01B1EE-9252-4646-9BCE-0B245185DB9C}" srcId="{66DDB601-AF21-473A-ACED-D1D74A7AAAE6}" destId="{0BD73BD5-A73F-4DE3-BBCE-819C6210A3EA}" srcOrd="2" destOrd="0" parTransId="{EB2C93E6-5C70-4FD3-8467-DC5B4AE47A1C}" sibTransId="{078678FA-AA9F-48B9-BD13-804069A8B22A}"/>
    <dgm:cxn modelId="{C8402796-363B-430B-8A78-04EBFF660561}" srcId="{66DDB601-AF21-473A-ACED-D1D74A7AAAE6}" destId="{A2C29541-A4B6-48F4-8195-9C04C96D7221}" srcOrd="1" destOrd="0" parTransId="{FEA8D3BB-F18D-4BEC-B8BA-ED776F54F443}" sibTransId="{0D58BC21-913C-482B-97E9-8F61840501DB}"/>
    <dgm:cxn modelId="{4FD4239A-FF87-4A34-923C-D6FC055B052A}" srcId="{66DDB601-AF21-473A-ACED-D1D74A7AAAE6}" destId="{8F391625-BEFA-4844-A93F-EC4B60F689B2}" srcOrd="5" destOrd="0" parTransId="{29CC048B-CFF6-48E5-9969-917FD417F01B}" sibTransId="{01032B0F-12C1-41E1-8C42-C975AFCE028D}"/>
    <dgm:cxn modelId="{33B90FEE-16B6-4A68-B743-DF8E3B56C265}" type="presOf" srcId="{0226CEC4-1B6E-456C-8492-C16EC30542A8}" destId="{D75535F6-473B-4D24-8F2F-E0F7A25E4591}" srcOrd="0" destOrd="0" presId="urn:microsoft.com/office/officeart/2005/8/layout/process5"/>
    <dgm:cxn modelId="{FE9AD119-3EC1-49E0-86D3-748597F6B5F9}" type="presOf" srcId="{01032B0F-12C1-41E1-8C42-C975AFCE028D}" destId="{06989B9C-AA0B-4E22-B910-47CB2395FDF7}" srcOrd="0" destOrd="0" presId="urn:microsoft.com/office/officeart/2005/8/layout/process5"/>
    <dgm:cxn modelId="{6B8A1B19-C370-4118-ADFC-F10B9E84B214}" type="presOf" srcId="{A2C29541-A4B6-48F4-8195-9C04C96D7221}" destId="{9A81A64B-043A-49C6-A008-43132D74BF7A}" srcOrd="0" destOrd="0" presId="urn:microsoft.com/office/officeart/2005/8/layout/process5"/>
    <dgm:cxn modelId="{C2D1B094-C8F8-48A3-BAD8-2583D31EC6E8}" type="presOf" srcId="{01032B0F-12C1-41E1-8C42-C975AFCE028D}" destId="{87512EE2-B959-45DB-B503-63BCE2250349}" srcOrd="1" destOrd="0" presId="urn:microsoft.com/office/officeart/2005/8/layout/process5"/>
    <dgm:cxn modelId="{82980757-B902-411F-AA2E-3CD386758082}" type="presParOf" srcId="{19604F05-FE49-4D98-B2F2-674D15DF54A9}" destId="{DA2EC547-EB71-4D16-8A05-DEBFE054C2D9}" srcOrd="0" destOrd="0" presId="urn:microsoft.com/office/officeart/2005/8/layout/process5"/>
    <dgm:cxn modelId="{B14085CB-F8EC-4F0C-BA31-B8EF145B96F6}" type="presParOf" srcId="{19604F05-FE49-4D98-B2F2-674D15DF54A9}" destId="{3CFE602F-6A97-4918-BC65-14C6D98DD56E}" srcOrd="1" destOrd="0" presId="urn:microsoft.com/office/officeart/2005/8/layout/process5"/>
    <dgm:cxn modelId="{6818D279-AD63-4126-9DB0-F2940758CCDA}" type="presParOf" srcId="{3CFE602F-6A97-4918-BC65-14C6D98DD56E}" destId="{CE0CCD0F-7A8B-4C7F-9F04-DA338C1D599B}" srcOrd="0" destOrd="0" presId="urn:microsoft.com/office/officeart/2005/8/layout/process5"/>
    <dgm:cxn modelId="{F592DFF2-7654-41B9-A37A-54FF75117C2B}" type="presParOf" srcId="{19604F05-FE49-4D98-B2F2-674D15DF54A9}" destId="{9A81A64B-043A-49C6-A008-43132D74BF7A}" srcOrd="2" destOrd="0" presId="urn:microsoft.com/office/officeart/2005/8/layout/process5"/>
    <dgm:cxn modelId="{5B7D36FF-FA6E-4333-A172-4D9732F3842B}" type="presParOf" srcId="{19604F05-FE49-4D98-B2F2-674D15DF54A9}" destId="{216A7212-16FE-4B30-8C07-1CD00ACCC9A7}" srcOrd="3" destOrd="0" presId="urn:microsoft.com/office/officeart/2005/8/layout/process5"/>
    <dgm:cxn modelId="{A32AB9E9-6BC1-45C1-98C1-253F2128F290}" type="presParOf" srcId="{216A7212-16FE-4B30-8C07-1CD00ACCC9A7}" destId="{E8057DFF-ECF3-43B2-A218-AA0CD7467156}" srcOrd="0" destOrd="0" presId="urn:microsoft.com/office/officeart/2005/8/layout/process5"/>
    <dgm:cxn modelId="{A914B215-F677-4600-B5B0-9324648971BA}" type="presParOf" srcId="{19604F05-FE49-4D98-B2F2-674D15DF54A9}" destId="{BF3AC6DD-3E12-41F5-A7CC-2DEB9E6A4E6D}" srcOrd="4" destOrd="0" presId="urn:microsoft.com/office/officeart/2005/8/layout/process5"/>
    <dgm:cxn modelId="{0E6C8600-DC16-4916-BF92-99D787E9A2C4}" type="presParOf" srcId="{19604F05-FE49-4D98-B2F2-674D15DF54A9}" destId="{D57006BB-86BB-4888-8D05-D47BEF0B9F48}" srcOrd="5" destOrd="0" presId="urn:microsoft.com/office/officeart/2005/8/layout/process5"/>
    <dgm:cxn modelId="{161EFA56-7405-4986-BAF8-AC2FF6B1C921}" type="presParOf" srcId="{D57006BB-86BB-4888-8D05-D47BEF0B9F48}" destId="{55D71F50-DE3F-4EEE-B6DA-C11416803F14}" srcOrd="0" destOrd="0" presId="urn:microsoft.com/office/officeart/2005/8/layout/process5"/>
    <dgm:cxn modelId="{7F58C0EC-DD19-4122-AD9F-E032CF57C4EE}" type="presParOf" srcId="{19604F05-FE49-4D98-B2F2-674D15DF54A9}" destId="{F2CE6416-9E13-48FA-8FD6-5ED1E4AA3649}" srcOrd="6" destOrd="0" presId="urn:microsoft.com/office/officeart/2005/8/layout/process5"/>
    <dgm:cxn modelId="{84E4625E-F668-4145-A898-6752C0E9BCE3}" type="presParOf" srcId="{19604F05-FE49-4D98-B2F2-674D15DF54A9}" destId="{CF953DD2-036A-436F-9CEB-DE04447805DA}" srcOrd="7" destOrd="0" presId="urn:microsoft.com/office/officeart/2005/8/layout/process5"/>
    <dgm:cxn modelId="{6AA05412-C49A-4FE7-A258-8E2F7A2011DC}" type="presParOf" srcId="{CF953DD2-036A-436F-9CEB-DE04447805DA}" destId="{9C67DDA0-D782-4833-B8E1-4B6F1AED46B9}" srcOrd="0" destOrd="0" presId="urn:microsoft.com/office/officeart/2005/8/layout/process5"/>
    <dgm:cxn modelId="{A452DCF7-8E7F-482B-A9F7-159101A64288}" type="presParOf" srcId="{19604F05-FE49-4D98-B2F2-674D15DF54A9}" destId="{D75535F6-473B-4D24-8F2F-E0F7A25E4591}" srcOrd="8" destOrd="0" presId="urn:microsoft.com/office/officeart/2005/8/layout/process5"/>
    <dgm:cxn modelId="{B0436595-A6DB-4010-B758-7DFF098B38A4}" type="presParOf" srcId="{19604F05-FE49-4D98-B2F2-674D15DF54A9}" destId="{7840CD96-11E3-41EA-A39E-C3D6DE41F8DB}" srcOrd="9" destOrd="0" presId="urn:microsoft.com/office/officeart/2005/8/layout/process5"/>
    <dgm:cxn modelId="{79F46142-FBF7-4A49-82C1-3A35BFDAED0F}" type="presParOf" srcId="{7840CD96-11E3-41EA-A39E-C3D6DE41F8DB}" destId="{A408494A-872A-4381-99DC-C8F0DD98C6E7}" srcOrd="0" destOrd="0" presId="urn:microsoft.com/office/officeart/2005/8/layout/process5"/>
    <dgm:cxn modelId="{51CFACB5-2C20-40A0-AFE3-A81EA7B3708F}" type="presParOf" srcId="{19604F05-FE49-4D98-B2F2-674D15DF54A9}" destId="{1C3F9570-24BE-4356-8A90-FCB32703AC04}" srcOrd="10" destOrd="0" presId="urn:microsoft.com/office/officeart/2005/8/layout/process5"/>
    <dgm:cxn modelId="{6077AB4A-9275-4757-A7C1-3E933D2D41A8}" type="presParOf" srcId="{19604F05-FE49-4D98-B2F2-674D15DF54A9}" destId="{06989B9C-AA0B-4E22-B910-47CB2395FDF7}" srcOrd="11" destOrd="0" presId="urn:microsoft.com/office/officeart/2005/8/layout/process5"/>
    <dgm:cxn modelId="{75BE507C-2ACF-4991-B5AB-549646677B0C}" type="presParOf" srcId="{06989B9C-AA0B-4E22-B910-47CB2395FDF7}" destId="{87512EE2-B959-45DB-B503-63BCE2250349}" srcOrd="0" destOrd="0" presId="urn:microsoft.com/office/officeart/2005/8/layout/process5"/>
    <dgm:cxn modelId="{E72CBDB2-9894-407C-9B04-CF77DDDB15C0}" type="presParOf" srcId="{19604F05-FE49-4D98-B2F2-674D15DF54A9}" destId="{D69B204D-900D-4970-B9F6-FCB551B0AD16}" srcOrd="12" destOrd="0" presId="urn:microsoft.com/office/officeart/2005/8/layout/process5"/>
    <dgm:cxn modelId="{A11A51D1-20B1-415C-9759-EED6B86492F4}" type="presParOf" srcId="{19604F05-FE49-4D98-B2F2-674D15DF54A9}" destId="{7FDAE8C6-8EA2-4B6F-8675-AC5EE7B8A068}" srcOrd="13" destOrd="0" presId="urn:microsoft.com/office/officeart/2005/8/layout/process5"/>
    <dgm:cxn modelId="{3314A57C-1783-4C88-AA22-AC88733FB192}" type="presParOf" srcId="{7FDAE8C6-8EA2-4B6F-8675-AC5EE7B8A068}" destId="{F3B9F48B-7387-4006-AE47-BA5649BD9D8A}" srcOrd="0" destOrd="0" presId="urn:microsoft.com/office/officeart/2005/8/layout/process5"/>
    <dgm:cxn modelId="{59CF7AEA-DFD9-43D2-AA49-43C2CA748A46}" type="presParOf" srcId="{19604F05-FE49-4D98-B2F2-674D15DF54A9}" destId="{F41F51A7-AD4B-4DA4-A47B-063E63DA278A}" srcOrd="14" destOrd="0" presId="urn:microsoft.com/office/officeart/2005/8/layout/process5"/>
    <dgm:cxn modelId="{E8FBEF08-6921-404D-96E5-F6B60987018C}" type="presParOf" srcId="{19604F05-FE49-4D98-B2F2-674D15DF54A9}" destId="{0CDE1FA3-D867-4C17-A530-9E264CBAFB5D}" srcOrd="15" destOrd="0" presId="urn:microsoft.com/office/officeart/2005/8/layout/process5"/>
    <dgm:cxn modelId="{2AF1EDE5-66DF-4D8C-9E8C-4DA56D755931}" type="presParOf" srcId="{0CDE1FA3-D867-4C17-A530-9E264CBAFB5D}" destId="{0564074A-79B3-4605-A4F7-AF22CB13E068}" srcOrd="0" destOrd="0" presId="urn:microsoft.com/office/officeart/2005/8/layout/process5"/>
    <dgm:cxn modelId="{BE8CC307-FB3C-475E-8242-21C33232FB63}" type="presParOf" srcId="{19604F05-FE49-4D98-B2F2-674D15DF54A9}" destId="{D2FD2D97-7342-4EDF-A4E1-BC49BC2C8174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DDB601-AF21-473A-ACED-D1D74A7AAAE6}" type="doc">
      <dgm:prSet loTypeId="urn:microsoft.com/office/officeart/2005/8/layout/process5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A2C29541-A4B6-48F4-8195-9C04C96D7221}">
      <dgm:prSet phldrT="[文字]" custT="1"/>
      <dgm:spPr/>
      <dgm:t>
        <a:bodyPr/>
        <a:lstStyle/>
        <a:p>
          <a:r>
            <a:rPr lang="zh-TW" altLang="en-US" sz="2000" smtClean="0">
              <a:latin typeface="華康圓體注音" pitchFamily="18" charset="-120"/>
              <a:ea typeface="華康圓體注音" pitchFamily="18" charset="-120"/>
            </a:rPr>
            <a:t>遇到狐狸</a:t>
          </a:r>
          <a:endParaRPr lang="zh-TW" altLang="en-US" sz="2000" dirty="0">
            <a:latin typeface="華康圓體注音" pitchFamily="18" charset="-120"/>
            <a:ea typeface="華康圓體注音" pitchFamily="18" charset="-120"/>
          </a:endParaRPr>
        </a:p>
      </dgm:t>
    </dgm:pt>
    <dgm:pt modelId="{FEA8D3BB-F18D-4BEC-B8BA-ED776F54F443}" type="parTrans" cxnId="{C8402796-363B-430B-8A78-04EBFF660561}">
      <dgm:prSet/>
      <dgm:spPr/>
      <dgm:t>
        <a:bodyPr/>
        <a:lstStyle/>
        <a:p>
          <a:endParaRPr lang="zh-TW" altLang="en-US"/>
        </a:p>
      </dgm:t>
    </dgm:pt>
    <dgm:pt modelId="{0D58BC21-913C-482B-97E9-8F61840501DB}" type="sibTrans" cxnId="{C8402796-363B-430B-8A78-04EBFF660561}">
      <dgm:prSet/>
      <dgm:spPr/>
      <dgm:t>
        <a:bodyPr/>
        <a:lstStyle/>
        <a:p>
          <a:endParaRPr lang="zh-TW" altLang="en-US"/>
        </a:p>
      </dgm:t>
    </dgm:pt>
    <dgm:pt modelId="{18F787F9-FF63-4AD4-A989-3E3680E74BA5}">
      <dgm:prSet phldrT="[文字]" custT="1"/>
      <dgm:spPr/>
      <dgm:t>
        <a:bodyPr/>
        <a:lstStyle/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遇到</a:t>
          </a:r>
          <a:endParaRPr lang="en-US" altLang="zh-TW" sz="2000" dirty="0" smtClean="0">
            <a:latin typeface="華康圓體注音" pitchFamily="18" charset="-120"/>
            <a:ea typeface="華康圓體注音" pitchFamily="18" charset="-120"/>
          </a:endParaRPr>
        </a:p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貓頭鷹</a:t>
          </a:r>
          <a:endParaRPr lang="zh-TW" altLang="en-US" sz="2000" dirty="0">
            <a:latin typeface="華康圓體注音" pitchFamily="18" charset="-120"/>
            <a:ea typeface="華康圓體注音" pitchFamily="18" charset="-120"/>
          </a:endParaRPr>
        </a:p>
      </dgm:t>
    </dgm:pt>
    <dgm:pt modelId="{36049621-8A09-4E01-9737-034D9FCB9E8E}" type="parTrans" cxnId="{FF083949-8F44-4D37-89D9-C0AFFF78D769}">
      <dgm:prSet/>
      <dgm:spPr/>
      <dgm:t>
        <a:bodyPr/>
        <a:lstStyle/>
        <a:p>
          <a:endParaRPr lang="zh-TW" altLang="en-US"/>
        </a:p>
      </dgm:t>
    </dgm:pt>
    <dgm:pt modelId="{09B2E74E-61E1-41CA-86FB-4C8A7687E644}" type="sibTrans" cxnId="{FF083949-8F44-4D37-89D9-C0AFFF78D769}">
      <dgm:prSet/>
      <dgm:spPr/>
      <dgm:t>
        <a:bodyPr/>
        <a:lstStyle/>
        <a:p>
          <a:endParaRPr lang="zh-TW" altLang="en-US"/>
        </a:p>
      </dgm:t>
    </dgm:pt>
    <dgm:pt modelId="{8F391625-BEFA-4844-A93F-EC4B60F689B2}">
      <dgm:prSet phldrT="[文字]" custT="1"/>
      <dgm:spPr/>
      <dgm:t>
        <a:bodyPr/>
        <a:lstStyle/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遇到蛇</a:t>
          </a:r>
          <a:endParaRPr lang="zh-TW" altLang="en-US" sz="2000" dirty="0">
            <a:latin typeface="華康圓體注音" pitchFamily="18" charset="-120"/>
            <a:ea typeface="華康圓體注音" pitchFamily="18" charset="-120"/>
          </a:endParaRPr>
        </a:p>
      </dgm:t>
    </dgm:pt>
    <dgm:pt modelId="{29CC048B-CFF6-48E5-9969-917FD417F01B}" type="parTrans" cxnId="{4FD4239A-FF87-4A34-923C-D6FC055B052A}">
      <dgm:prSet/>
      <dgm:spPr/>
      <dgm:t>
        <a:bodyPr/>
        <a:lstStyle/>
        <a:p>
          <a:endParaRPr lang="zh-TW" altLang="en-US"/>
        </a:p>
      </dgm:t>
    </dgm:pt>
    <dgm:pt modelId="{01032B0F-12C1-41E1-8C42-C975AFCE028D}" type="sibTrans" cxnId="{4FD4239A-FF87-4A34-923C-D6FC055B052A}">
      <dgm:prSet/>
      <dgm:spPr/>
      <dgm:t>
        <a:bodyPr/>
        <a:lstStyle/>
        <a:p>
          <a:endParaRPr lang="zh-TW" altLang="en-US"/>
        </a:p>
      </dgm:t>
    </dgm:pt>
    <dgm:pt modelId="{2202BEC0-69A6-429E-BCC4-53F2D3E23EF0}">
      <dgm:prSet phldrT="[文字]" custT="1"/>
      <dgm:spPr/>
      <dgm:t>
        <a:bodyPr/>
        <a:lstStyle/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遇到</a:t>
          </a:r>
          <a:endParaRPr lang="en-US" altLang="zh-TW" sz="2000" dirty="0" smtClean="0">
            <a:latin typeface="華康圓體注音" pitchFamily="18" charset="-120"/>
            <a:ea typeface="華康圓體注音" pitchFamily="18" charset="-120"/>
          </a:endParaRPr>
        </a:p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古飛樂</a:t>
          </a:r>
          <a:endParaRPr lang="zh-TW" altLang="en-US" sz="2000" dirty="0">
            <a:latin typeface="華康圓體注音" pitchFamily="18" charset="-120"/>
            <a:ea typeface="華康圓體注音" pitchFamily="18" charset="-120"/>
          </a:endParaRPr>
        </a:p>
      </dgm:t>
    </dgm:pt>
    <dgm:pt modelId="{3C5FF771-D03B-4477-9A06-12DD1922A77C}" type="parTrans" cxnId="{499BF926-B4FA-4719-9370-5CCD63FD0918}">
      <dgm:prSet/>
      <dgm:spPr/>
      <dgm:t>
        <a:bodyPr/>
        <a:lstStyle/>
        <a:p>
          <a:endParaRPr lang="zh-TW" altLang="en-US"/>
        </a:p>
      </dgm:t>
    </dgm:pt>
    <dgm:pt modelId="{12C3566B-7D9F-490F-B1BC-D76EA2AC679A}" type="sibTrans" cxnId="{499BF926-B4FA-4719-9370-5CCD63FD0918}">
      <dgm:prSet/>
      <dgm:spPr/>
      <dgm:t>
        <a:bodyPr/>
        <a:lstStyle/>
        <a:p>
          <a:endParaRPr lang="zh-TW" altLang="en-US"/>
        </a:p>
      </dgm:t>
    </dgm:pt>
    <dgm:pt modelId="{5EA59411-7A9F-475C-82D6-F722C9B821DD}">
      <dgm:prSet phldrT="[文字]" custT="1"/>
      <dgm:spPr/>
      <dgm:t>
        <a:bodyPr/>
        <a:lstStyle/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阿斗散步</a:t>
          </a:r>
          <a:endParaRPr lang="zh-TW" altLang="en-US" sz="2000" dirty="0">
            <a:latin typeface="華康圓體注音" pitchFamily="18" charset="-120"/>
            <a:ea typeface="華康圓體注音" pitchFamily="18" charset="-120"/>
          </a:endParaRPr>
        </a:p>
      </dgm:t>
    </dgm:pt>
    <dgm:pt modelId="{29ABC730-2ECF-4A4A-B72A-9D4E91CB5FEF}" type="parTrans" cxnId="{69CE6AD3-E059-4968-B3BB-FF2E46A3A4DE}">
      <dgm:prSet/>
      <dgm:spPr/>
      <dgm:t>
        <a:bodyPr/>
        <a:lstStyle/>
        <a:p>
          <a:endParaRPr lang="zh-TW" altLang="en-US"/>
        </a:p>
      </dgm:t>
    </dgm:pt>
    <dgm:pt modelId="{003108DF-AE42-4C04-B83D-867739602CB8}" type="sibTrans" cxnId="{69CE6AD3-E059-4968-B3BB-FF2E46A3A4DE}">
      <dgm:prSet/>
      <dgm:spPr/>
      <dgm:t>
        <a:bodyPr/>
        <a:lstStyle/>
        <a:p>
          <a:endParaRPr lang="zh-TW" altLang="en-US"/>
        </a:p>
      </dgm:t>
    </dgm:pt>
    <dgm:pt modelId="{0BD73BD5-A73F-4DE3-BBCE-819C6210A3EA}">
      <dgm:prSet phldrT="[文字]" custT="1"/>
      <dgm:spPr/>
      <dgm:t>
        <a:bodyPr/>
        <a:lstStyle/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差點</a:t>
          </a:r>
          <a:endParaRPr lang="en-US" altLang="zh-TW" sz="2000" dirty="0" smtClean="0">
            <a:latin typeface="華康圓體注音" pitchFamily="18" charset="-120"/>
            <a:ea typeface="華康圓體注音" pitchFamily="18" charset="-120"/>
          </a:endParaRPr>
        </a:p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被吃掉</a:t>
          </a:r>
          <a:endParaRPr lang="zh-TW" altLang="en-US" sz="2000" dirty="0">
            <a:latin typeface="華康圓體注音" pitchFamily="18" charset="-120"/>
            <a:ea typeface="華康圓體注音" pitchFamily="18" charset="-120"/>
          </a:endParaRPr>
        </a:p>
      </dgm:t>
    </dgm:pt>
    <dgm:pt modelId="{EB2C93E6-5C70-4FD3-8467-DC5B4AE47A1C}" type="parTrans" cxnId="{EA01B1EE-9252-4646-9BCE-0B245185DB9C}">
      <dgm:prSet/>
      <dgm:spPr/>
      <dgm:t>
        <a:bodyPr/>
        <a:lstStyle/>
        <a:p>
          <a:endParaRPr lang="zh-TW" altLang="en-US"/>
        </a:p>
      </dgm:t>
    </dgm:pt>
    <dgm:pt modelId="{078678FA-AA9F-48B9-BD13-804069A8B22A}" type="sibTrans" cxnId="{EA01B1EE-9252-4646-9BCE-0B245185DB9C}">
      <dgm:prSet/>
      <dgm:spPr/>
      <dgm:t>
        <a:bodyPr/>
        <a:lstStyle/>
        <a:p>
          <a:endParaRPr lang="zh-TW" altLang="en-US"/>
        </a:p>
      </dgm:t>
    </dgm:pt>
    <dgm:pt modelId="{0226CEC4-1B6E-456C-8492-C16EC30542A8}">
      <dgm:prSet phldrT="[文字]" custT="1"/>
      <dgm:spPr/>
      <dgm:t>
        <a:bodyPr/>
        <a:lstStyle/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差點</a:t>
          </a:r>
          <a:endParaRPr lang="en-US" altLang="zh-TW" sz="2000" dirty="0" smtClean="0">
            <a:latin typeface="華康圓體注音" pitchFamily="18" charset="-120"/>
            <a:ea typeface="華康圓體注音" pitchFamily="18" charset="-120"/>
          </a:endParaRPr>
        </a:p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被吃掉</a:t>
          </a:r>
          <a:endParaRPr lang="zh-TW" altLang="en-US" sz="2000" dirty="0">
            <a:latin typeface="華康圓體注音" pitchFamily="18" charset="-120"/>
            <a:ea typeface="華康圓體注音" pitchFamily="18" charset="-120"/>
          </a:endParaRPr>
        </a:p>
      </dgm:t>
    </dgm:pt>
    <dgm:pt modelId="{0F2E0489-9458-4F03-A6D7-7486A8435C97}" type="parTrans" cxnId="{A2644432-E211-41C5-B0FA-84A498DF755E}">
      <dgm:prSet/>
      <dgm:spPr/>
      <dgm:t>
        <a:bodyPr/>
        <a:lstStyle/>
        <a:p>
          <a:endParaRPr lang="zh-TW" altLang="en-US"/>
        </a:p>
      </dgm:t>
    </dgm:pt>
    <dgm:pt modelId="{0A2C1D38-DC82-4DAF-9CE0-6E18620A7EA5}" type="sibTrans" cxnId="{A2644432-E211-41C5-B0FA-84A498DF755E}">
      <dgm:prSet/>
      <dgm:spPr/>
      <dgm:t>
        <a:bodyPr/>
        <a:lstStyle/>
        <a:p>
          <a:endParaRPr lang="zh-TW" altLang="en-US"/>
        </a:p>
      </dgm:t>
    </dgm:pt>
    <dgm:pt modelId="{DC312D69-CE17-4FD9-AC63-5BF7470A46E2}">
      <dgm:prSet phldrT="[文字]" custT="1"/>
      <dgm:spPr/>
      <dgm:t>
        <a:bodyPr/>
        <a:lstStyle/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差點</a:t>
          </a:r>
          <a:endParaRPr lang="en-US" altLang="zh-TW" sz="2000" dirty="0" smtClean="0">
            <a:latin typeface="華康圓體注音" pitchFamily="18" charset="-120"/>
            <a:ea typeface="華康圓體注音" pitchFamily="18" charset="-120"/>
          </a:endParaRPr>
        </a:p>
        <a:p>
          <a:r>
            <a:rPr lang="zh-TW" altLang="en-US" sz="2000" dirty="0" smtClean="0">
              <a:latin typeface="華康圓體注音" pitchFamily="18" charset="-120"/>
              <a:ea typeface="華康圓體注音" pitchFamily="18" charset="-120"/>
            </a:rPr>
            <a:t>被吃掉</a:t>
          </a:r>
          <a:endParaRPr lang="zh-TW" altLang="en-US" sz="2000" dirty="0">
            <a:latin typeface="華康圓體注音" pitchFamily="18" charset="-120"/>
            <a:ea typeface="華康圓體注音" pitchFamily="18" charset="-120"/>
          </a:endParaRPr>
        </a:p>
      </dgm:t>
    </dgm:pt>
    <dgm:pt modelId="{AC658BCA-303E-434C-A881-CD60686F533C}" type="parTrans" cxnId="{9B1ED948-47A2-429E-A632-B98D8AD81696}">
      <dgm:prSet/>
      <dgm:spPr/>
      <dgm:t>
        <a:bodyPr/>
        <a:lstStyle/>
        <a:p>
          <a:endParaRPr lang="zh-TW" altLang="en-US"/>
        </a:p>
      </dgm:t>
    </dgm:pt>
    <dgm:pt modelId="{EA612070-3664-45A4-BCDA-8F827C3BD021}" type="sibTrans" cxnId="{9B1ED948-47A2-429E-A632-B98D8AD81696}">
      <dgm:prSet/>
      <dgm:spPr/>
      <dgm:t>
        <a:bodyPr/>
        <a:lstStyle/>
        <a:p>
          <a:endParaRPr lang="zh-TW" altLang="en-US"/>
        </a:p>
      </dgm:t>
    </dgm:pt>
    <dgm:pt modelId="{74D45E01-B884-4F71-B6DB-EB6EED30AC7F}">
      <dgm:prSet phldrT="[文字]" custT="1"/>
      <dgm:spPr/>
      <dgm:t>
        <a:bodyPr/>
        <a:lstStyle/>
        <a:p>
          <a:r>
            <a:rPr lang="zh-TW" altLang="en-US" sz="3600" dirty="0" smtClean="0"/>
            <a:t>結果</a:t>
          </a:r>
          <a:endParaRPr lang="zh-TW" altLang="en-US" sz="3600" dirty="0"/>
        </a:p>
      </dgm:t>
    </dgm:pt>
    <dgm:pt modelId="{F4AC61AA-B8F1-4E98-9537-4E4585B8921E}" type="sibTrans" cxnId="{5062BBBF-546E-4C33-9BF6-3195705955B8}">
      <dgm:prSet/>
      <dgm:spPr/>
      <dgm:t>
        <a:bodyPr/>
        <a:lstStyle/>
        <a:p>
          <a:endParaRPr lang="zh-TW" altLang="en-US"/>
        </a:p>
      </dgm:t>
    </dgm:pt>
    <dgm:pt modelId="{F4DA2D77-7CB0-4F87-A76A-5BD95ED85F19}" type="parTrans" cxnId="{5062BBBF-546E-4C33-9BF6-3195705955B8}">
      <dgm:prSet/>
      <dgm:spPr/>
      <dgm:t>
        <a:bodyPr/>
        <a:lstStyle/>
        <a:p>
          <a:endParaRPr lang="zh-TW" altLang="en-US"/>
        </a:p>
      </dgm:t>
    </dgm:pt>
    <dgm:pt modelId="{19604F05-FE49-4D98-B2F2-674D15DF54A9}" type="pres">
      <dgm:prSet presAssocID="{66DDB601-AF21-473A-ACED-D1D74A7AAA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A2EC547-EB71-4D16-8A05-DEBFE054C2D9}" type="pres">
      <dgm:prSet presAssocID="{5EA59411-7A9F-475C-82D6-F722C9B821D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FE602F-6A97-4918-BC65-14C6D98DD56E}" type="pres">
      <dgm:prSet presAssocID="{003108DF-AE42-4C04-B83D-867739602CB8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CE0CCD0F-7A8B-4C7F-9F04-DA338C1D599B}" type="pres">
      <dgm:prSet presAssocID="{003108DF-AE42-4C04-B83D-867739602CB8}" presName="connectorText" presStyleLbl="sibTrans2D1" presStyleIdx="0" presStyleCnt="8"/>
      <dgm:spPr/>
      <dgm:t>
        <a:bodyPr/>
        <a:lstStyle/>
        <a:p>
          <a:endParaRPr lang="zh-TW" altLang="en-US"/>
        </a:p>
      </dgm:t>
    </dgm:pt>
    <dgm:pt modelId="{9A81A64B-043A-49C6-A008-43132D74BF7A}" type="pres">
      <dgm:prSet presAssocID="{A2C29541-A4B6-48F4-8195-9C04C96D722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6A7212-16FE-4B30-8C07-1CD00ACCC9A7}" type="pres">
      <dgm:prSet presAssocID="{0D58BC21-913C-482B-97E9-8F61840501DB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E8057DFF-ECF3-43B2-A218-AA0CD7467156}" type="pres">
      <dgm:prSet presAssocID="{0D58BC21-913C-482B-97E9-8F61840501DB}" presName="connectorText" presStyleLbl="sibTrans2D1" presStyleIdx="1" presStyleCnt="8"/>
      <dgm:spPr/>
      <dgm:t>
        <a:bodyPr/>
        <a:lstStyle/>
        <a:p>
          <a:endParaRPr lang="zh-TW" altLang="en-US"/>
        </a:p>
      </dgm:t>
    </dgm:pt>
    <dgm:pt modelId="{BF3AC6DD-3E12-41F5-A7CC-2DEB9E6A4E6D}" type="pres">
      <dgm:prSet presAssocID="{0BD73BD5-A73F-4DE3-BBCE-819C6210A3E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7006BB-86BB-4888-8D05-D47BEF0B9F48}" type="pres">
      <dgm:prSet presAssocID="{078678FA-AA9F-48B9-BD13-804069A8B22A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55D71F50-DE3F-4EEE-B6DA-C11416803F14}" type="pres">
      <dgm:prSet presAssocID="{078678FA-AA9F-48B9-BD13-804069A8B22A}" presName="connectorText" presStyleLbl="sibTrans2D1" presStyleIdx="2" presStyleCnt="8"/>
      <dgm:spPr/>
      <dgm:t>
        <a:bodyPr/>
        <a:lstStyle/>
        <a:p>
          <a:endParaRPr lang="zh-TW" altLang="en-US"/>
        </a:p>
      </dgm:t>
    </dgm:pt>
    <dgm:pt modelId="{F2CE6416-9E13-48FA-8FD6-5ED1E4AA3649}" type="pres">
      <dgm:prSet presAssocID="{18F787F9-FF63-4AD4-A989-3E3680E74BA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953DD2-036A-436F-9CEB-DE04447805DA}" type="pres">
      <dgm:prSet presAssocID="{09B2E74E-61E1-41CA-86FB-4C8A7687E644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9C67DDA0-D782-4833-B8E1-4B6F1AED46B9}" type="pres">
      <dgm:prSet presAssocID="{09B2E74E-61E1-41CA-86FB-4C8A7687E644}" presName="connectorText" presStyleLbl="sibTrans2D1" presStyleIdx="3" presStyleCnt="8"/>
      <dgm:spPr/>
      <dgm:t>
        <a:bodyPr/>
        <a:lstStyle/>
        <a:p>
          <a:endParaRPr lang="zh-TW" altLang="en-US"/>
        </a:p>
      </dgm:t>
    </dgm:pt>
    <dgm:pt modelId="{D75535F6-473B-4D24-8F2F-E0F7A25E4591}" type="pres">
      <dgm:prSet presAssocID="{0226CEC4-1B6E-456C-8492-C16EC30542A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40CD96-11E3-41EA-A39E-C3D6DE41F8DB}" type="pres">
      <dgm:prSet presAssocID="{0A2C1D38-DC82-4DAF-9CE0-6E18620A7EA5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A408494A-872A-4381-99DC-C8F0DD98C6E7}" type="pres">
      <dgm:prSet presAssocID="{0A2C1D38-DC82-4DAF-9CE0-6E18620A7EA5}" presName="connectorText" presStyleLbl="sibTrans2D1" presStyleIdx="4" presStyleCnt="8"/>
      <dgm:spPr/>
      <dgm:t>
        <a:bodyPr/>
        <a:lstStyle/>
        <a:p>
          <a:endParaRPr lang="zh-TW" altLang="en-US"/>
        </a:p>
      </dgm:t>
    </dgm:pt>
    <dgm:pt modelId="{1C3F9570-24BE-4356-8A90-FCB32703AC04}" type="pres">
      <dgm:prSet presAssocID="{8F391625-BEFA-4844-A93F-EC4B60F689B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989B9C-AA0B-4E22-B910-47CB2395FDF7}" type="pres">
      <dgm:prSet presAssocID="{01032B0F-12C1-41E1-8C42-C975AFCE028D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87512EE2-B959-45DB-B503-63BCE2250349}" type="pres">
      <dgm:prSet presAssocID="{01032B0F-12C1-41E1-8C42-C975AFCE028D}" presName="connectorText" presStyleLbl="sibTrans2D1" presStyleIdx="5" presStyleCnt="8"/>
      <dgm:spPr/>
      <dgm:t>
        <a:bodyPr/>
        <a:lstStyle/>
        <a:p>
          <a:endParaRPr lang="zh-TW" altLang="en-US"/>
        </a:p>
      </dgm:t>
    </dgm:pt>
    <dgm:pt modelId="{D69B204D-900D-4970-B9F6-FCB551B0AD16}" type="pres">
      <dgm:prSet presAssocID="{DC312D69-CE17-4FD9-AC63-5BF7470A46E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DAE8C6-8EA2-4B6F-8675-AC5EE7B8A068}" type="pres">
      <dgm:prSet presAssocID="{EA612070-3664-45A4-BCDA-8F827C3BD021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F3B9F48B-7387-4006-AE47-BA5649BD9D8A}" type="pres">
      <dgm:prSet presAssocID="{EA612070-3664-45A4-BCDA-8F827C3BD021}" presName="connectorText" presStyleLbl="sibTrans2D1" presStyleIdx="6" presStyleCnt="8"/>
      <dgm:spPr/>
      <dgm:t>
        <a:bodyPr/>
        <a:lstStyle/>
        <a:p>
          <a:endParaRPr lang="zh-TW" altLang="en-US"/>
        </a:p>
      </dgm:t>
    </dgm:pt>
    <dgm:pt modelId="{F41F51A7-AD4B-4DA4-A47B-063E63DA278A}" type="pres">
      <dgm:prSet presAssocID="{2202BEC0-69A6-429E-BCC4-53F2D3E23EF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DE1FA3-D867-4C17-A530-9E264CBAFB5D}" type="pres">
      <dgm:prSet presAssocID="{12C3566B-7D9F-490F-B1BC-D76EA2AC679A}" presName="sibTrans" presStyleLbl="sibTrans2D1" presStyleIdx="7" presStyleCnt="8"/>
      <dgm:spPr/>
      <dgm:t>
        <a:bodyPr/>
        <a:lstStyle/>
        <a:p>
          <a:endParaRPr lang="zh-TW" altLang="en-US"/>
        </a:p>
      </dgm:t>
    </dgm:pt>
    <dgm:pt modelId="{0564074A-79B3-4605-A4F7-AF22CB13E068}" type="pres">
      <dgm:prSet presAssocID="{12C3566B-7D9F-490F-B1BC-D76EA2AC679A}" presName="connectorText" presStyleLbl="sibTrans2D1" presStyleIdx="7" presStyleCnt="8"/>
      <dgm:spPr/>
      <dgm:t>
        <a:bodyPr/>
        <a:lstStyle/>
        <a:p>
          <a:endParaRPr lang="zh-TW" altLang="en-US"/>
        </a:p>
      </dgm:t>
    </dgm:pt>
    <dgm:pt modelId="{D2FD2D97-7342-4EDF-A4E1-BC49BC2C8174}" type="pres">
      <dgm:prSet presAssocID="{74D45E01-B884-4F71-B6DB-EB6EED30AC7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0BA9D8-CFE3-408A-889B-D853F12AC0AE}" type="presOf" srcId="{18F787F9-FF63-4AD4-A989-3E3680E74BA5}" destId="{F2CE6416-9E13-48FA-8FD6-5ED1E4AA3649}" srcOrd="0" destOrd="0" presId="urn:microsoft.com/office/officeart/2005/8/layout/process5"/>
    <dgm:cxn modelId="{9CB6EF99-A86A-4A58-93AE-0307741E94EB}" type="presOf" srcId="{2202BEC0-69A6-429E-BCC4-53F2D3E23EF0}" destId="{F41F51A7-AD4B-4DA4-A47B-063E63DA278A}" srcOrd="0" destOrd="0" presId="urn:microsoft.com/office/officeart/2005/8/layout/process5"/>
    <dgm:cxn modelId="{35CE55B5-AFDA-4E05-B4C0-1B21A115AE7E}" type="presOf" srcId="{01032B0F-12C1-41E1-8C42-C975AFCE028D}" destId="{06989B9C-AA0B-4E22-B910-47CB2395FDF7}" srcOrd="0" destOrd="0" presId="urn:microsoft.com/office/officeart/2005/8/layout/process5"/>
    <dgm:cxn modelId="{28207742-ED14-471F-8E2F-719886C05298}" type="presOf" srcId="{09B2E74E-61E1-41CA-86FB-4C8A7687E644}" destId="{CF953DD2-036A-436F-9CEB-DE04447805DA}" srcOrd="0" destOrd="0" presId="urn:microsoft.com/office/officeart/2005/8/layout/process5"/>
    <dgm:cxn modelId="{75A3EBE9-B151-4C55-9061-249105139E86}" type="presOf" srcId="{078678FA-AA9F-48B9-BD13-804069A8B22A}" destId="{55D71F50-DE3F-4EEE-B6DA-C11416803F14}" srcOrd="1" destOrd="0" presId="urn:microsoft.com/office/officeart/2005/8/layout/process5"/>
    <dgm:cxn modelId="{931E8439-1071-4DF7-A305-75D24FF66C2E}" type="presOf" srcId="{0BD73BD5-A73F-4DE3-BBCE-819C6210A3EA}" destId="{BF3AC6DD-3E12-41F5-A7CC-2DEB9E6A4E6D}" srcOrd="0" destOrd="0" presId="urn:microsoft.com/office/officeart/2005/8/layout/process5"/>
    <dgm:cxn modelId="{B6EEDC51-8B4B-42F5-95C5-2FF0A55555AF}" type="presOf" srcId="{09B2E74E-61E1-41CA-86FB-4C8A7687E644}" destId="{9C67DDA0-D782-4833-B8E1-4B6F1AED46B9}" srcOrd="1" destOrd="0" presId="urn:microsoft.com/office/officeart/2005/8/layout/process5"/>
    <dgm:cxn modelId="{FF083949-8F44-4D37-89D9-C0AFFF78D769}" srcId="{66DDB601-AF21-473A-ACED-D1D74A7AAAE6}" destId="{18F787F9-FF63-4AD4-A989-3E3680E74BA5}" srcOrd="3" destOrd="0" parTransId="{36049621-8A09-4E01-9737-034D9FCB9E8E}" sibTransId="{09B2E74E-61E1-41CA-86FB-4C8A7687E644}"/>
    <dgm:cxn modelId="{D85C282D-5B48-45B2-BDF1-176A115F408A}" type="presOf" srcId="{A2C29541-A4B6-48F4-8195-9C04C96D7221}" destId="{9A81A64B-043A-49C6-A008-43132D74BF7A}" srcOrd="0" destOrd="0" presId="urn:microsoft.com/office/officeart/2005/8/layout/process5"/>
    <dgm:cxn modelId="{1DF1D371-8E57-41DC-97EB-17495057F871}" type="presOf" srcId="{8F391625-BEFA-4844-A93F-EC4B60F689B2}" destId="{1C3F9570-24BE-4356-8A90-FCB32703AC04}" srcOrd="0" destOrd="0" presId="urn:microsoft.com/office/officeart/2005/8/layout/process5"/>
    <dgm:cxn modelId="{2EDF59F0-4558-4F72-81B1-F0DEC1EF2993}" type="presOf" srcId="{003108DF-AE42-4C04-B83D-867739602CB8}" destId="{CE0CCD0F-7A8B-4C7F-9F04-DA338C1D599B}" srcOrd="1" destOrd="0" presId="urn:microsoft.com/office/officeart/2005/8/layout/process5"/>
    <dgm:cxn modelId="{9B1ED948-47A2-429E-A632-B98D8AD81696}" srcId="{66DDB601-AF21-473A-ACED-D1D74A7AAAE6}" destId="{DC312D69-CE17-4FD9-AC63-5BF7470A46E2}" srcOrd="6" destOrd="0" parTransId="{AC658BCA-303E-434C-A881-CD60686F533C}" sibTransId="{EA612070-3664-45A4-BCDA-8F827C3BD021}"/>
    <dgm:cxn modelId="{83759FDB-2403-4121-A7AE-756877F65015}" type="presOf" srcId="{12C3566B-7D9F-490F-B1BC-D76EA2AC679A}" destId="{0CDE1FA3-D867-4C17-A530-9E264CBAFB5D}" srcOrd="0" destOrd="0" presId="urn:microsoft.com/office/officeart/2005/8/layout/process5"/>
    <dgm:cxn modelId="{FC85532B-50DE-4B2B-A8DD-18923590BF3A}" type="presOf" srcId="{0D58BC21-913C-482B-97E9-8F61840501DB}" destId="{E8057DFF-ECF3-43B2-A218-AA0CD7467156}" srcOrd="1" destOrd="0" presId="urn:microsoft.com/office/officeart/2005/8/layout/process5"/>
    <dgm:cxn modelId="{26DB7674-2BA1-4178-8B6E-647F1581CAA4}" type="presOf" srcId="{01032B0F-12C1-41E1-8C42-C975AFCE028D}" destId="{87512EE2-B959-45DB-B503-63BCE2250349}" srcOrd="1" destOrd="0" presId="urn:microsoft.com/office/officeart/2005/8/layout/process5"/>
    <dgm:cxn modelId="{52DE86CE-C240-4ACA-921F-B9DC476EEFDE}" type="presOf" srcId="{EA612070-3664-45A4-BCDA-8F827C3BD021}" destId="{7FDAE8C6-8EA2-4B6F-8675-AC5EE7B8A068}" srcOrd="0" destOrd="0" presId="urn:microsoft.com/office/officeart/2005/8/layout/process5"/>
    <dgm:cxn modelId="{6BBC3A44-718A-4B9B-BAD5-B1867AB6F47D}" type="presOf" srcId="{12C3566B-7D9F-490F-B1BC-D76EA2AC679A}" destId="{0564074A-79B3-4605-A4F7-AF22CB13E068}" srcOrd="1" destOrd="0" presId="urn:microsoft.com/office/officeart/2005/8/layout/process5"/>
    <dgm:cxn modelId="{5062BBBF-546E-4C33-9BF6-3195705955B8}" srcId="{66DDB601-AF21-473A-ACED-D1D74A7AAAE6}" destId="{74D45E01-B884-4F71-B6DB-EB6EED30AC7F}" srcOrd="8" destOrd="0" parTransId="{F4DA2D77-7CB0-4F87-A76A-5BD95ED85F19}" sibTransId="{F4AC61AA-B8F1-4E98-9537-4E4585B8921E}"/>
    <dgm:cxn modelId="{A2644432-E211-41C5-B0FA-84A498DF755E}" srcId="{66DDB601-AF21-473A-ACED-D1D74A7AAAE6}" destId="{0226CEC4-1B6E-456C-8492-C16EC30542A8}" srcOrd="4" destOrd="0" parTransId="{0F2E0489-9458-4F03-A6D7-7486A8435C97}" sibTransId="{0A2C1D38-DC82-4DAF-9CE0-6E18620A7EA5}"/>
    <dgm:cxn modelId="{499BF926-B4FA-4719-9370-5CCD63FD0918}" srcId="{66DDB601-AF21-473A-ACED-D1D74A7AAAE6}" destId="{2202BEC0-69A6-429E-BCC4-53F2D3E23EF0}" srcOrd="7" destOrd="0" parTransId="{3C5FF771-D03B-4477-9A06-12DD1922A77C}" sibTransId="{12C3566B-7D9F-490F-B1BC-D76EA2AC679A}"/>
    <dgm:cxn modelId="{751F8D9F-9996-4FA1-8C81-78D72623BD0E}" type="presOf" srcId="{EA612070-3664-45A4-BCDA-8F827C3BD021}" destId="{F3B9F48B-7387-4006-AE47-BA5649BD9D8A}" srcOrd="1" destOrd="0" presId="urn:microsoft.com/office/officeart/2005/8/layout/process5"/>
    <dgm:cxn modelId="{CF0B299F-58EC-4FF4-A73B-39194A51170D}" type="presOf" srcId="{74D45E01-B884-4F71-B6DB-EB6EED30AC7F}" destId="{D2FD2D97-7342-4EDF-A4E1-BC49BC2C8174}" srcOrd="0" destOrd="0" presId="urn:microsoft.com/office/officeart/2005/8/layout/process5"/>
    <dgm:cxn modelId="{69CE6AD3-E059-4968-B3BB-FF2E46A3A4DE}" srcId="{66DDB601-AF21-473A-ACED-D1D74A7AAAE6}" destId="{5EA59411-7A9F-475C-82D6-F722C9B821DD}" srcOrd="0" destOrd="0" parTransId="{29ABC730-2ECF-4A4A-B72A-9D4E91CB5FEF}" sibTransId="{003108DF-AE42-4C04-B83D-867739602CB8}"/>
    <dgm:cxn modelId="{54186584-E1A1-4D5F-BC66-29C05497A1B8}" type="presOf" srcId="{078678FA-AA9F-48B9-BD13-804069A8B22A}" destId="{D57006BB-86BB-4888-8D05-D47BEF0B9F48}" srcOrd="0" destOrd="0" presId="urn:microsoft.com/office/officeart/2005/8/layout/process5"/>
    <dgm:cxn modelId="{EA4E4025-2196-4FCF-A6E4-4A8F58A79F3A}" type="presOf" srcId="{0D58BC21-913C-482B-97E9-8F61840501DB}" destId="{216A7212-16FE-4B30-8C07-1CD00ACCC9A7}" srcOrd="0" destOrd="0" presId="urn:microsoft.com/office/officeart/2005/8/layout/process5"/>
    <dgm:cxn modelId="{EA01B1EE-9252-4646-9BCE-0B245185DB9C}" srcId="{66DDB601-AF21-473A-ACED-D1D74A7AAAE6}" destId="{0BD73BD5-A73F-4DE3-BBCE-819C6210A3EA}" srcOrd="2" destOrd="0" parTransId="{EB2C93E6-5C70-4FD3-8467-DC5B4AE47A1C}" sibTransId="{078678FA-AA9F-48B9-BD13-804069A8B22A}"/>
    <dgm:cxn modelId="{75D1794B-A258-4B6F-8928-C453876DD00B}" type="presOf" srcId="{003108DF-AE42-4C04-B83D-867739602CB8}" destId="{3CFE602F-6A97-4918-BC65-14C6D98DD56E}" srcOrd="0" destOrd="0" presId="urn:microsoft.com/office/officeart/2005/8/layout/process5"/>
    <dgm:cxn modelId="{C8402796-363B-430B-8A78-04EBFF660561}" srcId="{66DDB601-AF21-473A-ACED-D1D74A7AAAE6}" destId="{A2C29541-A4B6-48F4-8195-9C04C96D7221}" srcOrd="1" destOrd="0" parTransId="{FEA8D3BB-F18D-4BEC-B8BA-ED776F54F443}" sibTransId="{0D58BC21-913C-482B-97E9-8F61840501DB}"/>
    <dgm:cxn modelId="{1AAA3F5A-3B86-4CC1-9A91-55911F880B06}" type="presOf" srcId="{DC312D69-CE17-4FD9-AC63-5BF7470A46E2}" destId="{D69B204D-900D-4970-B9F6-FCB551B0AD16}" srcOrd="0" destOrd="0" presId="urn:microsoft.com/office/officeart/2005/8/layout/process5"/>
    <dgm:cxn modelId="{4FD4239A-FF87-4A34-923C-D6FC055B052A}" srcId="{66DDB601-AF21-473A-ACED-D1D74A7AAAE6}" destId="{8F391625-BEFA-4844-A93F-EC4B60F689B2}" srcOrd="5" destOrd="0" parTransId="{29CC048B-CFF6-48E5-9969-917FD417F01B}" sibTransId="{01032B0F-12C1-41E1-8C42-C975AFCE028D}"/>
    <dgm:cxn modelId="{54BB86E5-FEA4-4668-97D2-4EDD5181B63F}" type="presOf" srcId="{0A2C1D38-DC82-4DAF-9CE0-6E18620A7EA5}" destId="{A408494A-872A-4381-99DC-C8F0DD98C6E7}" srcOrd="1" destOrd="0" presId="urn:microsoft.com/office/officeart/2005/8/layout/process5"/>
    <dgm:cxn modelId="{36631CBD-D37F-478A-9372-0C617983A321}" type="presOf" srcId="{0226CEC4-1B6E-456C-8492-C16EC30542A8}" destId="{D75535F6-473B-4D24-8F2F-E0F7A25E4591}" srcOrd="0" destOrd="0" presId="urn:microsoft.com/office/officeart/2005/8/layout/process5"/>
    <dgm:cxn modelId="{770124CC-A2DB-4360-BF0B-700C1AF40EED}" type="presOf" srcId="{5EA59411-7A9F-475C-82D6-F722C9B821DD}" destId="{DA2EC547-EB71-4D16-8A05-DEBFE054C2D9}" srcOrd="0" destOrd="0" presId="urn:microsoft.com/office/officeart/2005/8/layout/process5"/>
    <dgm:cxn modelId="{F25F8340-1CFC-4284-9F2C-060EC499E1DB}" type="presOf" srcId="{66DDB601-AF21-473A-ACED-D1D74A7AAAE6}" destId="{19604F05-FE49-4D98-B2F2-674D15DF54A9}" srcOrd="0" destOrd="0" presId="urn:microsoft.com/office/officeart/2005/8/layout/process5"/>
    <dgm:cxn modelId="{92547867-A6FB-4515-8569-3D1BD93EAA96}" type="presOf" srcId="{0A2C1D38-DC82-4DAF-9CE0-6E18620A7EA5}" destId="{7840CD96-11E3-41EA-A39E-C3D6DE41F8DB}" srcOrd="0" destOrd="0" presId="urn:microsoft.com/office/officeart/2005/8/layout/process5"/>
    <dgm:cxn modelId="{51DE4E6A-4854-44E0-A93C-40917ADC8616}" type="presParOf" srcId="{19604F05-FE49-4D98-B2F2-674D15DF54A9}" destId="{DA2EC547-EB71-4D16-8A05-DEBFE054C2D9}" srcOrd="0" destOrd="0" presId="urn:microsoft.com/office/officeart/2005/8/layout/process5"/>
    <dgm:cxn modelId="{CCAB5372-EBF0-4649-825D-07FEF027B579}" type="presParOf" srcId="{19604F05-FE49-4D98-B2F2-674D15DF54A9}" destId="{3CFE602F-6A97-4918-BC65-14C6D98DD56E}" srcOrd="1" destOrd="0" presId="urn:microsoft.com/office/officeart/2005/8/layout/process5"/>
    <dgm:cxn modelId="{83BAB551-A02B-43C0-B090-280B81284520}" type="presParOf" srcId="{3CFE602F-6A97-4918-BC65-14C6D98DD56E}" destId="{CE0CCD0F-7A8B-4C7F-9F04-DA338C1D599B}" srcOrd="0" destOrd="0" presId="urn:microsoft.com/office/officeart/2005/8/layout/process5"/>
    <dgm:cxn modelId="{E8A952D0-DE99-44DA-8230-564584A307A3}" type="presParOf" srcId="{19604F05-FE49-4D98-B2F2-674D15DF54A9}" destId="{9A81A64B-043A-49C6-A008-43132D74BF7A}" srcOrd="2" destOrd="0" presId="urn:microsoft.com/office/officeart/2005/8/layout/process5"/>
    <dgm:cxn modelId="{C5B18E5A-3E86-4CC2-902C-1E7F117C813E}" type="presParOf" srcId="{19604F05-FE49-4D98-B2F2-674D15DF54A9}" destId="{216A7212-16FE-4B30-8C07-1CD00ACCC9A7}" srcOrd="3" destOrd="0" presId="urn:microsoft.com/office/officeart/2005/8/layout/process5"/>
    <dgm:cxn modelId="{EAD57A13-B1F3-4198-B4CF-654564EF9583}" type="presParOf" srcId="{216A7212-16FE-4B30-8C07-1CD00ACCC9A7}" destId="{E8057DFF-ECF3-43B2-A218-AA0CD7467156}" srcOrd="0" destOrd="0" presId="urn:microsoft.com/office/officeart/2005/8/layout/process5"/>
    <dgm:cxn modelId="{9BAA1F20-7E67-400E-AD01-1D96156892EE}" type="presParOf" srcId="{19604F05-FE49-4D98-B2F2-674D15DF54A9}" destId="{BF3AC6DD-3E12-41F5-A7CC-2DEB9E6A4E6D}" srcOrd="4" destOrd="0" presId="urn:microsoft.com/office/officeart/2005/8/layout/process5"/>
    <dgm:cxn modelId="{AD7E2A50-722E-4741-A35B-3BA9452650B4}" type="presParOf" srcId="{19604F05-FE49-4D98-B2F2-674D15DF54A9}" destId="{D57006BB-86BB-4888-8D05-D47BEF0B9F48}" srcOrd="5" destOrd="0" presId="urn:microsoft.com/office/officeart/2005/8/layout/process5"/>
    <dgm:cxn modelId="{34F5A02C-F096-4377-A945-A8254FA4466E}" type="presParOf" srcId="{D57006BB-86BB-4888-8D05-D47BEF0B9F48}" destId="{55D71F50-DE3F-4EEE-B6DA-C11416803F14}" srcOrd="0" destOrd="0" presId="urn:microsoft.com/office/officeart/2005/8/layout/process5"/>
    <dgm:cxn modelId="{2666E2A4-5AFE-4B08-9A1A-75638E5E95B8}" type="presParOf" srcId="{19604F05-FE49-4D98-B2F2-674D15DF54A9}" destId="{F2CE6416-9E13-48FA-8FD6-5ED1E4AA3649}" srcOrd="6" destOrd="0" presId="urn:microsoft.com/office/officeart/2005/8/layout/process5"/>
    <dgm:cxn modelId="{A56A6D19-EA94-4D58-95EA-9A08B158660C}" type="presParOf" srcId="{19604F05-FE49-4D98-B2F2-674D15DF54A9}" destId="{CF953DD2-036A-436F-9CEB-DE04447805DA}" srcOrd="7" destOrd="0" presId="urn:microsoft.com/office/officeart/2005/8/layout/process5"/>
    <dgm:cxn modelId="{D5E62C6A-4B94-4F6F-A49D-256B642F74BE}" type="presParOf" srcId="{CF953DD2-036A-436F-9CEB-DE04447805DA}" destId="{9C67DDA0-D782-4833-B8E1-4B6F1AED46B9}" srcOrd="0" destOrd="0" presId="urn:microsoft.com/office/officeart/2005/8/layout/process5"/>
    <dgm:cxn modelId="{2CE6DF26-A361-4AD8-AD2C-E7811C42A038}" type="presParOf" srcId="{19604F05-FE49-4D98-B2F2-674D15DF54A9}" destId="{D75535F6-473B-4D24-8F2F-E0F7A25E4591}" srcOrd="8" destOrd="0" presId="urn:microsoft.com/office/officeart/2005/8/layout/process5"/>
    <dgm:cxn modelId="{9076C51F-5DE1-433B-ADD0-D0E2FA073106}" type="presParOf" srcId="{19604F05-FE49-4D98-B2F2-674D15DF54A9}" destId="{7840CD96-11E3-41EA-A39E-C3D6DE41F8DB}" srcOrd="9" destOrd="0" presId="urn:microsoft.com/office/officeart/2005/8/layout/process5"/>
    <dgm:cxn modelId="{DA3CA9D2-95EC-4C44-8963-1C3B8C51942E}" type="presParOf" srcId="{7840CD96-11E3-41EA-A39E-C3D6DE41F8DB}" destId="{A408494A-872A-4381-99DC-C8F0DD98C6E7}" srcOrd="0" destOrd="0" presId="urn:microsoft.com/office/officeart/2005/8/layout/process5"/>
    <dgm:cxn modelId="{661E73C0-816B-4F4B-AC95-645C4AF54085}" type="presParOf" srcId="{19604F05-FE49-4D98-B2F2-674D15DF54A9}" destId="{1C3F9570-24BE-4356-8A90-FCB32703AC04}" srcOrd="10" destOrd="0" presId="urn:microsoft.com/office/officeart/2005/8/layout/process5"/>
    <dgm:cxn modelId="{7BB70391-6D46-4B52-BD1D-6C8A53436DDA}" type="presParOf" srcId="{19604F05-FE49-4D98-B2F2-674D15DF54A9}" destId="{06989B9C-AA0B-4E22-B910-47CB2395FDF7}" srcOrd="11" destOrd="0" presId="urn:microsoft.com/office/officeart/2005/8/layout/process5"/>
    <dgm:cxn modelId="{CD37B100-01DB-4898-9F67-EE1C01CAA6FC}" type="presParOf" srcId="{06989B9C-AA0B-4E22-B910-47CB2395FDF7}" destId="{87512EE2-B959-45DB-B503-63BCE2250349}" srcOrd="0" destOrd="0" presId="urn:microsoft.com/office/officeart/2005/8/layout/process5"/>
    <dgm:cxn modelId="{8937271A-06F6-4D06-90FF-BEA02BDF6EDD}" type="presParOf" srcId="{19604F05-FE49-4D98-B2F2-674D15DF54A9}" destId="{D69B204D-900D-4970-B9F6-FCB551B0AD16}" srcOrd="12" destOrd="0" presId="urn:microsoft.com/office/officeart/2005/8/layout/process5"/>
    <dgm:cxn modelId="{A448A064-B514-4C6B-A144-FFC8947B4B7C}" type="presParOf" srcId="{19604F05-FE49-4D98-B2F2-674D15DF54A9}" destId="{7FDAE8C6-8EA2-4B6F-8675-AC5EE7B8A068}" srcOrd="13" destOrd="0" presId="urn:microsoft.com/office/officeart/2005/8/layout/process5"/>
    <dgm:cxn modelId="{D2CB1D3F-A858-4600-BF85-108C311368EF}" type="presParOf" srcId="{7FDAE8C6-8EA2-4B6F-8675-AC5EE7B8A068}" destId="{F3B9F48B-7387-4006-AE47-BA5649BD9D8A}" srcOrd="0" destOrd="0" presId="urn:microsoft.com/office/officeart/2005/8/layout/process5"/>
    <dgm:cxn modelId="{DC0CB1BB-18E7-4EC1-99B4-C1BE624DE3E4}" type="presParOf" srcId="{19604F05-FE49-4D98-B2F2-674D15DF54A9}" destId="{F41F51A7-AD4B-4DA4-A47B-063E63DA278A}" srcOrd="14" destOrd="0" presId="urn:microsoft.com/office/officeart/2005/8/layout/process5"/>
    <dgm:cxn modelId="{3F743FDB-8782-48D3-85B6-DED45B31E5ED}" type="presParOf" srcId="{19604F05-FE49-4D98-B2F2-674D15DF54A9}" destId="{0CDE1FA3-D867-4C17-A530-9E264CBAFB5D}" srcOrd="15" destOrd="0" presId="urn:microsoft.com/office/officeart/2005/8/layout/process5"/>
    <dgm:cxn modelId="{88F49309-E0E5-4276-B646-D93D22184B37}" type="presParOf" srcId="{0CDE1FA3-D867-4C17-A530-9E264CBAFB5D}" destId="{0564074A-79B3-4605-A4F7-AF22CB13E068}" srcOrd="0" destOrd="0" presId="urn:microsoft.com/office/officeart/2005/8/layout/process5"/>
    <dgm:cxn modelId="{43CA70E4-B564-493E-89A4-DFD8D5B32479}" type="presParOf" srcId="{19604F05-FE49-4D98-B2F2-674D15DF54A9}" destId="{D2FD2D97-7342-4EDF-A4E1-BC49BC2C8174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94E0AC-C783-4DD3-9A55-47BA76BD0451}" type="doc">
      <dgm:prSet loTypeId="urn:microsoft.com/office/officeart/2005/8/layout/bProcess4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115C8BE9-C780-4870-A8B7-AC079E4B2D50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阿斗散步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791E8EEB-89FB-4E62-9646-2E264F7A2049}" type="parTrans" cxnId="{FEF77A6B-1E79-4AA4-B567-BD20F7AECC23}">
      <dgm:prSet/>
      <dgm:spPr/>
      <dgm:t>
        <a:bodyPr/>
        <a:lstStyle/>
        <a:p>
          <a:endParaRPr lang="zh-TW" altLang="en-US"/>
        </a:p>
      </dgm:t>
    </dgm:pt>
    <dgm:pt modelId="{B77EA54F-8CD6-4B57-87E4-BB6C94948A5D}" type="sibTrans" cxnId="{FEF77A6B-1E79-4AA4-B567-BD20F7AECC23}">
      <dgm:prSet/>
      <dgm:spPr/>
      <dgm:t>
        <a:bodyPr/>
        <a:lstStyle/>
        <a:p>
          <a:endParaRPr lang="zh-TW" altLang="en-US"/>
        </a:p>
      </dgm:t>
    </dgm:pt>
    <dgm:pt modelId="{B6533FD7-6EEE-433D-A49C-A6FF975A4424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遇到？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5938FF91-D94D-42E9-88E4-32CB44CB73F2}" type="parTrans" cxnId="{A30A6FEA-8347-4959-9436-586A5AF0F0EE}">
      <dgm:prSet/>
      <dgm:spPr/>
      <dgm:t>
        <a:bodyPr/>
        <a:lstStyle/>
        <a:p>
          <a:endParaRPr lang="zh-TW" altLang="en-US"/>
        </a:p>
      </dgm:t>
    </dgm:pt>
    <dgm:pt modelId="{AC10799A-347F-4BA6-895E-B31DEC263053}" type="sibTrans" cxnId="{A30A6FEA-8347-4959-9436-586A5AF0F0EE}">
      <dgm:prSet/>
      <dgm:spPr/>
      <dgm:t>
        <a:bodyPr/>
        <a:lstStyle/>
        <a:p>
          <a:endParaRPr lang="zh-TW" altLang="en-US"/>
        </a:p>
      </dgm:t>
    </dgm:pt>
    <dgm:pt modelId="{25FD1C31-AD92-4596-AEF4-F17DD6D0A5AC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邀約吃？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FE357D4A-7ED1-4524-B618-4B0D31DB6CAB}" type="parTrans" cxnId="{D392DE28-A86B-490E-8B17-0C8CEC231AA5}">
      <dgm:prSet/>
      <dgm:spPr/>
      <dgm:t>
        <a:bodyPr/>
        <a:lstStyle/>
        <a:p>
          <a:endParaRPr lang="zh-TW" altLang="en-US"/>
        </a:p>
      </dgm:t>
    </dgm:pt>
    <dgm:pt modelId="{CE0EC3C2-06D7-4321-9770-762B30BD1667}" type="sibTrans" cxnId="{D392DE28-A86B-490E-8B17-0C8CEC231AA5}">
      <dgm:prSet/>
      <dgm:spPr/>
      <dgm:t>
        <a:bodyPr/>
        <a:lstStyle/>
        <a:p>
          <a:endParaRPr lang="zh-TW" altLang="en-US"/>
        </a:p>
      </dgm:t>
    </dgm:pt>
    <dgm:pt modelId="{1309DCA8-1731-4D91-8B74-64B53A5E1801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阿斗說？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1D767B29-5C1B-4126-B708-545FF03DBCF7}" type="parTrans" cxnId="{6C53EFA7-E2F4-479E-9640-2B9F8434671F}">
      <dgm:prSet/>
      <dgm:spPr/>
      <dgm:t>
        <a:bodyPr/>
        <a:lstStyle/>
        <a:p>
          <a:endParaRPr lang="zh-TW" altLang="en-US"/>
        </a:p>
      </dgm:t>
    </dgm:pt>
    <dgm:pt modelId="{E472200D-41CB-4AA9-8BB3-E48849951014}" type="sibTrans" cxnId="{6C53EFA7-E2F4-479E-9640-2B9F8434671F}">
      <dgm:prSet/>
      <dgm:spPr/>
      <dgm:t>
        <a:bodyPr/>
        <a:lstStyle/>
        <a:p>
          <a:endParaRPr lang="zh-TW" altLang="en-US"/>
        </a:p>
      </dgm:t>
    </dgm:pt>
    <dgm:pt modelId="{54500777-C0A2-4244-A908-09EFCA6CF1A1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跟？有約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1342C131-FDB2-4B28-B56B-36E443FAEA1A}" type="parTrans" cxnId="{D0521E99-839F-40FD-A1DA-5C70FAE8AAFB}">
      <dgm:prSet/>
      <dgm:spPr/>
      <dgm:t>
        <a:bodyPr/>
        <a:lstStyle/>
        <a:p>
          <a:endParaRPr lang="zh-TW" altLang="en-US"/>
        </a:p>
      </dgm:t>
    </dgm:pt>
    <dgm:pt modelId="{969C7C62-253A-422D-AEB1-BAB834884300}" type="sibTrans" cxnId="{D0521E99-839F-40FD-A1DA-5C70FAE8AAFB}">
      <dgm:prSet/>
      <dgm:spPr/>
      <dgm:t>
        <a:bodyPr/>
        <a:lstStyle/>
        <a:p>
          <a:endParaRPr lang="zh-TW" altLang="en-US"/>
        </a:p>
      </dgm:t>
    </dgm:pt>
    <dgm:pt modelId="{EE5B2FF7-666F-4C4B-99DB-3D68D2CEA7EC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誰是古飛樂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404413F9-D172-47BC-B049-F16DF50E99C3}" type="parTrans" cxnId="{CA625F3F-9217-42A2-AB83-3D265CC66032}">
      <dgm:prSet/>
      <dgm:spPr/>
      <dgm:t>
        <a:bodyPr/>
        <a:lstStyle/>
        <a:p>
          <a:endParaRPr lang="zh-TW" altLang="en-US"/>
        </a:p>
      </dgm:t>
    </dgm:pt>
    <dgm:pt modelId="{DC355CD8-774F-41A5-B596-15A562798D88}" type="sibTrans" cxnId="{CA625F3F-9217-42A2-AB83-3D265CC66032}">
      <dgm:prSet/>
      <dgm:spPr/>
      <dgm:t>
        <a:bodyPr/>
        <a:lstStyle/>
        <a:p>
          <a:endParaRPr lang="zh-TW" altLang="en-US"/>
        </a:p>
      </dgm:t>
    </dgm:pt>
    <dgm:pt modelId="{D8D881D1-D55A-4E53-98C8-4C0F2BA6D612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古飛樂愛吃？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51362695-50AE-40F5-AE1B-4C5A3EDE48C9}" type="parTrans" cxnId="{54EF4C53-52CD-4469-9A92-67A1385F090D}">
      <dgm:prSet/>
      <dgm:spPr/>
      <dgm:t>
        <a:bodyPr/>
        <a:lstStyle/>
        <a:p>
          <a:endParaRPr lang="zh-TW" altLang="en-US"/>
        </a:p>
      </dgm:t>
    </dgm:pt>
    <dgm:pt modelId="{A30EE408-B44B-48B0-B48E-E5A128E98BDC}" type="sibTrans" cxnId="{54EF4C53-52CD-4469-9A92-67A1385F090D}">
      <dgm:prSet/>
      <dgm:spPr/>
      <dgm:t>
        <a:bodyPr/>
        <a:lstStyle/>
        <a:p>
          <a:endParaRPr lang="zh-TW" altLang="en-US"/>
        </a:p>
      </dgm:t>
    </dgm:pt>
    <dgm:pt modelId="{1C06B607-9CC4-4DEA-963E-DDA86FBB49A8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狐狸？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C050A9C5-E837-430C-97F3-AD8B68064D06}" type="sibTrans" cxnId="{6B67E3C6-BA2B-422D-8243-BB003710412F}">
      <dgm:prSet/>
      <dgm:spPr/>
      <dgm:t>
        <a:bodyPr/>
        <a:lstStyle/>
        <a:p>
          <a:endParaRPr lang="zh-TW" altLang="en-US"/>
        </a:p>
      </dgm:t>
    </dgm:pt>
    <dgm:pt modelId="{CCA8E7AB-62DD-47CB-B53F-752682D729CF}" type="parTrans" cxnId="{6B67E3C6-BA2B-422D-8243-BB003710412F}">
      <dgm:prSet/>
      <dgm:spPr/>
      <dgm:t>
        <a:bodyPr/>
        <a:lstStyle/>
        <a:p>
          <a:endParaRPr lang="zh-TW" altLang="en-US"/>
        </a:p>
      </dgm:t>
    </dgm:pt>
    <dgm:pt modelId="{DBF7EA36-E462-4C68-961B-A1DBBC49E09A}" type="pres">
      <dgm:prSet presAssocID="{A494E0AC-C783-4DD3-9A55-47BA76BD045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C68372-3839-4E8E-81D1-FDCD43D1827C}" type="pres">
      <dgm:prSet presAssocID="{115C8BE9-C780-4870-A8B7-AC079E4B2D50}" presName="compNode" presStyleCnt="0"/>
      <dgm:spPr/>
    </dgm:pt>
    <dgm:pt modelId="{D8DD7F32-B3FB-490C-97CC-2EC9EAF9C4F7}" type="pres">
      <dgm:prSet presAssocID="{115C8BE9-C780-4870-A8B7-AC079E4B2D50}" presName="dummyConnPt" presStyleCnt="0"/>
      <dgm:spPr/>
    </dgm:pt>
    <dgm:pt modelId="{0547B607-5214-488B-A4C8-22CAB4CE0C80}" type="pres">
      <dgm:prSet presAssocID="{115C8BE9-C780-4870-A8B7-AC079E4B2D5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F9D347-5004-4EAB-A8F2-0DC5405C2163}" type="pres">
      <dgm:prSet presAssocID="{B77EA54F-8CD6-4B57-87E4-BB6C94948A5D}" presName="sibTrans" presStyleLbl="bgSibTrans2D1" presStyleIdx="0" presStyleCnt="7"/>
      <dgm:spPr/>
      <dgm:t>
        <a:bodyPr/>
        <a:lstStyle/>
        <a:p>
          <a:endParaRPr lang="zh-TW" altLang="en-US"/>
        </a:p>
      </dgm:t>
    </dgm:pt>
    <dgm:pt modelId="{480E68A0-4886-4990-B438-378DF2E162EC}" type="pres">
      <dgm:prSet presAssocID="{B6533FD7-6EEE-433D-A49C-A6FF975A4424}" presName="compNode" presStyleCnt="0"/>
      <dgm:spPr/>
    </dgm:pt>
    <dgm:pt modelId="{2E9FA731-EF61-4FDB-8D40-3DA5D58DE71D}" type="pres">
      <dgm:prSet presAssocID="{B6533FD7-6EEE-433D-A49C-A6FF975A4424}" presName="dummyConnPt" presStyleCnt="0"/>
      <dgm:spPr/>
    </dgm:pt>
    <dgm:pt modelId="{B0ED0843-D6BE-489C-B521-B5FDA6FCBCB6}" type="pres">
      <dgm:prSet presAssocID="{B6533FD7-6EEE-433D-A49C-A6FF975A4424}" presName="node" presStyleLbl="node1" presStyleIdx="1" presStyleCnt="8" custLinFactNeighborX="3146" custLinFactNeighborY="55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78C278-D8EA-4398-847D-513F5F6BE5BB}" type="pres">
      <dgm:prSet presAssocID="{AC10799A-347F-4BA6-895E-B31DEC263053}" presName="sibTrans" presStyleLbl="bgSibTrans2D1" presStyleIdx="1" presStyleCnt="7"/>
      <dgm:spPr/>
      <dgm:t>
        <a:bodyPr/>
        <a:lstStyle/>
        <a:p>
          <a:endParaRPr lang="zh-TW" altLang="en-US"/>
        </a:p>
      </dgm:t>
    </dgm:pt>
    <dgm:pt modelId="{76C82FC9-DA63-49D7-A5DE-C6AE0EF40F2A}" type="pres">
      <dgm:prSet presAssocID="{25FD1C31-AD92-4596-AEF4-F17DD6D0A5AC}" presName="compNode" presStyleCnt="0"/>
      <dgm:spPr/>
    </dgm:pt>
    <dgm:pt modelId="{B994E43A-7BD1-414C-AB79-88F1DE9770DB}" type="pres">
      <dgm:prSet presAssocID="{25FD1C31-AD92-4596-AEF4-F17DD6D0A5AC}" presName="dummyConnPt" presStyleCnt="0"/>
      <dgm:spPr/>
    </dgm:pt>
    <dgm:pt modelId="{D5E2E0FA-A201-4863-BF4D-74E5D3A730CF}" type="pres">
      <dgm:prSet presAssocID="{25FD1C31-AD92-4596-AEF4-F17DD6D0A5A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DA2DCC-A463-41B4-B3BC-D19AB3CA9959}" type="pres">
      <dgm:prSet presAssocID="{CE0EC3C2-06D7-4321-9770-762B30BD1667}" presName="sibTrans" presStyleLbl="bgSibTrans2D1" presStyleIdx="2" presStyleCnt="7"/>
      <dgm:spPr/>
      <dgm:t>
        <a:bodyPr/>
        <a:lstStyle/>
        <a:p>
          <a:endParaRPr lang="zh-TW" altLang="en-US"/>
        </a:p>
      </dgm:t>
    </dgm:pt>
    <dgm:pt modelId="{C2F3FF65-9E41-463D-9982-A52FA6947E50}" type="pres">
      <dgm:prSet presAssocID="{1309DCA8-1731-4D91-8B74-64B53A5E1801}" presName="compNode" presStyleCnt="0"/>
      <dgm:spPr/>
    </dgm:pt>
    <dgm:pt modelId="{574AB06E-0D1C-45A2-91DB-5EF16C54CF02}" type="pres">
      <dgm:prSet presAssocID="{1309DCA8-1731-4D91-8B74-64B53A5E1801}" presName="dummyConnPt" presStyleCnt="0"/>
      <dgm:spPr/>
    </dgm:pt>
    <dgm:pt modelId="{78E2522F-3AE2-487A-940F-57841FABB983}" type="pres">
      <dgm:prSet presAssocID="{1309DCA8-1731-4D91-8B74-64B53A5E180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43FCD8-1FA7-4183-AEA3-912DE213ECFF}" type="pres">
      <dgm:prSet presAssocID="{E472200D-41CB-4AA9-8BB3-E48849951014}" presName="sibTrans" presStyleLbl="bgSibTrans2D1" presStyleIdx="3" presStyleCnt="7"/>
      <dgm:spPr/>
      <dgm:t>
        <a:bodyPr/>
        <a:lstStyle/>
        <a:p>
          <a:endParaRPr lang="zh-TW" altLang="en-US"/>
        </a:p>
      </dgm:t>
    </dgm:pt>
    <dgm:pt modelId="{905DA154-FEB3-428D-AA7E-1E305A1F3E4E}" type="pres">
      <dgm:prSet presAssocID="{54500777-C0A2-4244-A908-09EFCA6CF1A1}" presName="compNode" presStyleCnt="0"/>
      <dgm:spPr/>
    </dgm:pt>
    <dgm:pt modelId="{9FCB84EB-340B-442D-AD6A-A2DBB2404C9A}" type="pres">
      <dgm:prSet presAssocID="{54500777-C0A2-4244-A908-09EFCA6CF1A1}" presName="dummyConnPt" presStyleCnt="0"/>
      <dgm:spPr/>
    </dgm:pt>
    <dgm:pt modelId="{331ED010-8321-4494-8424-582AE9CEB710}" type="pres">
      <dgm:prSet presAssocID="{54500777-C0A2-4244-A908-09EFCA6CF1A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EF43EC-5683-4161-9455-AA4DF9DBCE0B}" type="pres">
      <dgm:prSet presAssocID="{969C7C62-253A-422D-AEB1-BAB834884300}" presName="sibTrans" presStyleLbl="bgSibTrans2D1" presStyleIdx="4" presStyleCnt="7"/>
      <dgm:spPr/>
      <dgm:t>
        <a:bodyPr/>
        <a:lstStyle/>
        <a:p>
          <a:endParaRPr lang="zh-TW" altLang="en-US"/>
        </a:p>
      </dgm:t>
    </dgm:pt>
    <dgm:pt modelId="{A1975887-DCED-4F7D-80F0-AEDF90D36E74}" type="pres">
      <dgm:prSet presAssocID="{EE5B2FF7-666F-4C4B-99DB-3D68D2CEA7EC}" presName="compNode" presStyleCnt="0"/>
      <dgm:spPr/>
    </dgm:pt>
    <dgm:pt modelId="{2FD8E13F-5E05-4386-98CF-7DDCD21ADA95}" type="pres">
      <dgm:prSet presAssocID="{EE5B2FF7-666F-4C4B-99DB-3D68D2CEA7EC}" presName="dummyConnPt" presStyleCnt="0"/>
      <dgm:spPr/>
    </dgm:pt>
    <dgm:pt modelId="{73C98E64-A65A-4D86-A045-4ACACCC64CA9}" type="pres">
      <dgm:prSet presAssocID="{EE5B2FF7-666F-4C4B-99DB-3D68D2CEA7E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19CE8B-8D70-49FE-BFC0-FEF43F5B64C8}" type="pres">
      <dgm:prSet presAssocID="{DC355CD8-774F-41A5-B596-15A562798D88}" presName="sibTrans" presStyleLbl="bgSibTrans2D1" presStyleIdx="5" presStyleCnt="7"/>
      <dgm:spPr/>
      <dgm:t>
        <a:bodyPr/>
        <a:lstStyle/>
        <a:p>
          <a:endParaRPr lang="zh-TW" altLang="en-US"/>
        </a:p>
      </dgm:t>
    </dgm:pt>
    <dgm:pt modelId="{FFFDC908-E8BC-4E0B-87AD-E7264B5F7401}" type="pres">
      <dgm:prSet presAssocID="{D8D881D1-D55A-4E53-98C8-4C0F2BA6D612}" presName="compNode" presStyleCnt="0"/>
      <dgm:spPr/>
    </dgm:pt>
    <dgm:pt modelId="{0A5E96C8-071B-4EFE-8101-B6E01D53F78A}" type="pres">
      <dgm:prSet presAssocID="{D8D881D1-D55A-4E53-98C8-4C0F2BA6D612}" presName="dummyConnPt" presStyleCnt="0"/>
      <dgm:spPr/>
    </dgm:pt>
    <dgm:pt modelId="{1DA73714-59D6-42BF-BC3A-90C356A4B815}" type="pres">
      <dgm:prSet presAssocID="{D8D881D1-D55A-4E53-98C8-4C0F2BA6D61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3E85F0-A5A4-4D51-BDC2-945F29C0695C}" type="pres">
      <dgm:prSet presAssocID="{A30EE408-B44B-48B0-B48E-E5A128E98BDC}" presName="sibTrans" presStyleLbl="bgSibTrans2D1" presStyleIdx="6" presStyleCnt="7"/>
      <dgm:spPr/>
      <dgm:t>
        <a:bodyPr/>
        <a:lstStyle/>
        <a:p>
          <a:endParaRPr lang="zh-TW" altLang="en-US"/>
        </a:p>
      </dgm:t>
    </dgm:pt>
    <dgm:pt modelId="{8C9D4839-A246-431B-B3D5-D6617AA378D0}" type="pres">
      <dgm:prSet presAssocID="{1C06B607-9CC4-4DEA-963E-DDA86FBB49A8}" presName="compNode" presStyleCnt="0"/>
      <dgm:spPr/>
    </dgm:pt>
    <dgm:pt modelId="{6CD103C3-03E2-4AB9-AE9E-DB7EC309CB5D}" type="pres">
      <dgm:prSet presAssocID="{1C06B607-9CC4-4DEA-963E-DDA86FBB49A8}" presName="dummyConnPt" presStyleCnt="0"/>
      <dgm:spPr/>
    </dgm:pt>
    <dgm:pt modelId="{C32A961D-F7F8-4398-A098-64DDE5106C2B}" type="pres">
      <dgm:prSet presAssocID="{1C06B607-9CC4-4DEA-963E-DDA86FBB49A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46B8D0-C597-4059-92DC-0A1A7C8C84DD}" type="presOf" srcId="{969C7C62-253A-422D-AEB1-BAB834884300}" destId="{54EF43EC-5683-4161-9455-AA4DF9DBCE0B}" srcOrd="0" destOrd="0" presId="urn:microsoft.com/office/officeart/2005/8/layout/bProcess4"/>
    <dgm:cxn modelId="{6B67E3C6-BA2B-422D-8243-BB003710412F}" srcId="{A494E0AC-C783-4DD3-9A55-47BA76BD0451}" destId="{1C06B607-9CC4-4DEA-963E-DDA86FBB49A8}" srcOrd="7" destOrd="0" parTransId="{CCA8E7AB-62DD-47CB-B53F-752682D729CF}" sibTransId="{C050A9C5-E837-430C-97F3-AD8B68064D06}"/>
    <dgm:cxn modelId="{A30A6FEA-8347-4959-9436-586A5AF0F0EE}" srcId="{A494E0AC-C783-4DD3-9A55-47BA76BD0451}" destId="{B6533FD7-6EEE-433D-A49C-A6FF975A4424}" srcOrd="1" destOrd="0" parTransId="{5938FF91-D94D-42E9-88E4-32CB44CB73F2}" sibTransId="{AC10799A-347F-4BA6-895E-B31DEC263053}"/>
    <dgm:cxn modelId="{4EFE20EC-DCB5-4904-9D01-962D4D6CD00A}" type="presOf" srcId="{A494E0AC-C783-4DD3-9A55-47BA76BD0451}" destId="{DBF7EA36-E462-4C68-961B-A1DBBC49E09A}" srcOrd="0" destOrd="0" presId="urn:microsoft.com/office/officeart/2005/8/layout/bProcess4"/>
    <dgm:cxn modelId="{B2A02BD3-12F1-457B-9AB3-BDF58EF1084A}" type="presOf" srcId="{25FD1C31-AD92-4596-AEF4-F17DD6D0A5AC}" destId="{D5E2E0FA-A201-4863-BF4D-74E5D3A730CF}" srcOrd="0" destOrd="0" presId="urn:microsoft.com/office/officeart/2005/8/layout/bProcess4"/>
    <dgm:cxn modelId="{4515CABA-C429-468F-A3EA-72A6651A0B61}" type="presOf" srcId="{1309DCA8-1731-4D91-8B74-64B53A5E1801}" destId="{78E2522F-3AE2-487A-940F-57841FABB983}" srcOrd="0" destOrd="0" presId="urn:microsoft.com/office/officeart/2005/8/layout/bProcess4"/>
    <dgm:cxn modelId="{BD1A83F4-A273-406C-A907-0543F1A59C04}" type="presOf" srcId="{B77EA54F-8CD6-4B57-87E4-BB6C94948A5D}" destId="{C0F9D347-5004-4EAB-A8F2-0DC5405C2163}" srcOrd="0" destOrd="0" presId="urn:microsoft.com/office/officeart/2005/8/layout/bProcess4"/>
    <dgm:cxn modelId="{FEF77A6B-1E79-4AA4-B567-BD20F7AECC23}" srcId="{A494E0AC-C783-4DD3-9A55-47BA76BD0451}" destId="{115C8BE9-C780-4870-A8B7-AC079E4B2D50}" srcOrd="0" destOrd="0" parTransId="{791E8EEB-89FB-4E62-9646-2E264F7A2049}" sibTransId="{B77EA54F-8CD6-4B57-87E4-BB6C94948A5D}"/>
    <dgm:cxn modelId="{46D5A177-4591-445A-8E5A-46BF00A7C698}" type="presOf" srcId="{D8D881D1-D55A-4E53-98C8-4C0F2BA6D612}" destId="{1DA73714-59D6-42BF-BC3A-90C356A4B815}" srcOrd="0" destOrd="0" presId="urn:microsoft.com/office/officeart/2005/8/layout/bProcess4"/>
    <dgm:cxn modelId="{EA57CC00-2D6F-49D3-8E5D-426CCFA0508C}" type="presOf" srcId="{CE0EC3C2-06D7-4321-9770-762B30BD1667}" destId="{B3DA2DCC-A463-41B4-B3BC-D19AB3CA9959}" srcOrd="0" destOrd="0" presId="urn:microsoft.com/office/officeart/2005/8/layout/bProcess4"/>
    <dgm:cxn modelId="{D5B2E511-CD47-4C81-BAAD-577E475EF9F8}" type="presOf" srcId="{AC10799A-347F-4BA6-895E-B31DEC263053}" destId="{E678C278-D8EA-4398-847D-513F5F6BE5BB}" srcOrd="0" destOrd="0" presId="urn:microsoft.com/office/officeart/2005/8/layout/bProcess4"/>
    <dgm:cxn modelId="{C6A9228C-B12F-4035-B840-A4FC22C0A821}" type="presOf" srcId="{E472200D-41CB-4AA9-8BB3-E48849951014}" destId="{6743FCD8-1FA7-4183-AEA3-912DE213ECFF}" srcOrd="0" destOrd="0" presId="urn:microsoft.com/office/officeart/2005/8/layout/bProcess4"/>
    <dgm:cxn modelId="{84FB3852-966B-41B8-B0EA-BC194DFD4980}" type="presOf" srcId="{B6533FD7-6EEE-433D-A49C-A6FF975A4424}" destId="{B0ED0843-D6BE-489C-B521-B5FDA6FCBCB6}" srcOrd="0" destOrd="0" presId="urn:microsoft.com/office/officeart/2005/8/layout/bProcess4"/>
    <dgm:cxn modelId="{D392DE28-A86B-490E-8B17-0C8CEC231AA5}" srcId="{A494E0AC-C783-4DD3-9A55-47BA76BD0451}" destId="{25FD1C31-AD92-4596-AEF4-F17DD6D0A5AC}" srcOrd="2" destOrd="0" parTransId="{FE357D4A-7ED1-4524-B618-4B0D31DB6CAB}" sibTransId="{CE0EC3C2-06D7-4321-9770-762B30BD1667}"/>
    <dgm:cxn modelId="{CA625F3F-9217-42A2-AB83-3D265CC66032}" srcId="{A494E0AC-C783-4DD3-9A55-47BA76BD0451}" destId="{EE5B2FF7-666F-4C4B-99DB-3D68D2CEA7EC}" srcOrd="5" destOrd="0" parTransId="{404413F9-D172-47BC-B049-F16DF50E99C3}" sibTransId="{DC355CD8-774F-41A5-B596-15A562798D88}"/>
    <dgm:cxn modelId="{38FE6A87-6711-4ED9-9D32-4C43E847A7CF}" type="presOf" srcId="{DC355CD8-774F-41A5-B596-15A562798D88}" destId="{B719CE8B-8D70-49FE-BFC0-FEF43F5B64C8}" srcOrd="0" destOrd="0" presId="urn:microsoft.com/office/officeart/2005/8/layout/bProcess4"/>
    <dgm:cxn modelId="{A1B60F63-0125-461A-98BB-E5F31F2D4A2A}" type="presOf" srcId="{54500777-C0A2-4244-A908-09EFCA6CF1A1}" destId="{331ED010-8321-4494-8424-582AE9CEB710}" srcOrd="0" destOrd="0" presId="urn:microsoft.com/office/officeart/2005/8/layout/bProcess4"/>
    <dgm:cxn modelId="{D0521E99-839F-40FD-A1DA-5C70FAE8AAFB}" srcId="{A494E0AC-C783-4DD3-9A55-47BA76BD0451}" destId="{54500777-C0A2-4244-A908-09EFCA6CF1A1}" srcOrd="4" destOrd="0" parTransId="{1342C131-FDB2-4B28-B56B-36E443FAEA1A}" sibTransId="{969C7C62-253A-422D-AEB1-BAB834884300}"/>
    <dgm:cxn modelId="{6C53EFA7-E2F4-479E-9640-2B9F8434671F}" srcId="{A494E0AC-C783-4DD3-9A55-47BA76BD0451}" destId="{1309DCA8-1731-4D91-8B74-64B53A5E1801}" srcOrd="3" destOrd="0" parTransId="{1D767B29-5C1B-4126-B708-545FF03DBCF7}" sibTransId="{E472200D-41CB-4AA9-8BB3-E48849951014}"/>
    <dgm:cxn modelId="{24659BA7-E279-4CAF-A6D6-857332E30D2C}" type="presOf" srcId="{1C06B607-9CC4-4DEA-963E-DDA86FBB49A8}" destId="{C32A961D-F7F8-4398-A098-64DDE5106C2B}" srcOrd="0" destOrd="0" presId="urn:microsoft.com/office/officeart/2005/8/layout/bProcess4"/>
    <dgm:cxn modelId="{5F807BAA-4F1C-46C7-B9FB-BA53AFB9D24B}" type="presOf" srcId="{A30EE408-B44B-48B0-B48E-E5A128E98BDC}" destId="{333E85F0-A5A4-4D51-BDC2-945F29C0695C}" srcOrd="0" destOrd="0" presId="urn:microsoft.com/office/officeart/2005/8/layout/bProcess4"/>
    <dgm:cxn modelId="{54EF4C53-52CD-4469-9A92-67A1385F090D}" srcId="{A494E0AC-C783-4DD3-9A55-47BA76BD0451}" destId="{D8D881D1-D55A-4E53-98C8-4C0F2BA6D612}" srcOrd="6" destOrd="0" parTransId="{51362695-50AE-40F5-AE1B-4C5A3EDE48C9}" sibTransId="{A30EE408-B44B-48B0-B48E-E5A128E98BDC}"/>
    <dgm:cxn modelId="{F27CD165-8549-4972-A893-4CA876B4B7EF}" type="presOf" srcId="{115C8BE9-C780-4870-A8B7-AC079E4B2D50}" destId="{0547B607-5214-488B-A4C8-22CAB4CE0C80}" srcOrd="0" destOrd="0" presId="urn:microsoft.com/office/officeart/2005/8/layout/bProcess4"/>
    <dgm:cxn modelId="{295C5A04-1EB6-49A7-BCA7-3DEA3AA1E31B}" type="presOf" srcId="{EE5B2FF7-666F-4C4B-99DB-3D68D2CEA7EC}" destId="{73C98E64-A65A-4D86-A045-4ACACCC64CA9}" srcOrd="0" destOrd="0" presId="urn:microsoft.com/office/officeart/2005/8/layout/bProcess4"/>
    <dgm:cxn modelId="{5E4915CC-D173-40E7-8744-77B2845AC722}" type="presParOf" srcId="{DBF7EA36-E462-4C68-961B-A1DBBC49E09A}" destId="{6DC68372-3839-4E8E-81D1-FDCD43D1827C}" srcOrd="0" destOrd="0" presId="urn:microsoft.com/office/officeart/2005/8/layout/bProcess4"/>
    <dgm:cxn modelId="{16D8F84D-265D-4247-8111-0AB5EA0D4767}" type="presParOf" srcId="{6DC68372-3839-4E8E-81D1-FDCD43D1827C}" destId="{D8DD7F32-B3FB-490C-97CC-2EC9EAF9C4F7}" srcOrd="0" destOrd="0" presId="urn:microsoft.com/office/officeart/2005/8/layout/bProcess4"/>
    <dgm:cxn modelId="{F436564D-5F6B-4332-A4B7-E0F0C19E870A}" type="presParOf" srcId="{6DC68372-3839-4E8E-81D1-FDCD43D1827C}" destId="{0547B607-5214-488B-A4C8-22CAB4CE0C80}" srcOrd="1" destOrd="0" presId="urn:microsoft.com/office/officeart/2005/8/layout/bProcess4"/>
    <dgm:cxn modelId="{060A9DF6-3908-4333-A7BB-0C65D4ED2602}" type="presParOf" srcId="{DBF7EA36-E462-4C68-961B-A1DBBC49E09A}" destId="{C0F9D347-5004-4EAB-A8F2-0DC5405C2163}" srcOrd="1" destOrd="0" presId="urn:microsoft.com/office/officeart/2005/8/layout/bProcess4"/>
    <dgm:cxn modelId="{300EEB31-CF41-4CC1-B6A9-5EBBDD78C8C6}" type="presParOf" srcId="{DBF7EA36-E462-4C68-961B-A1DBBC49E09A}" destId="{480E68A0-4886-4990-B438-378DF2E162EC}" srcOrd="2" destOrd="0" presId="urn:microsoft.com/office/officeart/2005/8/layout/bProcess4"/>
    <dgm:cxn modelId="{F83ADC94-5523-47FB-AA15-69B2E4D75E31}" type="presParOf" srcId="{480E68A0-4886-4990-B438-378DF2E162EC}" destId="{2E9FA731-EF61-4FDB-8D40-3DA5D58DE71D}" srcOrd="0" destOrd="0" presId="urn:microsoft.com/office/officeart/2005/8/layout/bProcess4"/>
    <dgm:cxn modelId="{A274C899-0962-49CA-BD1E-B8AB8487E4C3}" type="presParOf" srcId="{480E68A0-4886-4990-B438-378DF2E162EC}" destId="{B0ED0843-D6BE-489C-B521-B5FDA6FCBCB6}" srcOrd="1" destOrd="0" presId="urn:microsoft.com/office/officeart/2005/8/layout/bProcess4"/>
    <dgm:cxn modelId="{A7CE2A5D-5D14-4CF0-963D-AB76ACDBFDB1}" type="presParOf" srcId="{DBF7EA36-E462-4C68-961B-A1DBBC49E09A}" destId="{E678C278-D8EA-4398-847D-513F5F6BE5BB}" srcOrd="3" destOrd="0" presId="urn:microsoft.com/office/officeart/2005/8/layout/bProcess4"/>
    <dgm:cxn modelId="{833B52EB-34E3-4C5B-82F4-4E6A49AB6D31}" type="presParOf" srcId="{DBF7EA36-E462-4C68-961B-A1DBBC49E09A}" destId="{76C82FC9-DA63-49D7-A5DE-C6AE0EF40F2A}" srcOrd="4" destOrd="0" presId="urn:microsoft.com/office/officeart/2005/8/layout/bProcess4"/>
    <dgm:cxn modelId="{BBE24E4B-FFFA-46ED-AD9A-E7C03207EAFC}" type="presParOf" srcId="{76C82FC9-DA63-49D7-A5DE-C6AE0EF40F2A}" destId="{B994E43A-7BD1-414C-AB79-88F1DE9770DB}" srcOrd="0" destOrd="0" presId="urn:microsoft.com/office/officeart/2005/8/layout/bProcess4"/>
    <dgm:cxn modelId="{DAC3EFA9-B174-47FB-8772-E4EB4EAFE699}" type="presParOf" srcId="{76C82FC9-DA63-49D7-A5DE-C6AE0EF40F2A}" destId="{D5E2E0FA-A201-4863-BF4D-74E5D3A730CF}" srcOrd="1" destOrd="0" presId="urn:microsoft.com/office/officeart/2005/8/layout/bProcess4"/>
    <dgm:cxn modelId="{EEACABEC-AA48-4A1E-B53C-55023437BACA}" type="presParOf" srcId="{DBF7EA36-E462-4C68-961B-A1DBBC49E09A}" destId="{B3DA2DCC-A463-41B4-B3BC-D19AB3CA9959}" srcOrd="5" destOrd="0" presId="urn:microsoft.com/office/officeart/2005/8/layout/bProcess4"/>
    <dgm:cxn modelId="{879A3B72-FEA6-4668-BD81-53DD060CE95D}" type="presParOf" srcId="{DBF7EA36-E462-4C68-961B-A1DBBC49E09A}" destId="{C2F3FF65-9E41-463D-9982-A52FA6947E50}" srcOrd="6" destOrd="0" presId="urn:microsoft.com/office/officeart/2005/8/layout/bProcess4"/>
    <dgm:cxn modelId="{6DB0DA93-FEDA-47C8-A74C-AAEBADA1FB68}" type="presParOf" srcId="{C2F3FF65-9E41-463D-9982-A52FA6947E50}" destId="{574AB06E-0D1C-45A2-91DB-5EF16C54CF02}" srcOrd="0" destOrd="0" presId="urn:microsoft.com/office/officeart/2005/8/layout/bProcess4"/>
    <dgm:cxn modelId="{1B3BC1C6-359D-42C9-9940-5BE31DAF7BA0}" type="presParOf" srcId="{C2F3FF65-9E41-463D-9982-A52FA6947E50}" destId="{78E2522F-3AE2-487A-940F-57841FABB983}" srcOrd="1" destOrd="0" presId="urn:microsoft.com/office/officeart/2005/8/layout/bProcess4"/>
    <dgm:cxn modelId="{952996EB-0B7E-4D38-8409-560BA7B1C2EA}" type="presParOf" srcId="{DBF7EA36-E462-4C68-961B-A1DBBC49E09A}" destId="{6743FCD8-1FA7-4183-AEA3-912DE213ECFF}" srcOrd="7" destOrd="0" presId="urn:microsoft.com/office/officeart/2005/8/layout/bProcess4"/>
    <dgm:cxn modelId="{77801686-A82E-410D-AA2B-9483DFE27C81}" type="presParOf" srcId="{DBF7EA36-E462-4C68-961B-A1DBBC49E09A}" destId="{905DA154-FEB3-428D-AA7E-1E305A1F3E4E}" srcOrd="8" destOrd="0" presId="urn:microsoft.com/office/officeart/2005/8/layout/bProcess4"/>
    <dgm:cxn modelId="{4AB2F90F-C33F-42DC-B724-BA086FED3716}" type="presParOf" srcId="{905DA154-FEB3-428D-AA7E-1E305A1F3E4E}" destId="{9FCB84EB-340B-442D-AD6A-A2DBB2404C9A}" srcOrd="0" destOrd="0" presId="urn:microsoft.com/office/officeart/2005/8/layout/bProcess4"/>
    <dgm:cxn modelId="{8B180563-E5E1-4F60-8A45-64110BFBE901}" type="presParOf" srcId="{905DA154-FEB3-428D-AA7E-1E305A1F3E4E}" destId="{331ED010-8321-4494-8424-582AE9CEB710}" srcOrd="1" destOrd="0" presId="urn:microsoft.com/office/officeart/2005/8/layout/bProcess4"/>
    <dgm:cxn modelId="{368289C6-F2C3-4BE2-AF2B-1E43839B12B3}" type="presParOf" srcId="{DBF7EA36-E462-4C68-961B-A1DBBC49E09A}" destId="{54EF43EC-5683-4161-9455-AA4DF9DBCE0B}" srcOrd="9" destOrd="0" presId="urn:microsoft.com/office/officeart/2005/8/layout/bProcess4"/>
    <dgm:cxn modelId="{E613FADA-F588-4F93-8BB4-C6FB2938B8A8}" type="presParOf" srcId="{DBF7EA36-E462-4C68-961B-A1DBBC49E09A}" destId="{A1975887-DCED-4F7D-80F0-AEDF90D36E74}" srcOrd="10" destOrd="0" presId="urn:microsoft.com/office/officeart/2005/8/layout/bProcess4"/>
    <dgm:cxn modelId="{5A7367B5-A822-4B5C-9681-A165625A9866}" type="presParOf" srcId="{A1975887-DCED-4F7D-80F0-AEDF90D36E74}" destId="{2FD8E13F-5E05-4386-98CF-7DDCD21ADA95}" srcOrd="0" destOrd="0" presId="urn:microsoft.com/office/officeart/2005/8/layout/bProcess4"/>
    <dgm:cxn modelId="{0FA556A0-9552-4F74-942A-700B653B00AC}" type="presParOf" srcId="{A1975887-DCED-4F7D-80F0-AEDF90D36E74}" destId="{73C98E64-A65A-4D86-A045-4ACACCC64CA9}" srcOrd="1" destOrd="0" presId="urn:microsoft.com/office/officeart/2005/8/layout/bProcess4"/>
    <dgm:cxn modelId="{0B4BB0A0-CACC-494F-88B5-BB522E2EF5FD}" type="presParOf" srcId="{DBF7EA36-E462-4C68-961B-A1DBBC49E09A}" destId="{B719CE8B-8D70-49FE-BFC0-FEF43F5B64C8}" srcOrd="11" destOrd="0" presId="urn:microsoft.com/office/officeart/2005/8/layout/bProcess4"/>
    <dgm:cxn modelId="{2136E954-A576-4B23-9121-EAC5870DF861}" type="presParOf" srcId="{DBF7EA36-E462-4C68-961B-A1DBBC49E09A}" destId="{FFFDC908-E8BC-4E0B-87AD-E7264B5F7401}" srcOrd="12" destOrd="0" presId="urn:microsoft.com/office/officeart/2005/8/layout/bProcess4"/>
    <dgm:cxn modelId="{8885DC8E-0F03-412D-B566-6627D40B503D}" type="presParOf" srcId="{FFFDC908-E8BC-4E0B-87AD-E7264B5F7401}" destId="{0A5E96C8-071B-4EFE-8101-B6E01D53F78A}" srcOrd="0" destOrd="0" presId="urn:microsoft.com/office/officeart/2005/8/layout/bProcess4"/>
    <dgm:cxn modelId="{C886C41F-F709-42D5-835C-DA4562F6A8F1}" type="presParOf" srcId="{FFFDC908-E8BC-4E0B-87AD-E7264B5F7401}" destId="{1DA73714-59D6-42BF-BC3A-90C356A4B815}" srcOrd="1" destOrd="0" presId="urn:microsoft.com/office/officeart/2005/8/layout/bProcess4"/>
    <dgm:cxn modelId="{1BF85BCF-ACCE-4D35-8701-F8B41CCDAC91}" type="presParOf" srcId="{DBF7EA36-E462-4C68-961B-A1DBBC49E09A}" destId="{333E85F0-A5A4-4D51-BDC2-945F29C0695C}" srcOrd="13" destOrd="0" presId="urn:microsoft.com/office/officeart/2005/8/layout/bProcess4"/>
    <dgm:cxn modelId="{507F9869-05E8-4EB8-8B39-62E1785B7E55}" type="presParOf" srcId="{DBF7EA36-E462-4C68-961B-A1DBBC49E09A}" destId="{8C9D4839-A246-431B-B3D5-D6617AA378D0}" srcOrd="14" destOrd="0" presId="urn:microsoft.com/office/officeart/2005/8/layout/bProcess4"/>
    <dgm:cxn modelId="{1FA3EF3C-B162-4944-BD2B-AB97705BF987}" type="presParOf" srcId="{8C9D4839-A246-431B-B3D5-D6617AA378D0}" destId="{6CD103C3-03E2-4AB9-AE9E-DB7EC309CB5D}" srcOrd="0" destOrd="0" presId="urn:microsoft.com/office/officeart/2005/8/layout/bProcess4"/>
    <dgm:cxn modelId="{23969E3E-4A11-4C20-81A4-84E4FD828947}" type="presParOf" srcId="{8C9D4839-A246-431B-B3D5-D6617AA378D0}" destId="{C32A961D-F7F8-4398-A098-64DDE5106C2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94E0AC-C783-4DD3-9A55-47BA76BD0451}" type="doc">
      <dgm:prSet loTypeId="urn:microsoft.com/office/officeart/2005/8/layout/bProcess4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115C8BE9-C780-4870-A8B7-AC079E4B2D50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阿斗散步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791E8EEB-89FB-4E62-9646-2E264F7A2049}" type="parTrans" cxnId="{FEF77A6B-1E79-4AA4-B567-BD20F7AECC23}">
      <dgm:prSet/>
      <dgm:spPr/>
      <dgm:t>
        <a:bodyPr/>
        <a:lstStyle/>
        <a:p>
          <a:endParaRPr lang="zh-TW" altLang="en-US"/>
        </a:p>
      </dgm:t>
    </dgm:pt>
    <dgm:pt modelId="{B77EA54F-8CD6-4B57-87E4-BB6C94948A5D}" type="sibTrans" cxnId="{FEF77A6B-1E79-4AA4-B567-BD20F7AECC23}">
      <dgm:prSet/>
      <dgm:spPr/>
      <dgm:t>
        <a:bodyPr/>
        <a:lstStyle/>
        <a:p>
          <a:endParaRPr lang="zh-TW" altLang="en-US"/>
        </a:p>
      </dgm:t>
    </dgm:pt>
    <dgm:pt modelId="{B6533FD7-6EEE-433D-A49C-A6FF975A4424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遇到？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5938FF91-D94D-42E9-88E4-32CB44CB73F2}" type="parTrans" cxnId="{A30A6FEA-8347-4959-9436-586A5AF0F0EE}">
      <dgm:prSet/>
      <dgm:spPr/>
      <dgm:t>
        <a:bodyPr/>
        <a:lstStyle/>
        <a:p>
          <a:endParaRPr lang="zh-TW" altLang="en-US"/>
        </a:p>
      </dgm:t>
    </dgm:pt>
    <dgm:pt modelId="{AC10799A-347F-4BA6-895E-B31DEC263053}" type="sibTrans" cxnId="{A30A6FEA-8347-4959-9436-586A5AF0F0EE}">
      <dgm:prSet/>
      <dgm:spPr/>
      <dgm:t>
        <a:bodyPr/>
        <a:lstStyle/>
        <a:p>
          <a:endParaRPr lang="zh-TW" altLang="en-US"/>
        </a:p>
      </dgm:t>
    </dgm:pt>
    <dgm:pt modelId="{25FD1C31-AD92-4596-AEF4-F17DD6D0A5AC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邀約？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FE357D4A-7ED1-4524-B618-4B0D31DB6CAB}" type="parTrans" cxnId="{D392DE28-A86B-490E-8B17-0C8CEC231AA5}">
      <dgm:prSet/>
      <dgm:spPr/>
      <dgm:t>
        <a:bodyPr/>
        <a:lstStyle/>
        <a:p>
          <a:endParaRPr lang="zh-TW" altLang="en-US"/>
        </a:p>
      </dgm:t>
    </dgm:pt>
    <dgm:pt modelId="{CE0EC3C2-06D7-4321-9770-762B30BD1667}" type="sibTrans" cxnId="{D392DE28-A86B-490E-8B17-0C8CEC231AA5}">
      <dgm:prSet/>
      <dgm:spPr/>
      <dgm:t>
        <a:bodyPr/>
        <a:lstStyle/>
        <a:p>
          <a:endParaRPr lang="zh-TW" altLang="en-US"/>
        </a:p>
      </dgm:t>
    </dgm:pt>
    <dgm:pt modelId="{1309DCA8-1731-4D91-8B74-64B53A5E1801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阿斗說？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1D767B29-5C1B-4126-B708-545FF03DBCF7}" type="parTrans" cxnId="{6C53EFA7-E2F4-479E-9640-2B9F8434671F}">
      <dgm:prSet/>
      <dgm:spPr/>
      <dgm:t>
        <a:bodyPr/>
        <a:lstStyle/>
        <a:p>
          <a:endParaRPr lang="zh-TW" altLang="en-US"/>
        </a:p>
      </dgm:t>
    </dgm:pt>
    <dgm:pt modelId="{E472200D-41CB-4AA9-8BB3-E48849951014}" type="sibTrans" cxnId="{6C53EFA7-E2F4-479E-9640-2B9F8434671F}">
      <dgm:prSet/>
      <dgm:spPr/>
      <dgm:t>
        <a:bodyPr/>
        <a:lstStyle/>
        <a:p>
          <a:endParaRPr lang="zh-TW" altLang="en-US"/>
        </a:p>
      </dgm:t>
    </dgm:pt>
    <dgm:pt modelId="{54500777-C0A2-4244-A908-09EFCA6CF1A1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跟？有約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1342C131-FDB2-4B28-B56B-36E443FAEA1A}" type="parTrans" cxnId="{D0521E99-839F-40FD-A1DA-5C70FAE8AAFB}">
      <dgm:prSet/>
      <dgm:spPr/>
      <dgm:t>
        <a:bodyPr/>
        <a:lstStyle/>
        <a:p>
          <a:endParaRPr lang="zh-TW" altLang="en-US"/>
        </a:p>
      </dgm:t>
    </dgm:pt>
    <dgm:pt modelId="{969C7C62-253A-422D-AEB1-BAB834884300}" type="sibTrans" cxnId="{D0521E99-839F-40FD-A1DA-5C70FAE8AAFB}">
      <dgm:prSet/>
      <dgm:spPr/>
      <dgm:t>
        <a:bodyPr/>
        <a:lstStyle/>
        <a:p>
          <a:endParaRPr lang="zh-TW" altLang="en-US"/>
        </a:p>
      </dgm:t>
    </dgm:pt>
    <dgm:pt modelId="{EE5B2FF7-666F-4C4B-99DB-3D68D2CEA7EC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誰是古飛樂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404413F9-D172-47BC-B049-F16DF50E99C3}" type="parTrans" cxnId="{CA625F3F-9217-42A2-AB83-3D265CC66032}">
      <dgm:prSet/>
      <dgm:spPr/>
      <dgm:t>
        <a:bodyPr/>
        <a:lstStyle/>
        <a:p>
          <a:endParaRPr lang="zh-TW" altLang="en-US"/>
        </a:p>
      </dgm:t>
    </dgm:pt>
    <dgm:pt modelId="{DC355CD8-774F-41A5-B596-15A562798D88}" type="sibTrans" cxnId="{CA625F3F-9217-42A2-AB83-3D265CC66032}">
      <dgm:prSet/>
      <dgm:spPr/>
      <dgm:t>
        <a:bodyPr/>
        <a:lstStyle/>
        <a:p>
          <a:endParaRPr lang="zh-TW" altLang="en-US"/>
        </a:p>
      </dgm:t>
    </dgm:pt>
    <dgm:pt modelId="{D8D881D1-D55A-4E53-98C8-4C0F2BA6D612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古飛樂愛吃？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51362695-50AE-40F5-AE1B-4C5A3EDE48C9}" type="parTrans" cxnId="{54EF4C53-52CD-4469-9A92-67A1385F090D}">
      <dgm:prSet/>
      <dgm:spPr/>
      <dgm:t>
        <a:bodyPr/>
        <a:lstStyle/>
        <a:p>
          <a:endParaRPr lang="zh-TW" altLang="en-US"/>
        </a:p>
      </dgm:t>
    </dgm:pt>
    <dgm:pt modelId="{A30EE408-B44B-48B0-B48E-E5A128E98BDC}" type="sibTrans" cxnId="{54EF4C53-52CD-4469-9A92-67A1385F090D}">
      <dgm:prSet/>
      <dgm:spPr/>
      <dgm:t>
        <a:bodyPr/>
        <a:lstStyle/>
        <a:p>
          <a:endParaRPr lang="zh-TW" altLang="en-US"/>
        </a:p>
      </dgm:t>
    </dgm:pt>
    <dgm:pt modelId="{1C06B607-9CC4-4DEA-963E-DDA86FBB49A8}">
      <dgm:prSet phldrT="[文字]" custT="1"/>
      <dgm:spPr/>
      <dgm:t>
        <a:bodyPr/>
        <a:lstStyle/>
        <a:p>
          <a:r>
            <a:rPr lang="zh-TW" altLang="en-US" sz="2400" dirty="0" smtClean="0">
              <a:latin typeface="華康圓體注音" pitchFamily="18" charset="-120"/>
              <a:ea typeface="華康圓體注音" pitchFamily="18" charset="-120"/>
            </a:rPr>
            <a:t>？</a:t>
          </a:r>
          <a:endParaRPr lang="zh-TW" altLang="en-US" sz="2400" dirty="0">
            <a:latin typeface="華康圓體注音" pitchFamily="18" charset="-120"/>
            <a:ea typeface="華康圓體注音" pitchFamily="18" charset="-120"/>
          </a:endParaRPr>
        </a:p>
      </dgm:t>
    </dgm:pt>
    <dgm:pt modelId="{C050A9C5-E837-430C-97F3-AD8B68064D06}" type="sibTrans" cxnId="{6B67E3C6-BA2B-422D-8243-BB003710412F}">
      <dgm:prSet/>
      <dgm:spPr/>
      <dgm:t>
        <a:bodyPr/>
        <a:lstStyle/>
        <a:p>
          <a:endParaRPr lang="zh-TW" altLang="en-US"/>
        </a:p>
      </dgm:t>
    </dgm:pt>
    <dgm:pt modelId="{CCA8E7AB-62DD-47CB-B53F-752682D729CF}" type="parTrans" cxnId="{6B67E3C6-BA2B-422D-8243-BB003710412F}">
      <dgm:prSet/>
      <dgm:spPr/>
      <dgm:t>
        <a:bodyPr/>
        <a:lstStyle/>
        <a:p>
          <a:endParaRPr lang="zh-TW" altLang="en-US"/>
        </a:p>
      </dgm:t>
    </dgm:pt>
    <dgm:pt modelId="{DBF7EA36-E462-4C68-961B-A1DBBC49E09A}" type="pres">
      <dgm:prSet presAssocID="{A494E0AC-C783-4DD3-9A55-47BA76BD045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C68372-3839-4E8E-81D1-FDCD43D1827C}" type="pres">
      <dgm:prSet presAssocID="{115C8BE9-C780-4870-A8B7-AC079E4B2D50}" presName="compNode" presStyleCnt="0"/>
      <dgm:spPr/>
    </dgm:pt>
    <dgm:pt modelId="{D8DD7F32-B3FB-490C-97CC-2EC9EAF9C4F7}" type="pres">
      <dgm:prSet presAssocID="{115C8BE9-C780-4870-A8B7-AC079E4B2D50}" presName="dummyConnPt" presStyleCnt="0"/>
      <dgm:spPr/>
    </dgm:pt>
    <dgm:pt modelId="{0547B607-5214-488B-A4C8-22CAB4CE0C80}" type="pres">
      <dgm:prSet presAssocID="{115C8BE9-C780-4870-A8B7-AC079E4B2D5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F9D347-5004-4EAB-A8F2-0DC5405C2163}" type="pres">
      <dgm:prSet presAssocID="{B77EA54F-8CD6-4B57-87E4-BB6C94948A5D}" presName="sibTrans" presStyleLbl="bgSibTrans2D1" presStyleIdx="0" presStyleCnt="7"/>
      <dgm:spPr/>
      <dgm:t>
        <a:bodyPr/>
        <a:lstStyle/>
        <a:p>
          <a:endParaRPr lang="zh-TW" altLang="en-US"/>
        </a:p>
      </dgm:t>
    </dgm:pt>
    <dgm:pt modelId="{480E68A0-4886-4990-B438-378DF2E162EC}" type="pres">
      <dgm:prSet presAssocID="{B6533FD7-6EEE-433D-A49C-A6FF975A4424}" presName="compNode" presStyleCnt="0"/>
      <dgm:spPr/>
    </dgm:pt>
    <dgm:pt modelId="{2E9FA731-EF61-4FDB-8D40-3DA5D58DE71D}" type="pres">
      <dgm:prSet presAssocID="{B6533FD7-6EEE-433D-A49C-A6FF975A4424}" presName="dummyConnPt" presStyleCnt="0"/>
      <dgm:spPr/>
    </dgm:pt>
    <dgm:pt modelId="{B0ED0843-D6BE-489C-B521-B5FDA6FCBCB6}" type="pres">
      <dgm:prSet presAssocID="{B6533FD7-6EEE-433D-A49C-A6FF975A4424}" presName="node" presStyleLbl="node1" presStyleIdx="1" presStyleCnt="8" custLinFactNeighborX="3146" custLinFactNeighborY="55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78C278-D8EA-4398-847D-513F5F6BE5BB}" type="pres">
      <dgm:prSet presAssocID="{AC10799A-347F-4BA6-895E-B31DEC263053}" presName="sibTrans" presStyleLbl="bgSibTrans2D1" presStyleIdx="1" presStyleCnt="7"/>
      <dgm:spPr/>
      <dgm:t>
        <a:bodyPr/>
        <a:lstStyle/>
        <a:p>
          <a:endParaRPr lang="zh-TW" altLang="en-US"/>
        </a:p>
      </dgm:t>
    </dgm:pt>
    <dgm:pt modelId="{76C82FC9-DA63-49D7-A5DE-C6AE0EF40F2A}" type="pres">
      <dgm:prSet presAssocID="{25FD1C31-AD92-4596-AEF4-F17DD6D0A5AC}" presName="compNode" presStyleCnt="0"/>
      <dgm:spPr/>
    </dgm:pt>
    <dgm:pt modelId="{B994E43A-7BD1-414C-AB79-88F1DE9770DB}" type="pres">
      <dgm:prSet presAssocID="{25FD1C31-AD92-4596-AEF4-F17DD6D0A5AC}" presName="dummyConnPt" presStyleCnt="0"/>
      <dgm:spPr/>
    </dgm:pt>
    <dgm:pt modelId="{D5E2E0FA-A201-4863-BF4D-74E5D3A730CF}" type="pres">
      <dgm:prSet presAssocID="{25FD1C31-AD92-4596-AEF4-F17DD6D0A5A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DA2DCC-A463-41B4-B3BC-D19AB3CA9959}" type="pres">
      <dgm:prSet presAssocID="{CE0EC3C2-06D7-4321-9770-762B30BD1667}" presName="sibTrans" presStyleLbl="bgSibTrans2D1" presStyleIdx="2" presStyleCnt="7"/>
      <dgm:spPr/>
      <dgm:t>
        <a:bodyPr/>
        <a:lstStyle/>
        <a:p>
          <a:endParaRPr lang="zh-TW" altLang="en-US"/>
        </a:p>
      </dgm:t>
    </dgm:pt>
    <dgm:pt modelId="{C2F3FF65-9E41-463D-9982-A52FA6947E50}" type="pres">
      <dgm:prSet presAssocID="{1309DCA8-1731-4D91-8B74-64B53A5E1801}" presName="compNode" presStyleCnt="0"/>
      <dgm:spPr/>
    </dgm:pt>
    <dgm:pt modelId="{574AB06E-0D1C-45A2-91DB-5EF16C54CF02}" type="pres">
      <dgm:prSet presAssocID="{1309DCA8-1731-4D91-8B74-64B53A5E1801}" presName="dummyConnPt" presStyleCnt="0"/>
      <dgm:spPr/>
    </dgm:pt>
    <dgm:pt modelId="{78E2522F-3AE2-487A-940F-57841FABB983}" type="pres">
      <dgm:prSet presAssocID="{1309DCA8-1731-4D91-8B74-64B53A5E180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43FCD8-1FA7-4183-AEA3-912DE213ECFF}" type="pres">
      <dgm:prSet presAssocID="{E472200D-41CB-4AA9-8BB3-E48849951014}" presName="sibTrans" presStyleLbl="bgSibTrans2D1" presStyleIdx="3" presStyleCnt="7"/>
      <dgm:spPr/>
      <dgm:t>
        <a:bodyPr/>
        <a:lstStyle/>
        <a:p>
          <a:endParaRPr lang="zh-TW" altLang="en-US"/>
        </a:p>
      </dgm:t>
    </dgm:pt>
    <dgm:pt modelId="{905DA154-FEB3-428D-AA7E-1E305A1F3E4E}" type="pres">
      <dgm:prSet presAssocID="{54500777-C0A2-4244-A908-09EFCA6CF1A1}" presName="compNode" presStyleCnt="0"/>
      <dgm:spPr/>
    </dgm:pt>
    <dgm:pt modelId="{9FCB84EB-340B-442D-AD6A-A2DBB2404C9A}" type="pres">
      <dgm:prSet presAssocID="{54500777-C0A2-4244-A908-09EFCA6CF1A1}" presName="dummyConnPt" presStyleCnt="0"/>
      <dgm:spPr/>
    </dgm:pt>
    <dgm:pt modelId="{331ED010-8321-4494-8424-582AE9CEB710}" type="pres">
      <dgm:prSet presAssocID="{54500777-C0A2-4244-A908-09EFCA6CF1A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EF43EC-5683-4161-9455-AA4DF9DBCE0B}" type="pres">
      <dgm:prSet presAssocID="{969C7C62-253A-422D-AEB1-BAB834884300}" presName="sibTrans" presStyleLbl="bgSibTrans2D1" presStyleIdx="4" presStyleCnt="7"/>
      <dgm:spPr/>
      <dgm:t>
        <a:bodyPr/>
        <a:lstStyle/>
        <a:p>
          <a:endParaRPr lang="zh-TW" altLang="en-US"/>
        </a:p>
      </dgm:t>
    </dgm:pt>
    <dgm:pt modelId="{A1975887-DCED-4F7D-80F0-AEDF90D36E74}" type="pres">
      <dgm:prSet presAssocID="{EE5B2FF7-666F-4C4B-99DB-3D68D2CEA7EC}" presName="compNode" presStyleCnt="0"/>
      <dgm:spPr/>
    </dgm:pt>
    <dgm:pt modelId="{2FD8E13F-5E05-4386-98CF-7DDCD21ADA95}" type="pres">
      <dgm:prSet presAssocID="{EE5B2FF7-666F-4C4B-99DB-3D68D2CEA7EC}" presName="dummyConnPt" presStyleCnt="0"/>
      <dgm:spPr/>
    </dgm:pt>
    <dgm:pt modelId="{73C98E64-A65A-4D86-A045-4ACACCC64CA9}" type="pres">
      <dgm:prSet presAssocID="{EE5B2FF7-666F-4C4B-99DB-3D68D2CEA7E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19CE8B-8D70-49FE-BFC0-FEF43F5B64C8}" type="pres">
      <dgm:prSet presAssocID="{DC355CD8-774F-41A5-B596-15A562798D88}" presName="sibTrans" presStyleLbl="bgSibTrans2D1" presStyleIdx="5" presStyleCnt="7"/>
      <dgm:spPr/>
      <dgm:t>
        <a:bodyPr/>
        <a:lstStyle/>
        <a:p>
          <a:endParaRPr lang="zh-TW" altLang="en-US"/>
        </a:p>
      </dgm:t>
    </dgm:pt>
    <dgm:pt modelId="{FFFDC908-E8BC-4E0B-87AD-E7264B5F7401}" type="pres">
      <dgm:prSet presAssocID="{D8D881D1-D55A-4E53-98C8-4C0F2BA6D612}" presName="compNode" presStyleCnt="0"/>
      <dgm:spPr/>
    </dgm:pt>
    <dgm:pt modelId="{0A5E96C8-071B-4EFE-8101-B6E01D53F78A}" type="pres">
      <dgm:prSet presAssocID="{D8D881D1-D55A-4E53-98C8-4C0F2BA6D612}" presName="dummyConnPt" presStyleCnt="0"/>
      <dgm:spPr/>
    </dgm:pt>
    <dgm:pt modelId="{1DA73714-59D6-42BF-BC3A-90C356A4B815}" type="pres">
      <dgm:prSet presAssocID="{D8D881D1-D55A-4E53-98C8-4C0F2BA6D61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3E85F0-A5A4-4D51-BDC2-945F29C0695C}" type="pres">
      <dgm:prSet presAssocID="{A30EE408-B44B-48B0-B48E-E5A128E98BDC}" presName="sibTrans" presStyleLbl="bgSibTrans2D1" presStyleIdx="6" presStyleCnt="7"/>
      <dgm:spPr/>
      <dgm:t>
        <a:bodyPr/>
        <a:lstStyle/>
        <a:p>
          <a:endParaRPr lang="zh-TW" altLang="en-US"/>
        </a:p>
      </dgm:t>
    </dgm:pt>
    <dgm:pt modelId="{8C9D4839-A246-431B-B3D5-D6617AA378D0}" type="pres">
      <dgm:prSet presAssocID="{1C06B607-9CC4-4DEA-963E-DDA86FBB49A8}" presName="compNode" presStyleCnt="0"/>
      <dgm:spPr/>
    </dgm:pt>
    <dgm:pt modelId="{6CD103C3-03E2-4AB9-AE9E-DB7EC309CB5D}" type="pres">
      <dgm:prSet presAssocID="{1C06B607-9CC4-4DEA-963E-DDA86FBB49A8}" presName="dummyConnPt" presStyleCnt="0"/>
      <dgm:spPr/>
    </dgm:pt>
    <dgm:pt modelId="{C32A961D-F7F8-4398-A098-64DDE5106C2B}" type="pres">
      <dgm:prSet presAssocID="{1C06B607-9CC4-4DEA-963E-DDA86FBB49A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67E3C6-BA2B-422D-8243-BB003710412F}" srcId="{A494E0AC-C783-4DD3-9A55-47BA76BD0451}" destId="{1C06B607-9CC4-4DEA-963E-DDA86FBB49A8}" srcOrd="7" destOrd="0" parTransId="{CCA8E7AB-62DD-47CB-B53F-752682D729CF}" sibTransId="{C050A9C5-E837-430C-97F3-AD8B68064D06}"/>
    <dgm:cxn modelId="{6C8BE678-3D37-4C87-ABDF-67C9A9AE0B41}" type="presOf" srcId="{A30EE408-B44B-48B0-B48E-E5A128E98BDC}" destId="{333E85F0-A5A4-4D51-BDC2-945F29C0695C}" srcOrd="0" destOrd="0" presId="urn:microsoft.com/office/officeart/2005/8/layout/bProcess4"/>
    <dgm:cxn modelId="{A30A6FEA-8347-4959-9436-586A5AF0F0EE}" srcId="{A494E0AC-C783-4DD3-9A55-47BA76BD0451}" destId="{B6533FD7-6EEE-433D-A49C-A6FF975A4424}" srcOrd="1" destOrd="0" parTransId="{5938FF91-D94D-42E9-88E4-32CB44CB73F2}" sibTransId="{AC10799A-347F-4BA6-895E-B31DEC263053}"/>
    <dgm:cxn modelId="{35DBAB47-CA55-468C-A907-03DF3084EEEB}" type="presOf" srcId="{D8D881D1-D55A-4E53-98C8-4C0F2BA6D612}" destId="{1DA73714-59D6-42BF-BC3A-90C356A4B815}" srcOrd="0" destOrd="0" presId="urn:microsoft.com/office/officeart/2005/8/layout/bProcess4"/>
    <dgm:cxn modelId="{B3FD9AD8-5599-4252-94FE-282E964DF0DE}" type="presOf" srcId="{B77EA54F-8CD6-4B57-87E4-BB6C94948A5D}" destId="{C0F9D347-5004-4EAB-A8F2-0DC5405C2163}" srcOrd="0" destOrd="0" presId="urn:microsoft.com/office/officeart/2005/8/layout/bProcess4"/>
    <dgm:cxn modelId="{2BF366DF-ED33-4B48-8178-17EE2DB9FA57}" type="presOf" srcId="{AC10799A-347F-4BA6-895E-B31DEC263053}" destId="{E678C278-D8EA-4398-847D-513F5F6BE5BB}" srcOrd="0" destOrd="0" presId="urn:microsoft.com/office/officeart/2005/8/layout/bProcess4"/>
    <dgm:cxn modelId="{08CBA8F6-E1E4-4D79-BAB7-AFE7BBF74B91}" type="presOf" srcId="{DC355CD8-774F-41A5-B596-15A562798D88}" destId="{B719CE8B-8D70-49FE-BFC0-FEF43F5B64C8}" srcOrd="0" destOrd="0" presId="urn:microsoft.com/office/officeart/2005/8/layout/bProcess4"/>
    <dgm:cxn modelId="{2CB2341A-7EA6-4CAB-90E2-C32039485218}" type="presOf" srcId="{969C7C62-253A-422D-AEB1-BAB834884300}" destId="{54EF43EC-5683-4161-9455-AA4DF9DBCE0B}" srcOrd="0" destOrd="0" presId="urn:microsoft.com/office/officeart/2005/8/layout/bProcess4"/>
    <dgm:cxn modelId="{FEF77A6B-1E79-4AA4-B567-BD20F7AECC23}" srcId="{A494E0AC-C783-4DD3-9A55-47BA76BD0451}" destId="{115C8BE9-C780-4870-A8B7-AC079E4B2D50}" srcOrd="0" destOrd="0" parTransId="{791E8EEB-89FB-4E62-9646-2E264F7A2049}" sibTransId="{B77EA54F-8CD6-4B57-87E4-BB6C94948A5D}"/>
    <dgm:cxn modelId="{FCACC928-BF8B-4C88-9102-A24521D6BD9D}" type="presOf" srcId="{25FD1C31-AD92-4596-AEF4-F17DD6D0A5AC}" destId="{D5E2E0FA-A201-4863-BF4D-74E5D3A730CF}" srcOrd="0" destOrd="0" presId="urn:microsoft.com/office/officeart/2005/8/layout/bProcess4"/>
    <dgm:cxn modelId="{D392DE28-A86B-490E-8B17-0C8CEC231AA5}" srcId="{A494E0AC-C783-4DD3-9A55-47BA76BD0451}" destId="{25FD1C31-AD92-4596-AEF4-F17DD6D0A5AC}" srcOrd="2" destOrd="0" parTransId="{FE357D4A-7ED1-4524-B618-4B0D31DB6CAB}" sibTransId="{CE0EC3C2-06D7-4321-9770-762B30BD1667}"/>
    <dgm:cxn modelId="{CA625F3F-9217-42A2-AB83-3D265CC66032}" srcId="{A494E0AC-C783-4DD3-9A55-47BA76BD0451}" destId="{EE5B2FF7-666F-4C4B-99DB-3D68D2CEA7EC}" srcOrd="5" destOrd="0" parTransId="{404413F9-D172-47BC-B049-F16DF50E99C3}" sibTransId="{DC355CD8-774F-41A5-B596-15A562798D88}"/>
    <dgm:cxn modelId="{63FE2BD2-39DD-480D-B0F9-5D896E09FEE6}" type="presOf" srcId="{B6533FD7-6EEE-433D-A49C-A6FF975A4424}" destId="{B0ED0843-D6BE-489C-B521-B5FDA6FCBCB6}" srcOrd="0" destOrd="0" presId="urn:microsoft.com/office/officeart/2005/8/layout/bProcess4"/>
    <dgm:cxn modelId="{C06E182E-AD0A-4C7F-9EA9-06762515C74F}" type="presOf" srcId="{115C8BE9-C780-4870-A8B7-AC079E4B2D50}" destId="{0547B607-5214-488B-A4C8-22CAB4CE0C80}" srcOrd="0" destOrd="0" presId="urn:microsoft.com/office/officeart/2005/8/layout/bProcess4"/>
    <dgm:cxn modelId="{D0521E99-839F-40FD-A1DA-5C70FAE8AAFB}" srcId="{A494E0AC-C783-4DD3-9A55-47BA76BD0451}" destId="{54500777-C0A2-4244-A908-09EFCA6CF1A1}" srcOrd="4" destOrd="0" parTransId="{1342C131-FDB2-4B28-B56B-36E443FAEA1A}" sibTransId="{969C7C62-253A-422D-AEB1-BAB834884300}"/>
    <dgm:cxn modelId="{59B03B82-0FB4-42AD-87CC-F3F397D7F625}" type="presOf" srcId="{54500777-C0A2-4244-A908-09EFCA6CF1A1}" destId="{331ED010-8321-4494-8424-582AE9CEB710}" srcOrd="0" destOrd="0" presId="urn:microsoft.com/office/officeart/2005/8/layout/bProcess4"/>
    <dgm:cxn modelId="{5A07FE4E-FE70-4ED3-AC7A-D238FE74D47E}" type="presOf" srcId="{CE0EC3C2-06D7-4321-9770-762B30BD1667}" destId="{B3DA2DCC-A463-41B4-B3BC-D19AB3CA9959}" srcOrd="0" destOrd="0" presId="urn:microsoft.com/office/officeart/2005/8/layout/bProcess4"/>
    <dgm:cxn modelId="{FD4AA667-8A56-432D-972E-93A0C0294B30}" type="presOf" srcId="{E472200D-41CB-4AA9-8BB3-E48849951014}" destId="{6743FCD8-1FA7-4183-AEA3-912DE213ECFF}" srcOrd="0" destOrd="0" presId="urn:microsoft.com/office/officeart/2005/8/layout/bProcess4"/>
    <dgm:cxn modelId="{4859AE84-DE4A-4F51-AE5A-5D0FA53CB969}" type="presOf" srcId="{1C06B607-9CC4-4DEA-963E-DDA86FBB49A8}" destId="{C32A961D-F7F8-4398-A098-64DDE5106C2B}" srcOrd="0" destOrd="0" presId="urn:microsoft.com/office/officeart/2005/8/layout/bProcess4"/>
    <dgm:cxn modelId="{6C53EFA7-E2F4-479E-9640-2B9F8434671F}" srcId="{A494E0AC-C783-4DD3-9A55-47BA76BD0451}" destId="{1309DCA8-1731-4D91-8B74-64B53A5E1801}" srcOrd="3" destOrd="0" parTransId="{1D767B29-5C1B-4126-B708-545FF03DBCF7}" sibTransId="{E472200D-41CB-4AA9-8BB3-E48849951014}"/>
    <dgm:cxn modelId="{ECD9F217-E9C0-4696-A3FD-2573E949CC0B}" type="presOf" srcId="{A494E0AC-C783-4DD3-9A55-47BA76BD0451}" destId="{DBF7EA36-E462-4C68-961B-A1DBBC49E09A}" srcOrd="0" destOrd="0" presId="urn:microsoft.com/office/officeart/2005/8/layout/bProcess4"/>
    <dgm:cxn modelId="{E3FDD697-09B6-4BFA-B565-57EAA7522CED}" type="presOf" srcId="{1309DCA8-1731-4D91-8B74-64B53A5E1801}" destId="{78E2522F-3AE2-487A-940F-57841FABB983}" srcOrd="0" destOrd="0" presId="urn:microsoft.com/office/officeart/2005/8/layout/bProcess4"/>
    <dgm:cxn modelId="{54EF4C53-52CD-4469-9A92-67A1385F090D}" srcId="{A494E0AC-C783-4DD3-9A55-47BA76BD0451}" destId="{D8D881D1-D55A-4E53-98C8-4C0F2BA6D612}" srcOrd="6" destOrd="0" parTransId="{51362695-50AE-40F5-AE1B-4C5A3EDE48C9}" sibTransId="{A30EE408-B44B-48B0-B48E-E5A128E98BDC}"/>
    <dgm:cxn modelId="{D284AA82-EABF-4842-BC6C-D96E97314164}" type="presOf" srcId="{EE5B2FF7-666F-4C4B-99DB-3D68D2CEA7EC}" destId="{73C98E64-A65A-4D86-A045-4ACACCC64CA9}" srcOrd="0" destOrd="0" presId="urn:microsoft.com/office/officeart/2005/8/layout/bProcess4"/>
    <dgm:cxn modelId="{F63E3EE1-99EB-4DFE-AD8B-5C5D04C52911}" type="presParOf" srcId="{DBF7EA36-E462-4C68-961B-A1DBBC49E09A}" destId="{6DC68372-3839-4E8E-81D1-FDCD43D1827C}" srcOrd="0" destOrd="0" presId="urn:microsoft.com/office/officeart/2005/8/layout/bProcess4"/>
    <dgm:cxn modelId="{3B1D32D5-418B-462A-A98B-59925ADACA40}" type="presParOf" srcId="{6DC68372-3839-4E8E-81D1-FDCD43D1827C}" destId="{D8DD7F32-B3FB-490C-97CC-2EC9EAF9C4F7}" srcOrd="0" destOrd="0" presId="urn:microsoft.com/office/officeart/2005/8/layout/bProcess4"/>
    <dgm:cxn modelId="{33A9FE2B-2172-44AF-9CF4-8E4F8A202327}" type="presParOf" srcId="{6DC68372-3839-4E8E-81D1-FDCD43D1827C}" destId="{0547B607-5214-488B-A4C8-22CAB4CE0C80}" srcOrd="1" destOrd="0" presId="urn:microsoft.com/office/officeart/2005/8/layout/bProcess4"/>
    <dgm:cxn modelId="{43013DBA-7E26-43A0-9D22-DCE73DEE5DC1}" type="presParOf" srcId="{DBF7EA36-E462-4C68-961B-A1DBBC49E09A}" destId="{C0F9D347-5004-4EAB-A8F2-0DC5405C2163}" srcOrd="1" destOrd="0" presId="urn:microsoft.com/office/officeart/2005/8/layout/bProcess4"/>
    <dgm:cxn modelId="{D5D7EC92-2A5F-43A0-B93E-918F04A5732D}" type="presParOf" srcId="{DBF7EA36-E462-4C68-961B-A1DBBC49E09A}" destId="{480E68A0-4886-4990-B438-378DF2E162EC}" srcOrd="2" destOrd="0" presId="urn:microsoft.com/office/officeart/2005/8/layout/bProcess4"/>
    <dgm:cxn modelId="{7B241A6A-BD2F-4010-AC36-6A6975A66E6B}" type="presParOf" srcId="{480E68A0-4886-4990-B438-378DF2E162EC}" destId="{2E9FA731-EF61-4FDB-8D40-3DA5D58DE71D}" srcOrd="0" destOrd="0" presId="urn:microsoft.com/office/officeart/2005/8/layout/bProcess4"/>
    <dgm:cxn modelId="{CD7D6C4C-5118-462B-A69A-8E8EE712C9F3}" type="presParOf" srcId="{480E68A0-4886-4990-B438-378DF2E162EC}" destId="{B0ED0843-D6BE-489C-B521-B5FDA6FCBCB6}" srcOrd="1" destOrd="0" presId="urn:microsoft.com/office/officeart/2005/8/layout/bProcess4"/>
    <dgm:cxn modelId="{E19973BE-78FB-4204-AE1A-438B4770C7FD}" type="presParOf" srcId="{DBF7EA36-E462-4C68-961B-A1DBBC49E09A}" destId="{E678C278-D8EA-4398-847D-513F5F6BE5BB}" srcOrd="3" destOrd="0" presId="urn:microsoft.com/office/officeart/2005/8/layout/bProcess4"/>
    <dgm:cxn modelId="{D595BE6B-4200-4883-9C52-652FBA556C01}" type="presParOf" srcId="{DBF7EA36-E462-4C68-961B-A1DBBC49E09A}" destId="{76C82FC9-DA63-49D7-A5DE-C6AE0EF40F2A}" srcOrd="4" destOrd="0" presId="urn:microsoft.com/office/officeart/2005/8/layout/bProcess4"/>
    <dgm:cxn modelId="{67EBA0AC-171E-48B1-A575-2A41BC9A1CCA}" type="presParOf" srcId="{76C82FC9-DA63-49D7-A5DE-C6AE0EF40F2A}" destId="{B994E43A-7BD1-414C-AB79-88F1DE9770DB}" srcOrd="0" destOrd="0" presId="urn:microsoft.com/office/officeart/2005/8/layout/bProcess4"/>
    <dgm:cxn modelId="{D23E1253-DC94-4D11-BFE2-08141D1EF5B3}" type="presParOf" srcId="{76C82FC9-DA63-49D7-A5DE-C6AE0EF40F2A}" destId="{D5E2E0FA-A201-4863-BF4D-74E5D3A730CF}" srcOrd="1" destOrd="0" presId="urn:microsoft.com/office/officeart/2005/8/layout/bProcess4"/>
    <dgm:cxn modelId="{9F9F1B8A-1664-4241-9133-5A547DA5B9BE}" type="presParOf" srcId="{DBF7EA36-E462-4C68-961B-A1DBBC49E09A}" destId="{B3DA2DCC-A463-41B4-B3BC-D19AB3CA9959}" srcOrd="5" destOrd="0" presId="urn:microsoft.com/office/officeart/2005/8/layout/bProcess4"/>
    <dgm:cxn modelId="{C62B33EC-D915-42E2-A282-CFFB4EF4383B}" type="presParOf" srcId="{DBF7EA36-E462-4C68-961B-A1DBBC49E09A}" destId="{C2F3FF65-9E41-463D-9982-A52FA6947E50}" srcOrd="6" destOrd="0" presId="urn:microsoft.com/office/officeart/2005/8/layout/bProcess4"/>
    <dgm:cxn modelId="{0F9454E2-0183-4DA0-B6EB-E678D1EB6F93}" type="presParOf" srcId="{C2F3FF65-9E41-463D-9982-A52FA6947E50}" destId="{574AB06E-0D1C-45A2-91DB-5EF16C54CF02}" srcOrd="0" destOrd="0" presId="urn:microsoft.com/office/officeart/2005/8/layout/bProcess4"/>
    <dgm:cxn modelId="{0AED176F-CBC0-431B-A865-78BB7AE3DAF5}" type="presParOf" srcId="{C2F3FF65-9E41-463D-9982-A52FA6947E50}" destId="{78E2522F-3AE2-487A-940F-57841FABB983}" srcOrd="1" destOrd="0" presId="urn:microsoft.com/office/officeart/2005/8/layout/bProcess4"/>
    <dgm:cxn modelId="{D2C634F7-F50E-47E3-AE63-4B65E058452B}" type="presParOf" srcId="{DBF7EA36-E462-4C68-961B-A1DBBC49E09A}" destId="{6743FCD8-1FA7-4183-AEA3-912DE213ECFF}" srcOrd="7" destOrd="0" presId="urn:microsoft.com/office/officeart/2005/8/layout/bProcess4"/>
    <dgm:cxn modelId="{83EAD592-3B1A-43D5-97AD-3CEED6A972FC}" type="presParOf" srcId="{DBF7EA36-E462-4C68-961B-A1DBBC49E09A}" destId="{905DA154-FEB3-428D-AA7E-1E305A1F3E4E}" srcOrd="8" destOrd="0" presId="urn:microsoft.com/office/officeart/2005/8/layout/bProcess4"/>
    <dgm:cxn modelId="{64FA9520-9045-4DA9-8337-7A7822B1731B}" type="presParOf" srcId="{905DA154-FEB3-428D-AA7E-1E305A1F3E4E}" destId="{9FCB84EB-340B-442D-AD6A-A2DBB2404C9A}" srcOrd="0" destOrd="0" presId="urn:microsoft.com/office/officeart/2005/8/layout/bProcess4"/>
    <dgm:cxn modelId="{8F682F4F-97CF-438C-929F-EAA46A30F71F}" type="presParOf" srcId="{905DA154-FEB3-428D-AA7E-1E305A1F3E4E}" destId="{331ED010-8321-4494-8424-582AE9CEB710}" srcOrd="1" destOrd="0" presId="urn:microsoft.com/office/officeart/2005/8/layout/bProcess4"/>
    <dgm:cxn modelId="{0DCF9BA7-2CFF-42CC-A6D3-94C63F51B248}" type="presParOf" srcId="{DBF7EA36-E462-4C68-961B-A1DBBC49E09A}" destId="{54EF43EC-5683-4161-9455-AA4DF9DBCE0B}" srcOrd="9" destOrd="0" presId="urn:microsoft.com/office/officeart/2005/8/layout/bProcess4"/>
    <dgm:cxn modelId="{461BE775-6493-412A-9EE6-F0A25A43C06A}" type="presParOf" srcId="{DBF7EA36-E462-4C68-961B-A1DBBC49E09A}" destId="{A1975887-DCED-4F7D-80F0-AEDF90D36E74}" srcOrd="10" destOrd="0" presId="urn:microsoft.com/office/officeart/2005/8/layout/bProcess4"/>
    <dgm:cxn modelId="{731C40D6-F854-4091-86F7-8B8B829D29A9}" type="presParOf" srcId="{A1975887-DCED-4F7D-80F0-AEDF90D36E74}" destId="{2FD8E13F-5E05-4386-98CF-7DDCD21ADA95}" srcOrd="0" destOrd="0" presId="urn:microsoft.com/office/officeart/2005/8/layout/bProcess4"/>
    <dgm:cxn modelId="{CE60B0D7-0493-478E-A9C0-BB2857F5FD2F}" type="presParOf" srcId="{A1975887-DCED-4F7D-80F0-AEDF90D36E74}" destId="{73C98E64-A65A-4D86-A045-4ACACCC64CA9}" srcOrd="1" destOrd="0" presId="urn:microsoft.com/office/officeart/2005/8/layout/bProcess4"/>
    <dgm:cxn modelId="{22AE5E2B-74A2-493B-A8D3-98FB7152AE5D}" type="presParOf" srcId="{DBF7EA36-E462-4C68-961B-A1DBBC49E09A}" destId="{B719CE8B-8D70-49FE-BFC0-FEF43F5B64C8}" srcOrd="11" destOrd="0" presId="urn:microsoft.com/office/officeart/2005/8/layout/bProcess4"/>
    <dgm:cxn modelId="{129FED03-4E3F-4774-B725-7D0B1D114A45}" type="presParOf" srcId="{DBF7EA36-E462-4C68-961B-A1DBBC49E09A}" destId="{FFFDC908-E8BC-4E0B-87AD-E7264B5F7401}" srcOrd="12" destOrd="0" presId="urn:microsoft.com/office/officeart/2005/8/layout/bProcess4"/>
    <dgm:cxn modelId="{B6C015F7-5343-4278-83F9-D71659A4A127}" type="presParOf" srcId="{FFFDC908-E8BC-4E0B-87AD-E7264B5F7401}" destId="{0A5E96C8-071B-4EFE-8101-B6E01D53F78A}" srcOrd="0" destOrd="0" presId="urn:microsoft.com/office/officeart/2005/8/layout/bProcess4"/>
    <dgm:cxn modelId="{1D9EEAE3-67A4-4522-BD05-9894E65CD4FB}" type="presParOf" srcId="{FFFDC908-E8BC-4E0B-87AD-E7264B5F7401}" destId="{1DA73714-59D6-42BF-BC3A-90C356A4B815}" srcOrd="1" destOrd="0" presId="urn:microsoft.com/office/officeart/2005/8/layout/bProcess4"/>
    <dgm:cxn modelId="{B1FE80D1-FAC1-4205-8999-220C48D80AAE}" type="presParOf" srcId="{DBF7EA36-E462-4C68-961B-A1DBBC49E09A}" destId="{333E85F0-A5A4-4D51-BDC2-945F29C0695C}" srcOrd="13" destOrd="0" presId="urn:microsoft.com/office/officeart/2005/8/layout/bProcess4"/>
    <dgm:cxn modelId="{864BCA3E-CD4A-404D-B48F-3EE9F500FB70}" type="presParOf" srcId="{DBF7EA36-E462-4C68-961B-A1DBBC49E09A}" destId="{8C9D4839-A246-431B-B3D5-D6617AA378D0}" srcOrd="14" destOrd="0" presId="urn:microsoft.com/office/officeart/2005/8/layout/bProcess4"/>
    <dgm:cxn modelId="{5306F141-3215-4A3B-9135-D6AE3D47E8A9}" type="presParOf" srcId="{8C9D4839-A246-431B-B3D5-D6617AA378D0}" destId="{6CD103C3-03E2-4AB9-AE9E-DB7EC309CB5D}" srcOrd="0" destOrd="0" presId="urn:microsoft.com/office/officeart/2005/8/layout/bProcess4"/>
    <dgm:cxn modelId="{EFBA4983-FF79-4D66-87C5-E7B25A395DC1}" type="presParOf" srcId="{8C9D4839-A246-431B-B3D5-D6617AA378D0}" destId="{C32A961D-F7F8-4398-A098-64DDE5106C2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5F9FD-5E07-4C81-B9AD-253F85D169A0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F7970-530C-4A16-B7E5-93408223FD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33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7970-530C-4A16-B7E5-93408223FD8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639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7970-530C-4A16-B7E5-93408223FD8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317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阿斗遇到狐狸的細部組織圖</a:t>
            </a:r>
            <a:endParaRPr lang="en-US" altLang="zh-TW" dirty="0" smtClean="0"/>
          </a:p>
          <a:p>
            <a:r>
              <a:rPr lang="zh-TW" altLang="en-US" dirty="0" smtClean="0"/>
              <a:t>正確答案如下：</a:t>
            </a:r>
            <a:endParaRPr lang="en-US" altLang="zh-TW" dirty="0" smtClean="0"/>
          </a:p>
          <a:p>
            <a:r>
              <a:rPr lang="zh-TW" altLang="en-US" dirty="0" smtClean="0"/>
              <a:t>阿斗散步→遇到狐狸→邀約吃豆包肉→阿斗說不→跟古飛樂有約→誰是古飛樂</a:t>
            </a:r>
            <a:r>
              <a:rPr lang="en-US" altLang="zh-TW" dirty="0" smtClean="0"/>
              <a:t>(</a:t>
            </a:r>
            <a:r>
              <a:rPr lang="zh-TW" altLang="en-US" dirty="0" smtClean="0"/>
              <a:t>特徵</a:t>
            </a:r>
            <a:r>
              <a:rPr lang="en-US" altLang="zh-TW" dirty="0" smtClean="0"/>
              <a:t>)</a:t>
            </a:r>
            <a:r>
              <a:rPr lang="zh-TW" altLang="en-US" dirty="0" smtClean="0"/>
              <a:t>→古飛樂愛吃烤狐狸肉→狐狸逃跑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7970-530C-4A16-B7E5-93408223FD8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509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阿斗遇到貓頭鷹的細部組織圖</a:t>
            </a:r>
          </a:p>
          <a:p>
            <a:r>
              <a:rPr lang="zh-TW" altLang="en-US" dirty="0" smtClean="0"/>
              <a:t>正確答案如下：</a:t>
            </a:r>
            <a:endParaRPr lang="en-US" altLang="zh-TW" dirty="0" smtClean="0"/>
          </a:p>
          <a:p>
            <a:r>
              <a:rPr lang="zh-TW" altLang="en-US" dirty="0" smtClean="0"/>
              <a:t>阿斗散步→遇到貓頭鷹→邀約喝茶→阿斗說不→跟古飛樂有約→誰是古飛樂</a:t>
            </a:r>
            <a:r>
              <a:rPr lang="en-US" altLang="zh-TW" dirty="0" smtClean="0"/>
              <a:t>(</a:t>
            </a:r>
            <a:r>
              <a:rPr lang="zh-TW" altLang="en-US" dirty="0" smtClean="0"/>
              <a:t>特徵</a:t>
            </a:r>
            <a:r>
              <a:rPr lang="en-US" altLang="zh-TW" dirty="0" smtClean="0"/>
              <a:t>)</a:t>
            </a:r>
            <a:r>
              <a:rPr lang="zh-TW" altLang="en-US" dirty="0" smtClean="0"/>
              <a:t>→古飛樂愛吃燒鳥頭→貓頭鷹逃跑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7970-530C-4A16-B7E5-93408223FD84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65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以「我說過了啊」繪本帶出一個簡易循環性結構的故事。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請小朋友回想故事中的情節，並試著重述故事。詢問小朋友這樣回想容易嗎？是否有別的方式能夠幫助思考呢？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7970-530C-4A16-B7E5-93408223FD8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90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教師用「放聲思考法」把故事重述一次，並示範畫出圖像組織圖。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了解組織圖後，請小朋友看著圖再重述一下故事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7970-530C-4A16-B7E5-93408223FD8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48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帶領小朋友思考，嘗試以角色的外觀、做的事情及心理層面來剖析。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7970-530C-4A16-B7E5-93408223FD8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5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以封面也可發想組織圖。例如：古飛樂是誰？他做了什麼？他可能住在哪裡？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講述故事前請小朋友專心聆聽，預告等一下要畫圖像組織圖，必要時可以紙筆紀錄。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此書雖是外國作品翻譯，但文辭優美對話皆以韻文呈現，教師可以班級學生程度，考慮直接朗讀或朗讀後再加以文詞解釋。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因時間關係此次只朗讀前半段的故事。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7970-530C-4A16-B7E5-93408223FD8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24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陽光柔柔，白雲悠悠，老鼠阿斗走啊走，走到黑森林，亂石坡。</a:t>
            </a:r>
            <a:endParaRPr lang="en-US" altLang="zh-TW" dirty="0" smtClean="0"/>
          </a:p>
          <a:p>
            <a:r>
              <a:rPr lang="zh-TW" altLang="en-US" dirty="0" smtClean="0"/>
              <a:t>狐狸看到阿斗，口水直流。</a:t>
            </a:r>
            <a:endParaRPr lang="en-US" altLang="zh-TW" dirty="0" smtClean="0"/>
          </a:p>
          <a:p>
            <a:r>
              <a:rPr lang="zh-TW" altLang="en-US" dirty="0" smtClean="0"/>
              <a:t>「阿斗，阿斗，你要往那兒走？要不要到我家坐坐，吃點豆包肉？」</a:t>
            </a:r>
            <a:endParaRPr lang="en-US" altLang="zh-TW" dirty="0" smtClean="0"/>
          </a:p>
          <a:p>
            <a:r>
              <a:rPr lang="zh-TW" altLang="en-US" dirty="0" smtClean="0"/>
              <a:t>「狐狸謝謝你，現在不是時候，我和古飛樂約好去踢球。」</a:t>
            </a:r>
            <a:endParaRPr lang="en-US" altLang="zh-TW" dirty="0" smtClean="0"/>
          </a:p>
          <a:p>
            <a:r>
              <a:rPr lang="zh-TW" altLang="en-US" dirty="0" smtClean="0"/>
              <a:t>「古飛樂？這個名字我沒聽過。」</a:t>
            </a:r>
            <a:endParaRPr lang="en-US" altLang="zh-TW" dirty="0" smtClean="0"/>
          </a:p>
          <a:p>
            <a:r>
              <a:rPr lang="zh-TW" altLang="en-US" dirty="0" smtClean="0"/>
              <a:t>「你不知道古飛樂？他是隻大怪獸。」</a:t>
            </a:r>
          </a:p>
          <a:p>
            <a:r>
              <a:rPr lang="zh-TW" altLang="en-US" dirty="0" smtClean="0"/>
              <a:t>「他的尖牙比鬼長，手掌比熊厚，還有一口爛牙加口臭。」</a:t>
            </a:r>
            <a:endParaRPr lang="en-US" altLang="zh-TW" dirty="0" smtClean="0"/>
          </a:p>
          <a:p>
            <a:r>
              <a:rPr lang="zh-TW" altLang="en-US" dirty="0" smtClean="0"/>
              <a:t>「你們約在哪兒</a:t>
            </a:r>
            <a:r>
              <a:rPr lang="zh-TW" altLang="en-US" noProof="0" dirty="0" smtClean="0"/>
              <a:t>碰頭？」</a:t>
            </a:r>
            <a:endParaRPr lang="en-US" altLang="zh-TW" noProof="0" dirty="0" smtClean="0"/>
          </a:p>
          <a:p>
            <a:r>
              <a:rPr lang="zh-TW" altLang="en-US" noProof="0" dirty="0" smtClean="0"/>
              <a:t>「就在這裡，石頭後。還有，古飛樂不吃牛，專吃烤狐狸肉。」</a:t>
            </a:r>
            <a:endParaRPr lang="en-US" altLang="zh-TW" noProof="0" dirty="0" smtClean="0"/>
          </a:p>
          <a:p>
            <a:r>
              <a:rPr lang="zh-TW" altLang="en-US" noProof="0" dirty="0" smtClean="0"/>
              <a:t>「你等他，我先走！再見了阿斗！」</a:t>
            </a:r>
            <a:endParaRPr lang="en-US" altLang="zh-TW" noProof="0" dirty="0" smtClean="0"/>
          </a:p>
          <a:p>
            <a:r>
              <a:rPr lang="zh-TW" altLang="en-US" noProof="0" dirty="0" smtClean="0"/>
              <a:t>狐狸馬上開溜。</a:t>
            </a:r>
            <a:endParaRPr lang="en-US" altLang="zh-TW" noProof="0" dirty="0" smtClean="0"/>
          </a:p>
          <a:p>
            <a:r>
              <a:rPr lang="zh-TW" altLang="en-US" noProof="0" dirty="0" smtClean="0"/>
              <a:t>「笨狐狸，說你呆你就呆，哪有這種大怪獸！」</a:t>
            </a:r>
            <a:endParaRPr lang="en-US" altLang="zh-TW" noProof="0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7970-530C-4A16-B7E5-93408223FD8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485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小溪向前流，阿斗向前走。</a:t>
            </a:r>
            <a:endParaRPr lang="en-US" altLang="zh-TW" dirty="0" smtClean="0"/>
          </a:p>
          <a:p>
            <a:r>
              <a:rPr lang="zh-TW" altLang="en-US" dirty="0" smtClean="0"/>
              <a:t>貓頭鷹看到阿斗，口水直流。</a:t>
            </a:r>
            <a:endParaRPr lang="en-US" altLang="zh-TW" dirty="0" smtClean="0"/>
          </a:p>
          <a:p>
            <a:r>
              <a:rPr lang="zh-TW" altLang="en-US" dirty="0" smtClean="0"/>
              <a:t>「阿斗，阿斗，你要往哪兒走？要不要來我家喝杯茶，你唱歌，我伴奏？」</a:t>
            </a:r>
            <a:endParaRPr lang="en-US" altLang="zh-TW" dirty="0" smtClean="0"/>
          </a:p>
          <a:p>
            <a:r>
              <a:rPr lang="zh-TW" altLang="en-US" dirty="0" smtClean="0"/>
              <a:t>「貓頭鷹，謝謝你，但我不能逗留，我和古飛樂約好去打球。」</a:t>
            </a:r>
            <a:endParaRPr lang="en-US" altLang="zh-TW" dirty="0" smtClean="0"/>
          </a:p>
          <a:p>
            <a:r>
              <a:rPr lang="zh-TW" altLang="en-US" dirty="0" smtClean="0"/>
              <a:t>「古飛樂？這個名字我沒聽過。」</a:t>
            </a:r>
            <a:endParaRPr lang="en-US" altLang="zh-TW" dirty="0" smtClean="0"/>
          </a:p>
          <a:p>
            <a:r>
              <a:rPr lang="zh-TW" altLang="en-US" dirty="0" smtClean="0"/>
              <a:t>「你不知道古飛樂？他是隻大怪獸。」</a:t>
            </a:r>
          </a:p>
          <a:p>
            <a:r>
              <a:rPr lang="zh-TW" altLang="en-US" dirty="0" smtClean="0"/>
              <a:t>「他的膝蓋像鐵球，爪子尖尖有倒鉤，鼻頭還會噴毒油。」</a:t>
            </a:r>
            <a:endParaRPr lang="en-US" altLang="zh-TW" dirty="0" smtClean="0"/>
          </a:p>
          <a:p>
            <a:r>
              <a:rPr lang="zh-TW" altLang="en-US" dirty="0" smtClean="0"/>
              <a:t>「你們約在哪兒</a:t>
            </a:r>
            <a:r>
              <a:rPr lang="zh-TW" altLang="en-US" noProof="0" dirty="0" smtClean="0"/>
              <a:t>碰頭？」</a:t>
            </a:r>
            <a:endParaRPr lang="en-US" altLang="zh-TW" noProof="0" dirty="0" smtClean="0"/>
          </a:p>
          <a:p>
            <a:r>
              <a:rPr lang="zh-TW" altLang="en-US" noProof="0" dirty="0" smtClean="0"/>
              <a:t>「就在這裡，小溪後。還有，古飛樂不吃牛，專吃燒鳥頭。」</a:t>
            </a:r>
            <a:endParaRPr lang="en-US" altLang="zh-TW" noProof="0" dirty="0" smtClean="0"/>
          </a:p>
          <a:p>
            <a:r>
              <a:rPr lang="zh-TW" altLang="en-US" noProof="0" dirty="0" smtClean="0"/>
              <a:t>「你等他，我先走！再見了阿斗！」</a:t>
            </a:r>
            <a:endParaRPr lang="en-US" altLang="zh-TW" noProof="0" dirty="0" smtClean="0"/>
          </a:p>
          <a:p>
            <a:r>
              <a:rPr lang="zh-TW" altLang="en-US" dirty="0" smtClean="0"/>
              <a:t>貓頭鷹</a:t>
            </a:r>
            <a:r>
              <a:rPr lang="zh-TW" altLang="en-US" noProof="0" dirty="0" smtClean="0"/>
              <a:t>立刻飛走。</a:t>
            </a:r>
            <a:endParaRPr lang="en-US" altLang="zh-TW" noProof="0" dirty="0" smtClean="0"/>
          </a:p>
          <a:p>
            <a:r>
              <a:rPr lang="zh-TW" altLang="en-US" noProof="0" dirty="0" smtClean="0"/>
              <a:t>「蠢</a:t>
            </a:r>
            <a:r>
              <a:rPr lang="zh-TW" altLang="en-US" dirty="0" smtClean="0"/>
              <a:t>貓頭鷹</a:t>
            </a:r>
            <a:r>
              <a:rPr lang="zh-TW" altLang="en-US" noProof="0" dirty="0" smtClean="0"/>
              <a:t>，說你呆你就呆，哪有這種大怪獸！」</a:t>
            </a:r>
            <a:endParaRPr lang="en-US" altLang="zh-TW" noProof="0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7970-530C-4A16-B7E5-93408223FD8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06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小溪向前流，阿斗向前走。</a:t>
            </a:r>
            <a:endParaRPr lang="en-US" altLang="zh-TW" dirty="0" smtClean="0"/>
          </a:p>
          <a:p>
            <a:r>
              <a:rPr lang="zh-TW" altLang="en-US" dirty="0" smtClean="0"/>
              <a:t>大蟒蛇看到阿斗，感覺很可口。</a:t>
            </a:r>
            <a:endParaRPr lang="en-US" altLang="zh-TW" dirty="0" smtClean="0"/>
          </a:p>
          <a:p>
            <a:r>
              <a:rPr lang="zh-TW" altLang="en-US" dirty="0" smtClean="0"/>
              <a:t>「阿斗，阿斗，你要往那兒走？要不要到我家玩溜溜球？」</a:t>
            </a:r>
            <a:endParaRPr lang="en-US" altLang="zh-TW" dirty="0" smtClean="0"/>
          </a:p>
          <a:p>
            <a:r>
              <a:rPr lang="zh-TW" altLang="en-US" dirty="0" smtClean="0"/>
              <a:t>「大蟒蛇，謝謝你，但我遲到會挨揍，我和古飛樂約好去鬥牛。」</a:t>
            </a:r>
            <a:endParaRPr lang="en-US" altLang="zh-TW" dirty="0" smtClean="0"/>
          </a:p>
          <a:p>
            <a:r>
              <a:rPr lang="zh-TW" altLang="en-US" dirty="0" smtClean="0"/>
              <a:t>「古飛樂？這個名字我沒聽過。」</a:t>
            </a:r>
            <a:endParaRPr lang="en-US" altLang="zh-TW" dirty="0" smtClean="0"/>
          </a:p>
          <a:p>
            <a:r>
              <a:rPr lang="zh-TW" altLang="en-US" dirty="0" smtClean="0"/>
              <a:t>「你不知道古飛樂？他是隻大怪獸。」</a:t>
            </a:r>
          </a:p>
          <a:p>
            <a:r>
              <a:rPr lang="zh-TW" altLang="en-US" dirty="0" smtClean="0"/>
              <a:t>「橘色眼睛看不透，黑舌頭，像生鏽，又長刺，又長瘤，他走過，空氣都冷颼颼。」</a:t>
            </a:r>
            <a:endParaRPr lang="en-US" altLang="zh-TW" dirty="0" smtClean="0"/>
          </a:p>
          <a:p>
            <a:r>
              <a:rPr lang="zh-TW" altLang="en-US" dirty="0" smtClean="0"/>
              <a:t>「你們約在哪兒</a:t>
            </a:r>
            <a:r>
              <a:rPr lang="zh-TW" altLang="en-US" noProof="0" dirty="0" smtClean="0"/>
              <a:t>碰頭？」</a:t>
            </a:r>
            <a:endParaRPr lang="en-US" altLang="zh-TW" noProof="0" dirty="0" smtClean="0"/>
          </a:p>
          <a:p>
            <a:r>
              <a:rPr lang="zh-TW" altLang="en-US" noProof="0" dirty="0" smtClean="0"/>
              <a:t>「就在這裡，荷花後。還有，古飛樂不吃牛，專吃炒蛇肉。」</a:t>
            </a:r>
            <a:endParaRPr lang="en-US" altLang="zh-TW" noProof="0" dirty="0" smtClean="0"/>
          </a:p>
          <a:p>
            <a:r>
              <a:rPr lang="zh-TW" altLang="en-US" noProof="0" dirty="0" smtClean="0"/>
              <a:t>「你等他，我先走！此地不宜久留，再見了阿斗！」</a:t>
            </a:r>
            <a:endParaRPr lang="en-US" altLang="zh-TW" noProof="0" dirty="0" smtClean="0"/>
          </a:p>
          <a:p>
            <a:r>
              <a:rPr lang="zh-TW" altLang="en-US" noProof="0" dirty="0" smtClean="0"/>
              <a:t>咻咻咻！蛇的肚子像抹了油，立刻溜走。</a:t>
            </a:r>
            <a:endParaRPr lang="en-US" altLang="zh-TW" noProof="0" dirty="0" smtClean="0"/>
          </a:p>
          <a:p>
            <a:r>
              <a:rPr lang="zh-TW" altLang="en-US" noProof="0" dirty="0" smtClean="0"/>
              <a:t>「笨蟒蛇，說你呆你就呆，哪有這種大怪獸？什麼古飛</a:t>
            </a:r>
            <a:r>
              <a:rPr lang="en-US" altLang="zh-TW" noProof="0" dirty="0" smtClean="0"/>
              <a:t>……</a:t>
            </a:r>
            <a:r>
              <a:rPr lang="zh-TW" altLang="en-US" noProof="0" dirty="0" smtClean="0"/>
              <a:t>」</a:t>
            </a:r>
            <a:endParaRPr lang="en-US" altLang="zh-TW" noProof="0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7970-530C-4A16-B7E5-93408223FD8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09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請小朋友想一想其中的空格可能會是什麼故事情節呢？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7970-530C-4A16-B7E5-93408223FD8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05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BA02-D90B-44E0-9F67-E4FA8E14558F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A97E-7B52-4BDA-A8E0-64689C3452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BA02-D90B-44E0-9F67-E4FA8E14558F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A97E-7B52-4BDA-A8E0-64689C3452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BA02-D90B-44E0-9F67-E4FA8E14558F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A97E-7B52-4BDA-A8E0-64689C3452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7E38FD7-A4C5-44E3-936B-54534A4219CD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CB9739-3F52-4FEC-9090-785D45A95C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2" name="圖片 11" descr="logo-中文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14290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8FD7-A4C5-44E3-936B-54534A4219CD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B9739-3F52-4FEC-9090-785D45A95C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logo-中文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8FD7-A4C5-44E3-936B-54534A4219CD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CB9739-3F52-4FEC-9090-785D45A95C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 descr="logo-中文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7E38FD7-A4C5-44E3-936B-54534A4219CD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CB9739-3F52-4FEC-9090-785D45A95C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pic>
        <p:nvPicPr>
          <p:cNvPr id="13" name="圖片 12" descr="logo-中文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7E38FD7-A4C5-44E3-936B-54534A4219CD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CB9739-3F52-4FEC-9090-785D45A95C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pic>
        <p:nvPicPr>
          <p:cNvPr id="17" name="圖片 16" descr="logo-中文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8FD7-A4C5-44E3-936B-54534A4219CD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B9739-3F52-4FEC-9090-785D45A95C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 descr="logo-中文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8FD7-A4C5-44E3-936B-54534A4219CD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CB9739-3F52-4FEC-9090-785D45A95C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5" name="圖片 4" descr="logo-中文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8FD7-A4C5-44E3-936B-54534A4219CD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B9739-3F52-4FEC-9090-785D45A95C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8" name="圖片 7" descr="logo-中文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BA02-D90B-44E0-9F67-E4FA8E14558F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A97E-7B52-4BDA-A8E0-64689C3452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7E38FD7-A4C5-44E3-936B-54534A4219CD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B9739-3F52-4FEC-9090-785D45A95C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pic>
        <p:nvPicPr>
          <p:cNvPr id="15" name="圖片 14" descr="logo-中文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8FD7-A4C5-44E3-936B-54534A4219CD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9739-3F52-4FEC-9090-785D45A95C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logo-中文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7E38FD7-A4C5-44E3-936B-54534A4219CD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CB9739-3F52-4FEC-9090-785D45A95C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 descr="logo-中文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BA02-D90B-44E0-9F67-E4FA8E14558F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A97E-7B52-4BDA-A8E0-64689C3452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BA02-D90B-44E0-9F67-E4FA8E14558F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A97E-7B52-4BDA-A8E0-64689C3452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BA02-D90B-44E0-9F67-E4FA8E14558F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A97E-7B52-4BDA-A8E0-64689C3452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BA02-D90B-44E0-9F67-E4FA8E14558F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A97E-7B52-4BDA-A8E0-64689C3452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BA02-D90B-44E0-9F67-E4FA8E14558F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A97E-7B52-4BDA-A8E0-64689C3452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BA02-D90B-44E0-9F67-E4FA8E14558F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A97E-7B52-4BDA-A8E0-64689C3452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BA02-D90B-44E0-9F67-E4FA8E14558F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A97E-7B52-4BDA-A8E0-64689C3452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BA02-D90B-44E0-9F67-E4FA8E14558F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1A97E-7B52-4BDA-A8E0-64689C3452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E38FD7-A4C5-44E3-936B-54534A4219CD}" type="datetimeFigureOut">
              <a:rPr lang="zh-TW" altLang="en-US" smtClean="0"/>
              <a:pPr/>
              <a:t>2020/4/7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CB9739-3F52-4FEC-9090-785D45A95C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 descr="logo-中文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hyperlink" Target="http://ppt.cc/2PTh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zh-TW" altLang="en-US" smtClean="0">
                <a:latin typeface="華康圓體注音" pitchFamily="18" charset="-120"/>
                <a:ea typeface="華康圓體注音" pitchFamily="18" charset="-120"/>
              </a:rPr>
              <a:t>原來可以這樣</a:t>
            </a:r>
            <a:r>
              <a:rPr lang="zh-TW" altLang="en-US" dirty="0" smtClean="0">
                <a:latin typeface="華康圓體注音" pitchFamily="18" charset="-120"/>
                <a:ea typeface="華康圓體注音" pitchFamily="18" charset="-120"/>
              </a:rPr>
              <a:t>看故事</a:t>
            </a:r>
            <a:r>
              <a:rPr lang="zh-TW" altLang="en-US" dirty="0" smtClean="0"/>
              <a:t>！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圓體注音" pitchFamily="18" charset="-120"/>
                <a:ea typeface="華康圓體注音" pitchFamily="18" charset="-120"/>
              </a:rPr>
              <a:t>畫出圖像組織圖</a:t>
            </a:r>
            <a:endParaRPr lang="zh-TW" altLang="en-US" dirty="0">
              <a:latin typeface="華康圓體注音" pitchFamily="18" charset="-120"/>
              <a:ea typeface="華康圓體注音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1142976" y="1571612"/>
          <a:ext cx="6977090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5"/>
          <p:cNvSpPr txBox="1">
            <a:spLocks/>
          </p:cNvSpPr>
          <p:nvPr/>
        </p:nvSpPr>
        <p:spPr>
          <a:xfrm>
            <a:off x="285720" y="21429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圓體注音" pitchFamily="18" charset="-120"/>
                <a:ea typeface="華康圓體注音" pitchFamily="18" charset="-120"/>
                <a:cs typeface="+mj-cs"/>
              </a:rPr>
              <a:t>我的故事組織圖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華康圓體注音" pitchFamily="18" charset="-120"/>
              <a:ea typeface="華康圓體注音" pitchFamily="18" charset="-120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2EC547-EB71-4D16-8A05-DEBFE054C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A2EC547-EB71-4D16-8A05-DEBFE054C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FE602F-6A97-4918-BC65-14C6D98DD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CFE602F-6A97-4918-BC65-14C6D98DD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81A64B-043A-49C6-A008-43132D74B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A81A64B-043A-49C6-A008-43132D74B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A7212-16FE-4B30-8C07-1CD00ACCC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216A7212-16FE-4B30-8C07-1CD00ACCC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3AC6DD-3E12-41F5-A7CC-2DEB9E6A4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BF3AC6DD-3E12-41F5-A7CC-2DEB9E6A4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7006BB-86BB-4888-8D05-D47BEF0B9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57006BB-86BB-4888-8D05-D47BEF0B9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E6416-9E13-48FA-8FD6-5ED1E4AA3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2CE6416-9E13-48FA-8FD6-5ED1E4AA3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3DD2-036A-436F-9CEB-DE0444780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F953DD2-036A-436F-9CEB-DE0444780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5535F6-473B-4D24-8F2F-E0F7A25E4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75535F6-473B-4D24-8F2F-E0F7A25E4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0CD96-11E3-41EA-A39E-C3D6DE41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7840CD96-11E3-41EA-A39E-C3D6DE41F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3F9570-24BE-4356-8A90-FCB32703A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C3F9570-24BE-4356-8A90-FCB32703A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989B9C-AA0B-4E22-B910-47CB2395F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6989B9C-AA0B-4E22-B910-47CB2395F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9B204D-900D-4970-B9F6-FCB551B0A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69B204D-900D-4970-B9F6-FCB551B0A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DAE8C6-8EA2-4B6F-8675-AC5EE7B8A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7FDAE8C6-8EA2-4B6F-8675-AC5EE7B8A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1F51A7-AD4B-4DA4-A47B-063E63DA2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F41F51A7-AD4B-4DA4-A47B-063E63DA2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DE1FA3-D867-4C17-A530-9E264CBAF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0CDE1FA3-D867-4C17-A530-9E264CBAF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FD2D97-7342-4EDF-A4E1-BC49BC2C8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2FD2D97-7342-4EDF-A4E1-BC49BC2C8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785786" y="714356"/>
          <a:ext cx="785818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5"/>
          <p:cNvSpPr txBox="1">
            <a:spLocks/>
          </p:cNvSpPr>
          <p:nvPr/>
        </p:nvSpPr>
        <p:spPr>
          <a:xfrm>
            <a:off x="285720" y="214290"/>
            <a:ext cx="8153400" cy="9906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4400" dirty="0" smtClean="0">
                <a:solidFill>
                  <a:schemeClr val="tx2"/>
                </a:solidFill>
                <a:latin typeface="華康圓體注音" pitchFamily="18" charset="-120"/>
                <a:ea typeface="華康圓體注音" pitchFamily="18" charset="-120"/>
                <a:cs typeface="+mj-cs"/>
              </a:rPr>
              <a:t>其實還能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圓體注音" pitchFamily="18" charset="-120"/>
                <a:ea typeface="華康圓體注音" pitchFamily="18" charset="-120"/>
                <a:cs typeface="+mj-cs"/>
              </a:rPr>
              <a:t>畫更細部的</a:t>
            </a:r>
            <a:r>
              <a:rPr lang="zh-TW" altLang="en-US" sz="4400" dirty="0" smtClean="0">
                <a:solidFill>
                  <a:schemeClr val="tx2"/>
                </a:solidFill>
                <a:latin typeface="華康圓體注音" pitchFamily="18" charset="-120"/>
                <a:ea typeface="華康圓體注音" pitchFamily="18" charset="-120"/>
                <a:cs typeface="+mj-cs"/>
              </a:rPr>
              <a:t>故事組織圖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華康圓體注音" pitchFamily="18" charset="-120"/>
              <a:ea typeface="華康圓體注音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47B607-5214-488B-A4C8-22CAB4CE0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0547B607-5214-488B-A4C8-22CAB4CE0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0547B607-5214-488B-A4C8-22CAB4CE0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F9D347-5004-4EAB-A8F2-0DC5405C2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C0F9D347-5004-4EAB-A8F2-0DC5405C2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C0F9D347-5004-4EAB-A8F2-0DC5405C2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ED0843-D6BE-489C-B521-B5FDA6FCB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B0ED0843-D6BE-489C-B521-B5FDA6FCB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B0ED0843-D6BE-489C-B521-B5FDA6FCB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78C278-D8EA-4398-847D-513F5F6BE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E678C278-D8EA-4398-847D-513F5F6BE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E678C278-D8EA-4398-847D-513F5F6BE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E2E0FA-A201-4863-BF4D-74E5D3A73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D5E2E0FA-A201-4863-BF4D-74E5D3A73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D5E2E0FA-A201-4863-BF4D-74E5D3A73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DA2DCC-A463-41B4-B3BC-D19AB3CA9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B3DA2DCC-A463-41B4-B3BC-D19AB3CA9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B3DA2DCC-A463-41B4-B3BC-D19AB3CA9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2522F-3AE2-487A-940F-57841FABB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78E2522F-3AE2-487A-940F-57841FABB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78E2522F-3AE2-487A-940F-57841FABB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3FCD8-1FA7-4183-AEA3-912DE213E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6743FCD8-1FA7-4183-AEA3-912DE213E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6743FCD8-1FA7-4183-AEA3-912DE213E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ED010-8321-4494-8424-582AE9CEB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331ED010-8321-4494-8424-582AE9CEB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331ED010-8321-4494-8424-582AE9CEB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EF43EC-5683-4161-9455-AA4DF9DBC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54EF43EC-5683-4161-9455-AA4DF9DBC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54EF43EC-5683-4161-9455-AA4DF9DBC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C98E64-A65A-4D86-A045-4ACACCC6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graphicEl>
                                              <a:dgm id="{73C98E64-A65A-4D86-A045-4ACACCC6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graphicEl>
                                              <a:dgm id="{73C98E64-A65A-4D86-A045-4ACACCC6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19CE8B-8D70-49FE-BFC0-FEF43F5B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B719CE8B-8D70-49FE-BFC0-FEF43F5B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B719CE8B-8D70-49FE-BFC0-FEF43F5B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73714-59D6-42BF-BC3A-90C356A4B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graphicEl>
                                              <a:dgm id="{1DA73714-59D6-42BF-BC3A-90C356A4B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graphicEl>
                                              <a:dgm id="{1DA73714-59D6-42BF-BC3A-90C356A4B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E85F0-A5A4-4D51-BDC2-945F29C06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">
                                            <p:graphicEl>
                                              <a:dgm id="{333E85F0-A5A4-4D51-BDC2-945F29C06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>
                                            <p:graphicEl>
                                              <a:dgm id="{333E85F0-A5A4-4D51-BDC2-945F29C06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2A961D-F7F8-4398-A098-64DDE5106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">
                                            <p:graphicEl>
                                              <a:dgm id="{C32A961D-F7F8-4398-A098-64DDE5106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">
                                            <p:graphicEl>
                                              <a:dgm id="{C32A961D-F7F8-4398-A098-64DDE5106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785786" y="714356"/>
          <a:ext cx="785818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5"/>
          <p:cNvSpPr txBox="1">
            <a:spLocks/>
          </p:cNvSpPr>
          <p:nvPr/>
        </p:nvSpPr>
        <p:spPr>
          <a:xfrm>
            <a:off x="285720" y="21429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圓體注音" pitchFamily="18" charset="-120"/>
                <a:ea typeface="華康圓體注音" pitchFamily="18" charset="-120"/>
                <a:cs typeface="+mj-cs"/>
              </a:rPr>
              <a:t>再試一次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華康圓體注音" pitchFamily="18" charset="-120"/>
              <a:ea typeface="華康圓體注音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47B607-5214-488B-A4C8-22CAB4CE0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0547B607-5214-488B-A4C8-22CAB4CE0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0547B607-5214-488B-A4C8-22CAB4CE0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F9D347-5004-4EAB-A8F2-0DC5405C2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C0F9D347-5004-4EAB-A8F2-0DC5405C2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C0F9D347-5004-4EAB-A8F2-0DC5405C2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ED0843-D6BE-489C-B521-B5FDA6FCB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B0ED0843-D6BE-489C-B521-B5FDA6FCB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B0ED0843-D6BE-489C-B521-B5FDA6FCB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78C278-D8EA-4398-847D-513F5F6BE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E678C278-D8EA-4398-847D-513F5F6BE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E678C278-D8EA-4398-847D-513F5F6BE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E2E0FA-A201-4863-BF4D-74E5D3A73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D5E2E0FA-A201-4863-BF4D-74E5D3A73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D5E2E0FA-A201-4863-BF4D-74E5D3A73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DA2DCC-A463-41B4-B3BC-D19AB3CA9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B3DA2DCC-A463-41B4-B3BC-D19AB3CA9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B3DA2DCC-A463-41B4-B3BC-D19AB3CA9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2522F-3AE2-487A-940F-57841FABB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78E2522F-3AE2-487A-940F-57841FABB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78E2522F-3AE2-487A-940F-57841FABB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3FCD8-1FA7-4183-AEA3-912DE213E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6743FCD8-1FA7-4183-AEA3-912DE213E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6743FCD8-1FA7-4183-AEA3-912DE213E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ED010-8321-4494-8424-582AE9CEB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331ED010-8321-4494-8424-582AE9CEB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331ED010-8321-4494-8424-582AE9CEB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EF43EC-5683-4161-9455-AA4DF9DBC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54EF43EC-5683-4161-9455-AA4DF9DBC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54EF43EC-5683-4161-9455-AA4DF9DBC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C98E64-A65A-4D86-A045-4ACACCC6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graphicEl>
                                              <a:dgm id="{73C98E64-A65A-4D86-A045-4ACACCC6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graphicEl>
                                              <a:dgm id="{73C98E64-A65A-4D86-A045-4ACACCC6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19CE8B-8D70-49FE-BFC0-FEF43F5B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B719CE8B-8D70-49FE-BFC0-FEF43F5B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B719CE8B-8D70-49FE-BFC0-FEF43F5B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73714-59D6-42BF-BC3A-90C356A4B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graphicEl>
                                              <a:dgm id="{1DA73714-59D6-42BF-BC3A-90C356A4B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graphicEl>
                                              <a:dgm id="{1DA73714-59D6-42BF-BC3A-90C356A4B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E85F0-A5A4-4D51-BDC2-945F29C06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">
                                            <p:graphicEl>
                                              <a:dgm id="{333E85F0-A5A4-4D51-BDC2-945F29C06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>
                                            <p:graphicEl>
                                              <a:dgm id="{333E85F0-A5A4-4D51-BDC2-945F29C06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2A961D-F7F8-4398-A098-64DDE5106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">
                                            <p:graphicEl>
                                              <a:dgm id="{C32A961D-F7F8-4398-A098-64DDE5106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">
                                            <p:graphicEl>
                                              <a:dgm id="{C32A961D-F7F8-4398-A098-64DDE5106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"/>
          <p:cNvSpPr txBox="1">
            <a:spLocks/>
          </p:cNvSpPr>
          <p:nvPr/>
        </p:nvSpPr>
        <p:spPr>
          <a:xfrm>
            <a:off x="467544" y="1412776"/>
            <a:ext cx="8153400" cy="266429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圓體注音" pitchFamily="18" charset="-120"/>
                <a:ea typeface="華康圓體注音" pitchFamily="18" charset="-120"/>
                <a:cs typeface="+mj-cs"/>
              </a:rPr>
              <a:t>老鼠阿斗遇到大蟒蛇，發生什麼事呢？請</a:t>
            </a:r>
            <a:r>
              <a:rPr lang="zh-TW" altLang="en-US" sz="3600" b="1" dirty="0" smtClean="0">
                <a:solidFill>
                  <a:schemeClr val="accent5">
                    <a:lumMod val="75000"/>
                  </a:schemeClr>
                </a:solidFill>
                <a:latin typeface="華康圓體注音" pitchFamily="18" charset="-120"/>
                <a:ea typeface="華康圓體注音" pitchFamily="18" charset="-120"/>
                <a:cs typeface="+mj-cs"/>
              </a:rPr>
              <a:t>試試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圓體注音" pitchFamily="18" charset="-120"/>
                <a:ea typeface="華康圓體注音" pitchFamily="18" charset="-120"/>
                <a:cs typeface="+mj-cs"/>
              </a:rPr>
              <a:t>畫出圖像組織圖。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華康圓體注音" pitchFamily="18" charset="-120"/>
              <a:ea typeface="華康圓體注音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57158" y="2786058"/>
          <a:ext cx="8501124" cy="30718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72214"/>
                <a:gridCol w="1570992"/>
                <a:gridCol w="1500198"/>
                <a:gridCol w="1524012"/>
                <a:gridCol w="1416854"/>
                <a:gridCol w="1416854"/>
              </a:tblGrid>
              <a:tr h="107514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07514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92155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57158" y="3071811"/>
            <a:ext cx="1406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圓體注音" pitchFamily="18" charset="-120"/>
                <a:ea typeface="華康圓體注音" pitchFamily="18" charset="-120"/>
              </a:rPr>
              <a:t>外表</a:t>
            </a:r>
            <a:endParaRPr lang="zh-TW" altLang="en-US" sz="2400" b="1" dirty="0" smtClean="0">
              <a:solidFill>
                <a:schemeClr val="accent5">
                  <a:lumMod val="50000"/>
                </a:schemeClr>
              </a:solidFill>
              <a:latin typeface="華康圓體注音" pitchFamily="18" charset="-120"/>
              <a:ea typeface="華康圓體注音" pitchFamily="18" charset="-120"/>
            </a:endParaRPr>
          </a:p>
          <a:p>
            <a:endParaRPr lang="zh-TW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28596" y="3929066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圓體注音" pitchFamily="18" charset="-120"/>
                <a:ea typeface="華康圓體注音" pitchFamily="18" charset="-120"/>
              </a:rPr>
              <a:t>做的</a:t>
            </a:r>
            <a:endParaRPr lang="en-US" altLang="zh-TW" sz="2400" dirty="0" smtClean="0">
              <a:latin typeface="華康圓體注音" pitchFamily="18" charset="-120"/>
              <a:ea typeface="華康圓體注音" pitchFamily="18" charset="-120"/>
            </a:endParaRPr>
          </a:p>
          <a:p>
            <a:r>
              <a:rPr lang="zh-TW" altLang="en-US" sz="2400" dirty="0" smtClean="0">
                <a:latin typeface="華康圓體注音" pitchFamily="18" charset="-120"/>
                <a:ea typeface="華康圓體注音" pitchFamily="18" charset="-120"/>
              </a:rPr>
              <a:t>事情</a:t>
            </a:r>
            <a:endParaRPr lang="zh-TW" altLang="en-US" sz="2400" dirty="0">
              <a:latin typeface="華康圓體注音" pitchFamily="18" charset="-120"/>
              <a:ea typeface="華康圓體注音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7158" y="507207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圓體注音" pitchFamily="18" charset="-120"/>
                <a:ea typeface="華康圓體注音" pitchFamily="18" charset="-120"/>
              </a:rPr>
              <a:t>想法</a:t>
            </a:r>
            <a:endParaRPr lang="zh-TW" altLang="en-US" sz="2400" dirty="0">
              <a:latin typeface="華康圓體注音" pitchFamily="18" charset="-120"/>
              <a:ea typeface="華康圓體注音" pitchFamily="18" charset="-120"/>
            </a:endParaRPr>
          </a:p>
        </p:txBody>
      </p:sp>
      <p:pic>
        <p:nvPicPr>
          <p:cNvPr id="6" name="圖片 5" descr="IMG_8308.JPG"/>
          <p:cNvPicPr>
            <a:picLocks noChangeAspect="1"/>
          </p:cNvPicPr>
          <p:nvPr/>
        </p:nvPicPr>
        <p:blipFill>
          <a:blip r:embed="rId2" cstate="print"/>
          <a:srcRect l="10156" r="1562"/>
          <a:stretch>
            <a:fillRect/>
          </a:stretch>
        </p:blipFill>
        <p:spPr>
          <a:xfrm rot="5400000">
            <a:off x="7277679" y="937603"/>
            <a:ext cx="2018130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IMG_8305.JPG"/>
          <p:cNvPicPr>
            <a:picLocks noChangeAspect="1"/>
          </p:cNvPicPr>
          <p:nvPr/>
        </p:nvPicPr>
        <p:blipFill>
          <a:blip r:embed="rId3" cstate="print"/>
          <a:srcRect l="17008" t="31182" r="23460" b="8505"/>
          <a:stretch>
            <a:fillRect/>
          </a:stretch>
        </p:blipFill>
        <p:spPr>
          <a:xfrm rot="5400000">
            <a:off x="1357109" y="1214603"/>
            <a:ext cx="1786312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IMG_8309.JPG"/>
          <p:cNvPicPr>
            <a:picLocks noChangeAspect="1"/>
          </p:cNvPicPr>
          <p:nvPr/>
        </p:nvPicPr>
        <p:blipFill>
          <a:blip r:embed="rId4" cstate="print"/>
          <a:srcRect l="9375" r="23437"/>
          <a:stretch>
            <a:fillRect/>
          </a:stretch>
        </p:blipFill>
        <p:spPr>
          <a:xfrm rot="5400000">
            <a:off x="3021938" y="1121410"/>
            <a:ext cx="1599925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5631" r="17665"/>
          <a:stretch>
            <a:fillRect/>
          </a:stretch>
        </p:blipFill>
        <p:spPr bwMode="auto">
          <a:xfrm rot="5400000">
            <a:off x="4554143" y="1160841"/>
            <a:ext cx="1607349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IMG_8311.JPG"/>
          <p:cNvPicPr>
            <a:picLocks noChangeAspect="1"/>
          </p:cNvPicPr>
          <p:nvPr/>
        </p:nvPicPr>
        <p:blipFill>
          <a:blip r:embed="rId6" cstate="print"/>
          <a:srcRect l="10937" r="11718"/>
          <a:stretch>
            <a:fillRect/>
          </a:stretch>
        </p:blipFill>
        <p:spPr>
          <a:xfrm rot="5400000">
            <a:off x="6123134" y="1377800"/>
            <a:ext cx="1352822" cy="1311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字方塊 10"/>
          <p:cNvSpPr txBox="1"/>
          <p:nvPr/>
        </p:nvSpPr>
        <p:spPr>
          <a:xfrm>
            <a:off x="6689862" y="6379535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圖片摘自：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古飛樂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3042" y="4643446"/>
            <a:ext cx="7315200" cy="685800"/>
          </a:xfrm>
        </p:spPr>
        <p:txBody>
          <a:bodyPr/>
          <a:lstStyle/>
          <a:p>
            <a:r>
              <a:rPr lang="zh-TW" altLang="en-US" dirty="0" smtClean="0"/>
              <a:t>恭喜你們學會圖像組織圖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03848" y="4293096"/>
            <a:ext cx="7315200" cy="685800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latin typeface="華康楷書體注音" pitchFamily="18" charset="-120"/>
                <a:ea typeface="華康楷書體注音" pitchFamily="18" charset="-120"/>
              </a:rPr>
              <a:t>在閱讀前、中、後善用圖像組織圖</a:t>
            </a:r>
            <a:endParaRPr lang="en-US" altLang="zh-TW" sz="20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r>
              <a:rPr lang="zh-TW" altLang="en-US" sz="2000" dirty="0" smtClean="0">
                <a:latin typeface="華康楷書體注音" pitchFamily="18" charset="-120"/>
                <a:ea typeface="華康楷書體注音" pitchFamily="18" charset="-120"/>
              </a:rPr>
              <a:t>或許會有不一樣的閱讀體驗喔！</a:t>
            </a:r>
            <a:endParaRPr lang="zh-TW" altLang="en-US" sz="2000" dirty="0">
              <a:latin typeface="華康楷書體注音" pitchFamily="18" charset="-120"/>
              <a:ea typeface="華康楷書體注音" pitchFamily="18" charset="-120"/>
            </a:endParaRPr>
          </a:p>
        </p:txBody>
      </p:sp>
      <p:pic>
        <p:nvPicPr>
          <p:cNvPr id="2052" name="Picture 4" descr="https://sdl-stickershop.line.naver.jp/products/0/0/1/1006114/LINEStorePC/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642918"/>
            <a:ext cx="2286000" cy="2286001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071670" y="3000372"/>
            <a:ext cx="7072330" cy="1143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楷書體注音" pitchFamily="18" charset="-120"/>
                <a:ea typeface="華康楷書體注音" pitchFamily="18" charset="-120"/>
              </a:rPr>
              <a:t>學會圖像組織圖了嗎？</a:t>
            </a:r>
            <a:endParaRPr lang="zh-TW" altLang="en-US" sz="3200" dirty="0">
              <a:latin typeface="華康楷書體注音" pitchFamily="18" charset="-120"/>
              <a:ea typeface="華康楷書體注音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3000372"/>
            <a:ext cx="2000232" cy="1143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255568" y="6211669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ppt</a:t>
            </a:r>
            <a:r>
              <a:rPr lang="zh-TW" altLang="en-US" dirty="0" smtClean="0"/>
              <a:t>版型來源：</a:t>
            </a:r>
            <a:r>
              <a:rPr lang="en-US" altLang="zh-TW" dirty="0" smtClean="0">
                <a:hlinkClick r:id="rId3"/>
              </a:rPr>
              <a:t>www.slidescarnival.com</a:t>
            </a:r>
            <a:endParaRPr lang="en-US" altLang="zh-TW" dirty="0" smtClean="0"/>
          </a:p>
          <a:p>
            <a:r>
              <a:rPr lang="zh-TW" altLang="en-US" dirty="0" smtClean="0"/>
              <a:t>圖片</a:t>
            </a:r>
            <a:r>
              <a:rPr lang="zh-TW" altLang="en-US" dirty="0" smtClean="0"/>
              <a:t>來源：</a:t>
            </a:r>
            <a:r>
              <a:rPr lang="en-US" altLang="zh-TW" dirty="0" smtClean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ppt.cc/2PThM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1" name="圖片 10" descr="logo-中文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46" y="8672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圓體注音" pitchFamily="18" charset="-120"/>
                <a:ea typeface="華康圓體注音" pitchFamily="18" charset="-120"/>
              </a:rPr>
              <a:t>繪本導讀</a:t>
            </a:r>
            <a:endParaRPr lang="zh-TW" altLang="en-US" dirty="0">
              <a:latin typeface="華康圓體注音" pitchFamily="18" charset="-120"/>
              <a:ea typeface="華康圓體注音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我說過了啊"/>
          <p:cNvPicPr>
            <a:picLocks noChangeAspect="1" noChangeArrowheads="1"/>
          </p:cNvPicPr>
          <p:nvPr/>
        </p:nvPicPr>
        <p:blipFill>
          <a:blip r:embed="rId3" cstate="print"/>
          <a:srcRect l="12295" t="10065" r="10064" b="12294"/>
          <a:stretch>
            <a:fillRect/>
          </a:stretch>
        </p:blipFill>
        <p:spPr bwMode="auto">
          <a:xfrm>
            <a:off x="4214810" y="1857364"/>
            <a:ext cx="4286280" cy="4286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文字方塊 4"/>
          <p:cNvSpPr txBox="1"/>
          <p:nvPr/>
        </p:nvSpPr>
        <p:spPr>
          <a:xfrm>
            <a:off x="5572132" y="635795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我說過了啊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圓體注音" pitchFamily="18" charset="-120"/>
                <a:ea typeface="華康圓體注音" pitchFamily="18" charset="-120"/>
              </a:rPr>
              <a:t>圖像組織圖</a:t>
            </a:r>
            <a:endParaRPr lang="zh-TW" altLang="en-US" dirty="0">
              <a:latin typeface="華康圓體注音" pitchFamily="18" charset="-120"/>
              <a:ea typeface="華康圓體注音" pitchFamily="18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F5B872-E5F4-4B45-B419-8E2472FC4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07F5B872-E5F4-4B45-B419-8E2472FC4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7F5B872-E5F4-4B45-B419-8E2472FC4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231810-F15A-4446-925E-9C9E84EF1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9231810-F15A-4446-925E-9C9E84EF1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9231810-F15A-4446-925E-9C9E84EF1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04AFCC-0923-4CD4-A57E-B64FC7CAF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F804AFCC-0923-4CD4-A57E-B64FC7CAF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804AFCC-0923-4CD4-A57E-B64FC7CAF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A22C20-B737-43E2-9B97-DFE3F4737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F9A22C20-B737-43E2-9B97-DFE3F4737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F9A22C20-B737-43E2-9B97-DFE3F4737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252E9-1EC9-4D23-815B-DA9C8260C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E49252E9-1EC9-4D23-815B-DA9C8260C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E49252E9-1EC9-4D23-815B-DA9C8260C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CEB289-002E-4628-8D0B-4D3479AAC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71CEB289-002E-4628-8D0B-4D3479AAC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71CEB289-002E-4628-8D0B-4D3479AAC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華康圓體注音" pitchFamily="18" charset="-120"/>
                <a:ea typeface="華康圓體注音" pitchFamily="18" charset="-120"/>
              </a:rPr>
              <a:t>以書中線索推論</a:t>
            </a:r>
            <a:endParaRPr lang="zh-TW" altLang="en-US" dirty="0">
              <a:latin typeface="華康圓體注音" pitchFamily="18" charset="-120"/>
              <a:ea typeface="華康圓體注音" pitchFamily="18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251520" y="2492896"/>
          <a:ext cx="8712968" cy="39604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36290"/>
                <a:gridCol w="3528086"/>
                <a:gridCol w="3748592"/>
              </a:tblGrid>
              <a:tr h="11109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/>
                    </a:p>
                  </a:txBody>
                  <a:tcPr/>
                </a:tc>
              </a:tr>
              <a:tr h="1005883">
                <a:tc>
                  <a:txBody>
                    <a:bodyPr/>
                    <a:lstStyle/>
                    <a:p>
                      <a:pPr algn="dist"/>
                      <a:endParaRPr lang="zh-TW" alt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75936">
                <a:tc>
                  <a:txBody>
                    <a:bodyPr/>
                    <a:lstStyle/>
                    <a:p>
                      <a:pPr algn="dist"/>
                      <a:endParaRPr lang="zh-TW" alt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967658">
                <a:tc>
                  <a:txBody>
                    <a:bodyPr/>
                    <a:lstStyle/>
                    <a:p>
                      <a:pPr algn="dist"/>
                      <a:endParaRPr lang="zh-TW" alt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928794" y="4643446"/>
            <a:ext cx="30003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華康圓體注音" pitchFamily="18" charset="-120"/>
                <a:ea typeface="華康圓體注音" pitchFamily="18" charset="-120"/>
              </a:rPr>
              <a:t>閉著眼睛走路</a:t>
            </a:r>
          </a:p>
          <a:p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華康圓體注音" pitchFamily="18" charset="-120"/>
                <a:ea typeface="華康圓體注音" pitchFamily="18" charset="-120"/>
              </a:rPr>
              <a:t>走在小馬前面</a:t>
            </a:r>
          </a:p>
          <a:p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07704" y="544522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華康圓體注音" pitchFamily="18" charset="-120"/>
                <a:ea typeface="華康圓體注音" pitchFamily="18" charset="-120"/>
              </a:rPr>
              <a:t>希望小馬專心走路</a:t>
            </a:r>
            <a:endParaRPr lang="en-US" altLang="zh-TW" sz="2000" b="1" dirty="0" smtClean="0">
              <a:solidFill>
                <a:schemeClr val="accent1">
                  <a:lumMod val="75000"/>
                </a:schemeClr>
              </a:solidFill>
              <a:latin typeface="華康圓體注音" pitchFamily="18" charset="-120"/>
              <a:ea typeface="華康圓體注音" pitchFamily="18" charset="-120"/>
            </a:endParaRPr>
          </a:p>
          <a:p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華康圓體注音" pitchFamily="18" charset="-120"/>
                <a:ea typeface="華康圓體注音" pitchFamily="18" charset="-120"/>
              </a:rPr>
              <a:t>小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華康圓體注音" pitchFamily="18" charset="-120"/>
                <a:ea typeface="華康圓體注音" pitchFamily="18" charset="-120"/>
              </a:rPr>
              <a:t>馬跌倒時</a:t>
            </a: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華康圓體注音" pitchFamily="18" charset="-120"/>
                <a:ea typeface="華康圓體注音" pitchFamily="18" charset="-120"/>
              </a:rPr>
              <a:t>，媽媽睜開了眼睛</a:t>
            </a:r>
            <a:endParaRPr lang="zh-TW" altLang="en-US" sz="2000" b="1" dirty="0">
              <a:solidFill>
                <a:schemeClr val="accent1">
                  <a:lumMod val="75000"/>
                </a:schemeClr>
              </a:solidFill>
              <a:latin typeface="華康圓體注音" pitchFamily="18" charset="-120"/>
              <a:ea typeface="華康圓體注音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436096" y="4581128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華康圓體注音" pitchFamily="18" charset="-120"/>
                <a:ea typeface="華康圓體注音" pitchFamily="18" charset="-120"/>
              </a:rPr>
              <a:t>走路</a:t>
            </a: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華康圓體注音" pitchFamily="18" charset="-120"/>
                <a:ea typeface="華康圓體注音" pitchFamily="18" charset="-120"/>
              </a:rPr>
              <a:t>東張西望</a:t>
            </a:r>
            <a:endParaRPr lang="en-US" altLang="zh-TW" sz="2000" b="1" dirty="0">
              <a:solidFill>
                <a:schemeClr val="accent1">
                  <a:lumMod val="75000"/>
                </a:schemeClr>
              </a:solidFill>
              <a:latin typeface="華康圓體注音" pitchFamily="18" charset="-120"/>
              <a:ea typeface="華康圓體注音" pitchFamily="18" charset="-120"/>
            </a:endParaRPr>
          </a:p>
          <a:p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華康圓體注音" pitchFamily="18" charset="-120"/>
                <a:ea typeface="華康圓體注音" pitchFamily="18" charset="-120"/>
              </a:rPr>
              <a:t>走在馬媽媽後面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364088" y="5589240"/>
            <a:ext cx="353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華康圓體注音" pitchFamily="18" charset="-120"/>
                <a:ea typeface="華康圓體注音" pitchFamily="18" charset="-120"/>
              </a:rPr>
              <a:t>路上風景太有趣了，</a:t>
            </a:r>
            <a:endParaRPr lang="en-US" altLang="zh-TW" sz="2000" b="1" dirty="0">
              <a:solidFill>
                <a:schemeClr val="accent1">
                  <a:lumMod val="75000"/>
                </a:schemeClr>
              </a:solidFill>
              <a:latin typeface="華康圓體注音" pitchFamily="18" charset="-120"/>
              <a:ea typeface="華康圓體注音" pitchFamily="18" charset="-120"/>
            </a:endParaRPr>
          </a:p>
          <a:p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華康圓體注音" pitchFamily="18" charset="-120"/>
                <a:ea typeface="華康圓體注音" pitchFamily="18" charset="-120"/>
              </a:rPr>
              <a:t>很難專心走路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51520" y="3645024"/>
            <a:ext cx="14791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圓體注音" pitchFamily="18" charset="-120"/>
                <a:ea typeface="華康圓體注音" pitchFamily="18" charset="-120"/>
              </a:rPr>
              <a:t>外表</a:t>
            </a:r>
            <a:endParaRPr lang="zh-TW" altLang="en-US" sz="3200" b="1" dirty="0" smtClean="0">
              <a:solidFill>
                <a:schemeClr val="accent5">
                  <a:lumMod val="50000"/>
                </a:schemeClr>
              </a:solidFill>
              <a:latin typeface="華康圓體注音" pitchFamily="18" charset="-120"/>
              <a:ea typeface="華康圓體注音" pitchFamily="18" charset="-120"/>
            </a:endParaRPr>
          </a:p>
          <a:p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23528" y="4581128"/>
            <a:ext cx="1550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圓體注音" pitchFamily="18" charset="-120"/>
                <a:ea typeface="華康圓體注音" pitchFamily="18" charset="-120"/>
              </a:rPr>
              <a:t>做的</a:t>
            </a:r>
            <a:endParaRPr lang="en-US" altLang="zh-TW" sz="2800" dirty="0" smtClean="0">
              <a:latin typeface="華康圓體注音" pitchFamily="18" charset="-120"/>
              <a:ea typeface="華康圓體注音" pitchFamily="18" charset="-120"/>
            </a:endParaRPr>
          </a:p>
          <a:p>
            <a:r>
              <a:rPr lang="zh-TW" altLang="en-US" sz="2800" dirty="0" smtClean="0">
                <a:latin typeface="華康圓體注音" pitchFamily="18" charset="-120"/>
                <a:ea typeface="華康圓體注音" pitchFamily="18" charset="-120"/>
              </a:rPr>
              <a:t>事情</a:t>
            </a:r>
            <a:endParaRPr lang="zh-TW" altLang="en-US" sz="2800" dirty="0">
              <a:latin typeface="華康圓體注音" pitchFamily="18" charset="-120"/>
              <a:ea typeface="華康圓體注音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51520" y="5661248"/>
            <a:ext cx="162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圓體注音" pitchFamily="18" charset="-120"/>
                <a:ea typeface="華康圓體注音" pitchFamily="18" charset="-120"/>
              </a:rPr>
              <a:t>想法</a:t>
            </a:r>
            <a:endParaRPr lang="zh-TW" altLang="en-US" sz="3200" dirty="0">
              <a:latin typeface="華康圓體注音" pitchFamily="18" charset="-120"/>
              <a:ea typeface="華康圓體注音" pitchFamily="18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572132" y="635795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圖片摘自：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我說過了啊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pic>
        <p:nvPicPr>
          <p:cNvPr id="16" name="圖片 15" descr="2_burn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857364"/>
            <a:ext cx="1057423" cy="1552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圖片 18" descr="1_burn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142984"/>
            <a:ext cx="1248006" cy="2545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99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圓體注音" pitchFamily="18" charset="-120"/>
                <a:ea typeface="華康圓體注音" pitchFamily="18" charset="-120"/>
              </a:rPr>
              <a:t>以封面來猜想故事內容</a:t>
            </a:r>
            <a:endParaRPr lang="zh-TW" altLang="en-US" dirty="0">
              <a:latin typeface="華康圓體注音" pitchFamily="18" charset="-120"/>
              <a:ea typeface="華康圓體注音" pitchFamily="18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4294967295"/>
          </p:nvPr>
        </p:nvGraphicFramePr>
        <p:xfrm>
          <a:off x="3851275" y="1071563"/>
          <a:ext cx="5292725" cy="551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古飛樂"/>
          <p:cNvPicPr>
            <a:picLocks noChangeAspect="1" noChangeArrowheads="1"/>
          </p:cNvPicPr>
          <p:nvPr/>
        </p:nvPicPr>
        <p:blipFill>
          <a:blip r:embed="rId8" cstate="print"/>
          <a:srcRect l="12048" t="3614" r="12048" b="3614"/>
          <a:stretch>
            <a:fillRect/>
          </a:stretch>
        </p:blipFill>
        <p:spPr bwMode="auto">
          <a:xfrm>
            <a:off x="357158" y="1714488"/>
            <a:ext cx="3009361" cy="3678108"/>
          </a:xfrm>
          <a:prstGeom prst="rect">
            <a:avLst/>
          </a:prstGeom>
          <a:noFill/>
        </p:spPr>
      </p:pic>
      <p:pic>
        <p:nvPicPr>
          <p:cNvPr id="5" name="圖片 4" descr="logo-中文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6689862" y="6379535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圖片摘自：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古飛樂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2D0454-9B3F-4F5D-8E6E-F2D7D4F6B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8D2D0454-9B3F-4F5D-8E6E-F2D7D4F6B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8CE7E5-F88C-4398-BFC5-1D50DD8FC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graphicEl>
                                              <a:dgm id="{E78CE7E5-F88C-4398-BFC5-1D50DD8FC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F9102F-7F84-4E71-B0AF-A78DC19EF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2FF9102F-7F84-4E71-B0AF-A78DC19EF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4BD9F4-DD8A-4869-B215-98DFB7207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graphicEl>
                                              <a:dgm id="{A94BD9F4-DD8A-4869-B215-98DFB7207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3DFCCF-BA0E-4DC9-BC92-D51231FC2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graphicEl>
                                              <a:dgm id="{DB3DFCCF-BA0E-4DC9-BC92-D51231FC2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3D4B1F1-9BC7-4615-A77C-91221D14E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graphicEl>
                                              <a:dgm id="{33D4B1F1-9BC7-4615-A77C-91221D14E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CA7E64-111A-43CD-8AFA-E5BD4338F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graphicEl>
                                              <a:dgm id="{4ECA7E64-111A-43CD-8AFA-E5BD4338F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052F6D-32A7-4979-8AEC-90FC223B1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graphicEl>
                                              <a:dgm id="{0B052F6D-32A7-4979-8AEC-90FC223B1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9E4DEE-0BB6-4E97-8538-67B23DA54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graphicEl>
                                              <a:dgm id="{6C9E4DEE-0BB6-4E97-8538-67B23DA54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Graphic spid="9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9223" t="24940" r="44058" b="36561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IMG_8552_burn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3" y="3997996"/>
            <a:ext cx="2286016" cy="1371070"/>
          </a:xfrm>
          <a:prstGeom prst="rect">
            <a:avLst/>
          </a:prstGeom>
        </p:spPr>
      </p:pic>
      <p:pic>
        <p:nvPicPr>
          <p:cNvPr id="6" name="圖片 5" descr="--7_burn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0" y="3500438"/>
            <a:ext cx="3180499" cy="1604322"/>
          </a:xfrm>
          <a:prstGeom prst="rect">
            <a:avLst/>
          </a:prstGeom>
        </p:spPr>
      </p:pic>
      <p:pic>
        <p:nvPicPr>
          <p:cNvPr id="5" name="圖片 4" descr="IMG_8553.JPG"/>
          <p:cNvPicPr>
            <a:picLocks noChangeAspect="1"/>
          </p:cNvPicPr>
          <p:nvPr/>
        </p:nvPicPr>
        <p:blipFill>
          <a:blip r:embed="rId6" cstate="print"/>
          <a:srcRect l="24219" r="6312"/>
          <a:stretch>
            <a:fillRect/>
          </a:stretch>
        </p:blipFill>
        <p:spPr>
          <a:xfrm rot="5400000">
            <a:off x="1562735" y="1008976"/>
            <a:ext cx="1571636" cy="1696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IMG_8554.JPG"/>
          <p:cNvPicPr>
            <a:picLocks noChangeAspect="1"/>
          </p:cNvPicPr>
          <p:nvPr/>
        </p:nvPicPr>
        <p:blipFill>
          <a:blip r:embed="rId7" cstate="print"/>
          <a:srcRect l="37500" t="9375" b="10416"/>
          <a:stretch>
            <a:fillRect/>
          </a:stretch>
        </p:blipFill>
        <p:spPr>
          <a:xfrm rot="5400000">
            <a:off x="3253090" y="961696"/>
            <a:ext cx="1761652" cy="16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IMG_8555.JPG"/>
          <p:cNvPicPr>
            <a:picLocks noChangeAspect="1"/>
          </p:cNvPicPr>
          <p:nvPr/>
        </p:nvPicPr>
        <p:blipFill>
          <a:blip r:embed="rId8" cstate="print"/>
          <a:srcRect l="25781" t="4166" r="3125"/>
          <a:stretch>
            <a:fillRect/>
          </a:stretch>
        </p:blipFill>
        <p:spPr>
          <a:xfrm rot="5400000">
            <a:off x="5152716" y="919458"/>
            <a:ext cx="1677176" cy="16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/>
          <p:nvPr/>
        </p:nvSpPr>
        <p:spPr>
          <a:xfrm>
            <a:off x="6721468" y="642935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圖片摘自：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古飛樂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78 -0.00138 L -0.62656 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656 0.00926 L -1.25659 0.5342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IMG_8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</p:spPr>
      </p:pic>
      <p:pic>
        <p:nvPicPr>
          <p:cNvPr id="6" name="圖片 5" descr="--7_burn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-1151168"/>
            <a:ext cx="4143436" cy="2616438"/>
          </a:xfrm>
          <a:prstGeom prst="rect">
            <a:avLst/>
          </a:prstGeom>
        </p:spPr>
      </p:pic>
      <p:pic>
        <p:nvPicPr>
          <p:cNvPr id="5" name="圖片 4" descr="IMG_85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1643050"/>
            <a:ext cx="1571636" cy="1580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IMG_85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1571612"/>
            <a:ext cx="1581111" cy="16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IMG_85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2786058"/>
            <a:ext cx="1604005" cy="16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字方塊 10"/>
          <p:cNvSpPr txBox="1"/>
          <p:nvPr/>
        </p:nvSpPr>
        <p:spPr>
          <a:xfrm>
            <a:off x="6721468" y="642935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圖片摘自：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古飛樂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78 0.11157 L -0.69931 0.2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098 0.2375 L -1.27414 -0.2138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IMG_8561.JPG"/>
          <p:cNvPicPr>
            <a:picLocks noChangeAspect="1"/>
          </p:cNvPicPr>
          <p:nvPr/>
        </p:nvPicPr>
        <p:blipFill>
          <a:blip r:embed="rId3" cstate="print"/>
          <a:srcRect l="4688"/>
          <a:stretch>
            <a:fillRect/>
          </a:stretch>
        </p:blipFill>
        <p:spPr>
          <a:xfrm>
            <a:off x="0" y="0"/>
            <a:ext cx="9144000" cy="6357958"/>
          </a:xfrm>
          <a:prstGeom prst="rect">
            <a:avLst/>
          </a:prstGeom>
        </p:spPr>
      </p:pic>
      <p:pic>
        <p:nvPicPr>
          <p:cNvPr id="4" name="圖片 3" descr="IMG_8552_burned.pn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1500167" y="4926690"/>
            <a:ext cx="2286016" cy="1371070"/>
          </a:xfrm>
          <a:prstGeom prst="rect">
            <a:avLst/>
          </a:prstGeom>
        </p:spPr>
      </p:pic>
      <p:pic>
        <p:nvPicPr>
          <p:cNvPr id="6" name="圖片 5" descr="--7_burn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70609" y="3500438"/>
            <a:ext cx="2380257" cy="2500330"/>
          </a:xfrm>
          <a:prstGeom prst="rect">
            <a:avLst/>
          </a:prstGeom>
        </p:spPr>
      </p:pic>
      <p:pic>
        <p:nvPicPr>
          <p:cNvPr id="5" name="圖片 4" descr="IMG_85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562526" y="1075633"/>
            <a:ext cx="1656240" cy="1648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IMG_85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249614" y="984598"/>
            <a:ext cx="1878380" cy="1766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IMG_85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5198271" y="912000"/>
            <a:ext cx="1785950" cy="1819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/>
          <p:nvPr/>
        </p:nvSpPr>
        <p:spPr>
          <a:xfrm>
            <a:off x="6721468" y="642935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圖片摘自：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古飛樂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49 0.20672 L -0.61025 0.0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92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92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92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92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86 0.18564 L -1.21719 0.555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1142976" y="1571612"/>
          <a:ext cx="6977090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5"/>
          <p:cNvSpPr txBox="1">
            <a:spLocks/>
          </p:cNvSpPr>
          <p:nvPr/>
        </p:nvSpPr>
        <p:spPr>
          <a:xfrm>
            <a:off x="285720" y="21429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圓體注音" pitchFamily="18" charset="-120"/>
                <a:ea typeface="華康圓體注音" pitchFamily="18" charset="-120"/>
                <a:cs typeface="+mj-cs"/>
              </a:rPr>
              <a:t>我的故事組織圖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華康圓體注音" pitchFamily="18" charset="-120"/>
              <a:ea typeface="華康圓體注音" pitchFamily="18" charset="-120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中庸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1259</Words>
  <Application>Microsoft Office PowerPoint</Application>
  <PresentationFormat>如螢幕大小 (4:3)</PresentationFormat>
  <Paragraphs>156</Paragraphs>
  <Slides>15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華康圓體注音</vt:lpstr>
      <vt:lpstr>華康楷書體注音</vt:lpstr>
      <vt:lpstr>微軟正黑體</vt:lpstr>
      <vt:lpstr>新細明體</vt:lpstr>
      <vt:lpstr>Arial</vt:lpstr>
      <vt:lpstr>Calibri</vt:lpstr>
      <vt:lpstr>Tw Cen MT</vt:lpstr>
      <vt:lpstr>Wingdings</vt:lpstr>
      <vt:lpstr>Wingdings 2</vt:lpstr>
      <vt:lpstr>自訂設計</vt:lpstr>
      <vt:lpstr>中庸</vt:lpstr>
      <vt:lpstr>畫出圖像組織圖</vt:lpstr>
      <vt:lpstr>繪本導讀</vt:lpstr>
      <vt:lpstr>圖像組織圖</vt:lpstr>
      <vt:lpstr>以書中線索推論</vt:lpstr>
      <vt:lpstr>以封面來猜想故事內容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恭喜你們學會圖像組織圖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a15124</dc:creator>
  <cp:lastModifiedBy>陳雅苓</cp:lastModifiedBy>
  <cp:revision>171</cp:revision>
  <dcterms:created xsi:type="dcterms:W3CDTF">2017-04-20T10:36:55Z</dcterms:created>
  <dcterms:modified xsi:type="dcterms:W3CDTF">2020-04-07T05:59:06Z</dcterms:modified>
</cp:coreProperties>
</file>