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70" r:id="rId4"/>
    <p:sldId id="271" r:id="rId5"/>
    <p:sldId id="273" r:id="rId6"/>
    <p:sldId id="275" r:id="rId7"/>
    <p:sldId id="276" r:id="rId8"/>
    <p:sldId id="278" r:id="rId9"/>
    <p:sldId id="272" r:id="rId10"/>
    <p:sldId id="280" r:id="rId11"/>
    <p:sldId id="269" r:id="rId12"/>
    <p:sldId id="259" r:id="rId13"/>
    <p:sldId id="281" r:id="rId14"/>
    <p:sldId id="283" r:id="rId15"/>
    <p:sldId id="260" r:id="rId16"/>
    <p:sldId id="282" r:id="rId17"/>
    <p:sldId id="263" r:id="rId18"/>
    <p:sldId id="266" r:id="rId19"/>
  </p:sldIdLst>
  <p:sldSz cx="12192000" cy="6858000"/>
  <p:notesSz cx="6802438" cy="9934575"/>
  <p:embeddedFontLst>
    <p:embeddedFont>
      <p:font typeface="華康儷金黑" pitchFamily="49" charset="-120"/>
      <p:regular r:id="rId22"/>
    </p:embeddedFont>
    <p:embeddedFont>
      <p:font typeface="微軟正黑體" pitchFamily="34" charset="-120"/>
      <p:regular r:id="rId23"/>
      <p:bold r:id="rId24"/>
    </p:embeddedFont>
    <p:embeddedFont>
      <p:font typeface="Euphemia" pitchFamily="34" charset="0"/>
      <p:regular r:id="rId25"/>
    </p:embeddedFont>
  </p:embeddedFontLst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6" autoAdjust="0"/>
    <p:restoredTop sz="87640" autoAdjust="0"/>
  </p:normalViewPr>
  <p:slideViewPr>
    <p:cSldViewPr snapToGrid="0">
      <p:cViewPr>
        <p:scale>
          <a:sx n="70" d="100"/>
          <a:sy n="7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4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DDEAAE-DE55-45A3-A4F7-3874E0140D3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#1" csCatId="colorful" phldr="1"/>
      <dgm:spPr/>
      <dgm:t>
        <a:bodyPr rtlCol="0"/>
        <a:lstStyle/>
        <a:p>
          <a:pPr rtl="0"/>
          <a:endParaRPr lang="en-US"/>
        </a:p>
      </dgm:t>
    </dgm:pt>
    <dgm:pt modelId="{E4D23657-D1E8-4B22-974B-8DC90813F51B}">
      <dgm:prSet phldrT="[Text]" custT="1"/>
      <dgm:spPr/>
      <dgm:t>
        <a:bodyPr rtlCol="0"/>
        <a:lstStyle/>
        <a:p>
          <a:pPr algn="ctr" rtl="0"/>
          <a:r>
            <a:rPr lang="zh-TW" altLang="en-US" sz="3600" b="1" noProof="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主角</a:t>
          </a:r>
          <a:endParaRPr lang="zh-TW" altLang="en-US" sz="3600" b="1" noProof="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89EF0911-2234-42D0-AEF3-7FADAFD12999}" type="parTrans" cxnId="{99F95D8E-A851-4953-A3C5-9BF7753ED9FA}">
      <dgm:prSet/>
      <dgm:spPr/>
      <dgm:t>
        <a:bodyPr rtlCol="0"/>
        <a:lstStyle/>
        <a:p>
          <a:pPr rtl="0"/>
          <a:endParaRPr lang="en-US"/>
        </a:p>
      </dgm:t>
    </dgm:pt>
    <dgm:pt modelId="{529487B0-19AA-4AAC-8F83-CF2C113EB84D}" type="sibTrans" cxnId="{99F95D8E-A851-4953-A3C5-9BF7753ED9FA}">
      <dgm:prSet/>
      <dgm:spPr/>
      <dgm:t>
        <a:bodyPr rtlCol="0"/>
        <a:lstStyle/>
        <a:p>
          <a:pPr rtl="0"/>
          <a:endParaRPr lang="en-US"/>
        </a:p>
      </dgm:t>
    </dgm:pt>
    <dgm:pt modelId="{EF034794-D109-40B6-8FA2-8971C3123AB6}">
      <dgm:prSet phldrT="[Text]" custT="1"/>
      <dgm:spPr/>
      <dgm:t>
        <a:bodyPr rtlCol="0"/>
        <a:lstStyle/>
        <a:p>
          <a:pPr algn="ctr" rtl="0"/>
          <a:r>
            <a:rPr lang="zh-TW" altLang="en-US" sz="3600" b="1" noProof="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故事情境</a:t>
          </a:r>
          <a:endParaRPr lang="zh-TW" altLang="en-US" sz="3600" b="1" noProof="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64D09C75-3D44-4CEF-9459-5C91DB44A9EA}" type="parTrans" cxnId="{80FF73C0-9BCD-436E-A85B-D6D7D322462C}">
      <dgm:prSet/>
      <dgm:spPr/>
      <dgm:t>
        <a:bodyPr rtlCol="0"/>
        <a:lstStyle/>
        <a:p>
          <a:pPr rtl="0"/>
          <a:endParaRPr lang="en-US"/>
        </a:p>
      </dgm:t>
    </dgm:pt>
    <dgm:pt modelId="{CDDFC891-FC62-4131-A642-2D94388BCCE2}" type="sibTrans" cxnId="{80FF73C0-9BCD-436E-A85B-D6D7D322462C}">
      <dgm:prSet/>
      <dgm:spPr/>
      <dgm:t>
        <a:bodyPr rtlCol="0"/>
        <a:lstStyle/>
        <a:p>
          <a:pPr rtl="0"/>
          <a:endParaRPr lang="en-US"/>
        </a:p>
      </dgm:t>
    </dgm:pt>
    <dgm:pt modelId="{15E11DBD-E9B5-4BCF-A56C-7AAE26CE30DC}">
      <dgm:prSet phldrT="[Text]" custT="1"/>
      <dgm:spPr/>
      <dgm:t>
        <a:bodyPr rtlCol="0"/>
        <a:lstStyle/>
        <a:p>
          <a:pPr algn="ctr" rtl="0"/>
          <a:r>
            <a:rPr lang="zh-TW" altLang="en-US" sz="3600" b="1" noProof="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主要問題</a:t>
          </a:r>
          <a:endParaRPr lang="zh-TW" altLang="en-US" sz="3600" b="1" noProof="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B7B43D5B-12E9-44B1-B818-4B50F6AD3C0A}" type="parTrans" cxnId="{5E0737F0-6DE4-4885-BC59-82E10D617E50}">
      <dgm:prSet/>
      <dgm:spPr/>
      <dgm:t>
        <a:bodyPr rtlCol="0"/>
        <a:lstStyle/>
        <a:p>
          <a:pPr rtl="0"/>
          <a:endParaRPr lang="en-US"/>
        </a:p>
      </dgm:t>
    </dgm:pt>
    <dgm:pt modelId="{329BDEDB-415B-4AB3-B964-E819D0C56DBB}" type="sibTrans" cxnId="{5E0737F0-6DE4-4885-BC59-82E10D617E50}">
      <dgm:prSet/>
      <dgm:spPr/>
      <dgm:t>
        <a:bodyPr rtlCol="0"/>
        <a:lstStyle/>
        <a:p>
          <a:pPr rtl="0"/>
          <a:endParaRPr lang="en-US"/>
        </a:p>
      </dgm:t>
    </dgm:pt>
    <dgm:pt modelId="{778AA374-0E17-4AEA-8EB6-0C342D57D8D8}">
      <dgm:prSet phldrT="[Text]" custT="1"/>
      <dgm:spPr/>
      <dgm:t>
        <a:bodyPr rtlCol="0"/>
        <a:lstStyle/>
        <a:p>
          <a:pPr algn="ctr" rtl="0"/>
          <a:r>
            <a:rPr lang="zh-TW" altLang="en-US" sz="3600" b="1" noProof="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事情經過</a:t>
          </a:r>
          <a:endParaRPr lang="zh-TW" altLang="en-US" sz="3600" b="1" noProof="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5E28F01D-9664-415C-A0CD-EBFDAB29426C}" type="parTrans" cxnId="{6F55886F-2AC8-4F4F-B328-821CB3A2117B}">
      <dgm:prSet/>
      <dgm:spPr/>
      <dgm:t>
        <a:bodyPr rtlCol="0"/>
        <a:lstStyle/>
        <a:p>
          <a:pPr rtl="0"/>
          <a:endParaRPr lang="en-US"/>
        </a:p>
      </dgm:t>
    </dgm:pt>
    <dgm:pt modelId="{1A604594-E883-4DA9-8A2A-16DFACE8640A}" type="sibTrans" cxnId="{6F55886F-2AC8-4F4F-B328-821CB3A2117B}">
      <dgm:prSet/>
      <dgm:spPr/>
      <dgm:t>
        <a:bodyPr rtlCol="0"/>
        <a:lstStyle/>
        <a:p>
          <a:pPr rtl="0"/>
          <a:endParaRPr lang="en-US"/>
        </a:p>
      </dgm:t>
    </dgm:pt>
    <dgm:pt modelId="{05F1A7D0-6E45-49DA-80B3-7FF4B8783E58}">
      <dgm:prSet phldrT="[Text]" custT="1"/>
      <dgm:spPr/>
      <dgm:t>
        <a:bodyPr rtlCol="0"/>
        <a:lstStyle/>
        <a:p>
          <a:pPr algn="ctr" rtl="0"/>
          <a:r>
            <a:rPr lang="zh-TW" altLang="en-US" sz="3600" b="1" noProof="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主角反應</a:t>
          </a:r>
          <a:endParaRPr lang="zh-TW" altLang="en-US" sz="3600" b="1" noProof="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3ECE110E-B07E-4F19-B2DF-3E42E99B2E8D}" type="parTrans" cxnId="{33A927E1-3C94-4A92-8DB3-42886008240C}">
      <dgm:prSet/>
      <dgm:spPr/>
      <dgm:t>
        <a:bodyPr rtlCol="0"/>
        <a:lstStyle/>
        <a:p>
          <a:pPr rtl="0"/>
          <a:endParaRPr lang="en-US"/>
        </a:p>
      </dgm:t>
    </dgm:pt>
    <dgm:pt modelId="{47B1D0F3-117D-4CE7-9037-3F5A4995054A}" type="sibTrans" cxnId="{33A927E1-3C94-4A92-8DB3-42886008240C}">
      <dgm:prSet/>
      <dgm:spPr/>
      <dgm:t>
        <a:bodyPr rtlCol="0"/>
        <a:lstStyle/>
        <a:p>
          <a:pPr rtl="0"/>
          <a:endParaRPr lang="en-US"/>
        </a:p>
      </dgm:t>
    </dgm:pt>
    <dgm:pt modelId="{B5811906-4F16-43D2-A2FC-5D24680C145E}">
      <dgm:prSet phldrT="[Text]" custT="1"/>
      <dgm:spPr/>
      <dgm:t>
        <a:bodyPr/>
        <a:lstStyle/>
        <a:p>
          <a:pPr algn="ctr" rtl="0"/>
          <a:r>
            <a:rPr lang="zh-TW" altLang="en-US" sz="3600" b="1" noProof="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故事結局</a:t>
          </a:r>
          <a:endParaRPr lang="zh-TW" altLang="en-US" sz="3600" b="1" noProof="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13E8DDD5-AF6A-4E84-9594-2FE66F29D407}" type="parTrans" cxnId="{529B798D-469C-4D92-8FE9-6BEC7D2EAEF8}">
      <dgm:prSet/>
      <dgm:spPr/>
      <dgm:t>
        <a:bodyPr/>
        <a:lstStyle/>
        <a:p>
          <a:endParaRPr lang="zh-TW" altLang="en-US"/>
        </a:p>
      </dgm:t>
    </dgm:pt>
    <dgm:pt modelId="{A9AB08E2-211D-43E1-B352-5F2D848140D7}" type="sibTrans" cxnId="{529B798D-469C-4D92-8FE9-6BEC7D2EAEF8}">
      <dgm:prSet/>
      <dgm:spPr/>
      <dgm:t>
        <a:bodyPr/>
        <a:lstStyle/>
        <a:p>
          <a:endParaRPr lang="zh-TW" altLang="en-US"/>
        </a:p>
      </dgm:t>
    </dgm:pt>
    <dgm:pt modelId="{EB3CB291-E23A-4667-A32E-A640A76557A1}" type="pres">
      <dgm:prSet presAssocID="{41DDEAAE-DE55-45A3-A4F7-3874E0140D3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01035298-0CF7-4145-8EE2-24DBFEAF33BB}" type="pres">
      <dgm:prSet presAssocID="{E4D23657-D1E8-4B22-974B-8DC90813F51B}" presName="composite" presStyleCnt="0"/>
      <dgm:spPr/>
    </dgm:pt>
    <dgm:pt modelId="{21E1F518-1190-4883-914B-1FB66E6D3A63}" type="pres">
      <dgm:prSet presAssocID="{E4D23657-D1E8-4B22-974B-8DC90813F51B}" presName="LShape" presStyleLbl="alignNode1" presStyleIdx="0" presStyleCnt="11"/>
      <dgm:spPr/>
    </dgm:pt>
    <dgm:pt modelId="{80B372F1-8EF3-4532-ACC6-E65E1D63ACA2}" type="pres">
      <dgm:prSet presAssocID="{E4D23657-D1E8-4B22-974B-8DC90813F51B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46139E-4627-4CCC-9299-5653D77ED24D}" type="pres">
      <dgm:prSet presAssocID="{E4D23657-D1E8-4B22-974B-8DC90813F51B}" presName="Triangle" presStyleLbl="alignNode1" presStyleIdx="1" presStyleCnt="11"/>
      <dgm:spPr/>
    </dgm:pt>
    <dgm:pt modelId="{780BC64D-2F67-498A-99F6-7EB28080D705}" type="pres">
      <dgm:prSet presAssocID="{529487B0-19AA-4AAC-8F83-CF2C113EB84D}" presName="sibTrans" presStyleCnt="0"/>
      <dgm:spPr/>
    </dgm:pt>
    <dgm:pt modelId="{68E230FA-2656-4C78-B827-58AFD214F445}" type="pres">
      <dgm:prSet presAssocID="{529487B0-19AA-4AAC-8F83-CF2C113EB84D}" presName="space" presStyleCnt="0"/>
      <dgm:spPr/>
    </dgm:pt>
    <dgm:pt modelId="{B07824BD-C1CB-4098-8E38-D3E1F721DF31}" type="pres">
      <dgm:prSet presAssocID="{EF034794-D109-40B6-8FA2-8971C3123AB6}" presName="composite" presStyleCnt="0"/>
      <dgm:spPr/>
    </dgm:pt>
    <dgm:pt modelId="{85769F8C-5820-4CB5-B01D-69A648973D8F}" type="pres">
      <dgm:prSet presAssocID="{EF034794-D109-40B6-8FA2-8971C3123AB6}" presName="LShape" presStyleLbl="alignNode1" presStyleIdx="2" presStyleCnt="11"/>
      <dgm:spPr/>
    </dgm:pt>
    <dgm:pt modelId="{18F7A15A-3ED1-4A32-B700-36B8D6BBE441}" type="pres">
      <dgm:prSet presAssocID="{EF034794-D109-40B6-8FA2-8971C3123AB6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F2BEFC-1674-4E8D-98FF-DE4432BB887C}" type="pres">
      <dgm:prSet presAssocID="{EF034794-D109-40B6-8FA2-8971C3123AB6}" presName="Triangle" presStyleLbl="alignNode1" presStyleIdx="3" presStyleCnt="11"/>
      <dgm:spPr/>
    </dgm:pt>
    <dgm:pt modelId="{E26373E0-D095-405B-9F4A-CC7FBB5BEBD2}" type="pres">
      <dgm:prSet presAssocID="{CDDFC891-FC62-4131-A642-2D94388BCCE2}" presName="sibTrans" presStyleCnt="0"/>
      <dgm:spPr/>
    </dgm:pt>
    <dgm:pt modelId="{8B10941C-73F0-477C-9F3D-EB0A4525ACBE}" type="pres">
      <dgm:prSet presAssocID="{CDDFC891-FC62-4131-A642-2D94388BCCE2}" presName="space" presStyleCnt="0"/>
      <dgm:spPr/>
    </dgm:pt>
    <dgm:pt modelId="{DF2F85E9-6BAE-40EA-8F18-DAFCA3EFFB69}" type="pres">
      <dgm:prSet presAssocID="{15E11DBD-E9B5-4BCF-A56C-7AAE26CE30DC}" presName="composite" presStyleCnt="0"/>
      <dgm:spPr/>
    </dgm:pt>
    <dgm:pt modelId="{A5E67CF4-39ED-4CC8-A27F-E45EA5D3AC44}" type="pres">
      <dgm:prSet presAssocID="{15E11DBD-E9B5-4BCF-A56C-7AAE26CE30DC}" presName="LShape" presStyleLbl="alignNode1" presStyleIdx="4" presStyleCnt="11"/>
      <dgm:spPr/>
    </dgm:pt>
    <dgm:pt modelId="{F0124EB5-2136-46F3-B2F4-41A5196C24A0}" type="pres">
      <dgm:prSet presAssocID="{15E11DBD-E9B5-4BCF-A56C-7AAE26CE30DC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E82CFA-3F05-41CB-A66C-3A904CCE06CE}" type="pres">
      <dgm:prSet presAssocID="{15E11DBD-E9B5-4BCF-A56C-7AAE26CE30DC}" presName="Triangle" presStyleLbl="alignNode1" presStyleIdx="5" presStyleCnt="11"/>
      <dgm:spPr/>
    </dgm:pt>
    <dgm:pt modelId="{F5574CB1-AC1C-4773-A4A7-C4CE14EF6374}" type="pres">
      <dgm:prSet presAssocID="{329BDEDB-415B-4AB3-B964-E819D0C56DBB}" presName="sibTrans" presStyleCnt="0"/>
      <dgm:spPr/>
    </dgm:pt>
    <dgm:pt modelId="{14FCF07D-F999-4928-B62C-1135C3080FD1}" type="pres">
      <dgm:prSet presAssocID="{329BDEDB-415B-4AB3-B964-E819D0C56DBB}" presName="space" presStyleCnt="0"/>
      <dgm:spPr/>
    </dgm:pt>
    <dgm:pt modelId="{2489F161-D1CF-4A3D-8E95-6382395DC25B}" type="pres">
      <dgm:prSet presAssocID="{778AA374-0E17-4AEA-8EB6-0C342D57D8D8}" presName="composite" presStyleCnt="0"/>
      <dgm:spPr/>
    </dgm:pt>
    <dgm:pt modelId="{06EAFCDC-2041-4C37-BE64-7627BAA16382}" type="pres">
      <dgm:prSet presAssocID="{778AA374-0E17-4AEA-8EB6-0C342D57D8D8}" presName="LShape" presStyleLbl="alignNode1" presStyleIdx="6" presStyleCnt="11"/>
      <dgm:spPr/>
    </dgm:pt>
    <dgm:pt modelId="{AFC6068B-131B-444D-AF53-A5A2A6DC9AE7}" type="pres">
      <dgm:prSet presAssocID="{778AA374-0E17-4AEA-8EB6-0C342D57D8D8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2C0D9F-BF11-4D63-A28B-80FA21343A28}" type="pres">
      <dgm:prSet presAssocID="{778AA374-0E17-4AEA-8EB6-0C342D57D8D8}" presName="Triangle" presStyleLbl="alignNode1" presStyleIdx="7" presStyleCnt="11"/>
      <dgm:spPr/>
    </dgm:pt>
    <dgm:pt modelId="{F5EC4F6A-2B4F-420C-9BEA-A14EFB832731}" type="pres">
      <dgm:prSet presAssocID="{1A604594-E883-4DA9-8A2A-16DFACE8640A}" presName="sibTrans" presStyleCnt="0"/>
      <dgm:spPr/>
    </dgm:pt>
    <dgm:pt modelId="{41DC2B0B-BD37-48C1-BB85-7F75AC60BB5F}" type="pres">
      <dgm:prSet presAssocID="{1A604594-E883-4DA9-8A2A-16DFACE8640A}" presName="space" presStyleCnt="0"/>
      <dgm:spPr/>
    </dgm:pt>
    <dgm:pt modelId="{D2C6C114-9E17-4E64-9FCF-9C4365FE25B7}" type="pres">
      <dgm:prSet presAssocID="{05F1A7D0-6E45-49DA-80B3-7FF4B8783E58}" presName="composite" presStyleCnt="0"/>
      <dgm:spPr/>
    </dgm:pt>
    <dgm:pt modelId="{BA06DEFD-3E20-41CA-8CC7-585BE7A02A00}" type="pres">
      <dgm:prSet presAssocID="{05F1A7D0-6E45-49DA-80B3-7FF4B8783E58}" presName="LShape" presStyleLbl="alignNode1" presStyleIdx="8" presStyleCnt="11" custLinFactNeighborY="0"/>
      <dgm:spPr/>
    </dgm:pt>
    <dgm:pt modelId="{D81336A4-814F-45EF-B582-2466B0D2E2A7}" type="pres">
      <dgm:prSet presAssocID="{05F1A7D0-6E45-49DA-80B3-7FF4B8783E58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B006B2-ABBD-45BA-9D63-E3B38F49F86E}" type="pres">
      <dgm:prSet presAssocID="{05F1A7D0-6E45-49DA-80B3-7FF4B8783E58}" presName="Triangle" presStyleLbl="alignNode1" presStyleIdx="9" presStyleCnt="11"/>
      <dgm:spPr/>
    </dgm:pt>
    <dgm:pt modelId="{103EFE61-3623-4164-9497-5D95B11EACC6}" type="pres">
      <dgm:prSet presAssocID="{47B1D0F3-117D-4CE7-9037-3F5A4995054A}" presName="sibTrans" presStyleCnt="0"/>
      <dgm:spPr/>
    </dgm:pt>
    <dgm:pt modelId="{AE788601-90E7-44BA-81AE-00C25EA23989}" type="pres">
      <dgm:prSet presAssocID="{47B1D0F3-117D-4CE7-9037-3F5A4995054A}" presName="space" presStyleCnt="0"/>
      <dgm:spPr/>
    </dgm:pt>
    <dgm:pt modelId="{AADFA3E0-B092-4C3D-AE47-18F338186CAF}" type="pres">
      <dgm:prSet presAssocID="{B5811906-4F16-43D2-A2FC-5D24680C145E}" presName="composite" presStyleCnt="0"/>
      <dgm:spPr/>
    </dgm:pt>
    <dgm:pt modelId="{D0B1E1F9-0CDE-4DA4-9AFD-F83A95D59F0D}" type="pres">
      <dgm:prSet presAssocID="{B5811906-4F16-43D2-A2FC-5D24680C145E}" presName="LShape" presStyleLbl="alignNode1" presStyleIdx="10" presStyleCnt="11"/>
      <dgm:spPr/>
    </dgm:pt>
    <dgm:pt modelId="{1E5D5A78-C74B-4BC6-B67D-F6607203DD8E}" type="pres">
      <dgm:prSet presAssocID="{B5811906-4F16-43D2-A2FC-5D24680C145E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3A927E1-3C94-4A92-8DB3-42886008240C}" srcId="{41DDEAAE-DE55-45A3-A4F7-3874E0140D37}" destId="{05F1A7D0-6E45-49DA-80B3-7FF4B8783E58}" srcOrd="4" destOrd="0" parTransId="{3ECE110E-B07E-4F19-B2DF-3E42E99B2E8D}" sibTransId="{47B1D0F3-117D-4CE7-9037-3F5A4995054A}"/>
    <dgm:cxn modelId="{6F55886F-2AC8-4F4F-B328-821CB3A2117B}" srcId="{41DDEAAE-DE55-45A3-A4F7-3874E0140D37}" destId="{778AA374-0E17-4AEA-8EB6-0C342D57D8D8}" srcOrd="3" destOrd="0" parTransId="{5E28F01D-9664-415C-A0CD-EBFDAB29426C}" sibTransId="{1A604594-E883-4DA9-8A2A-16DFACE8640A}"/>
    <dgm:cxn modelId="{3136827F-5EDE-4F1D-B150-6DF6C89A57DA}" type="presOf" srcId="{B5811906-4F16-43D2-A2FC-5D24680C145E}" destId="{1E5D5A78-C74B-4BC6-B67D-F6607203DD8E}" srcOrd="0" destOrd="0" presId="urn:microsoft.com/office/officeart/2009/3/layout/StepUpProcess"/>
    <dgm:cxn modelId="{9D692C58-80F3-4396-AD5F-40DFE0A3829F}" type="presOf" srcId="{15E11DBD-E9B5-4BCF-A56C-7AAE26CE30DC}" destId="{F0124EB5-2136-46F3-B2F4-41A5196C24A0}" srcOrd="0" destOrd="0" presId="urn:microsoft.com/office/officeart/2009/3/layout/StepUpProcess"/>
    <dgm:cxn modelId="{DF4C35B2-44ED-4AF6-A480-9EB134519C23}" type="presOf" srcId="{EF034794-D109-40B6-8FA2-8971C3123AB6}" destId="{18F7A15A-3ED1-4A32-B700-36B8D6BBE441}" srcOrd="0" destOrd="0" presId="urn:microsoft.com/office/officeart/2009/3/layout/StepUpProcess"/>
    <dgm:cxn modelId="{50D3830C-B676-4111-AF9B-AEB70630C4F2}" type="presOf" srcId="{E4D23657-D1E8-4B22-974B-8DC90813F51B}" destId="{80B372F1-8EF3-4532-ACC6-E65E1D63ACA2}" srcOrd="0" destOrd="0" presId="urn:microsoft.com/office/officeart/2009/3/layout/StepUpProcess"/>
    <dgm:cxn modelId="{FE977E99-04FF-45CA-B4D0-B11764578B6B}" type="presOf" srcId="{05F1A7D0-6E45-49DA-80B3-7FF4B8783E58}" destId="{D81336A4-814F-45EF-B582-2466B0D2E2A7}" srcOrd="0" destOrd="0" presId="urn:microsoft.com/office/officeart/2009/3/layout/StepUpProcess"/>
    <dgm:cxn modelId="{CC66E735-F0D6-4898-98B4-559D4F7642E4}" type="presOf" srcId="{41DDEAAE-DE55-45A3-A4F7-3874E0140D37}" destId="{EB3CB291-E23A-4667-A32E-A640A76557A1}" srcOrd="0" destOrd="0" presId="urn:microsoft.com/office/officeart/2009/3/layout/StepUpProcess"/>
    <dgm:cxn modelId="{99F95D8E-A851-4953-A3C5-9BF7753ED9FA}" srcId="{41DDEAAE-DE55-45A3-A4F7-3874E0140D37}" destId="{E4D23657-D1E8-4B22-974B-8DC90813F51B}" srcOrd="0" destOrd="0" parTransId="{89EF0911-2234-42D0-AEF3-7FADAFD12999}" sibTransId="{529487B0-19AA-4AAC-8F83-CF2C113EB84D}"/>
    <dgm:cxn modelId="{9ADD968C-EF79-4288-8CC4-B09D75F1135D}" type="presOf" srcId="{778AA374-0E17-4AEA-8EB6-0C342D57D8D8}" destId="{AFC6068B-131B-444D-AF53-A5A2A6DC9AE7}" srcOrd="0" destOrd="0" presId="urn:microsoft.com/office/officeart/2009/3/layout/StepUpProcess"/>
    <dgm:cxn modelId="{529B798D-469C-4D92-8FE9-6BEC7D2EAEF8}" srcId="{41DDEAAE-DE55-45A3-A4F7-3874E0140D37}" destId="{B5811906-4F16-43D2-A2FC-5D24680C145E}" srcOrd="5" destOrd="0" parTransId="{13E8DDD5-AF6A-4E84-9594-2FE66F29D407}" sibTransId="{A9AB08E2-211D-43E1-B352-5F2D848140D7}"/>
    <dgm:cxn modelId="{5E0737F0-6DE4-4885-BC59-82E10D617E50}" srcId="{41DDEAAE-DE55-45A3-A4F7-3874E0140D37}" destId="{15E11DBD-E9B5-4BCF-A56C-7AAE26CE30DC}" srcOrd="2" destOrd="0" parTransId="{B7B43D5B-12E9-44B1-B818-4B50F6AD3C0A}" sibTransId="{329BDEDB-415B-4AB3-B964-E819D0C56DBB}"/>
    <dgm:cxn modelId="{80FF73C0-9BCD-436E-A85B-D6D7D322462C}" srcId="{41DDEAAE-DE55-45A3-A4F7-3874E0140D37}" destId="{EF034794-D109-40B6-8FA2-8971C3123AB6}" srcOrd="1" destOrd="0" parTransId="{64D09C75-3D44-4CEF-9459-5C91DB44A9EA}" sibTransId="{CDDFC891-FC62-4131-A642-2D94388BCCE2}"/>
    <dgm:cxn modelId="{91162574-9520-466E-A4CA-136614739B74}" type="presParOf" srcId="{EB3CB291-E23A-4667-A32E-A640A76557A1}" destId="{01035298-0CF7-4145-8EE2-24DBFEAF33BB}" srcOrd="0" destOrd="0" presId="urn:microsoft.com/office/officeart/2009/3/layout/StepUpProcess"/>
    <dgm:cxn modelId="{736D461E-6578-4CB8-919A-FC4BCA1CEB5B}" type="presParOf" srcId="{01035298-0CF7-4145-8EE2-24DBFEAF33BB}" destId="{21E1F518-1190-4883-914B-1FB66E6D3A63}" srcOrd="0" destOrd="0" presId="urn:microsoft.com/office/officeart/2009/3/layout/StepUpProcess"/>
    <dgm:cxn modelId="{02DE4B30-9337-47BD-AE08-6E6017D5D383}" type="presParOf" srcId="{01035298-0CF7-4145-8EE2-24DBFEAF33BB}" destId="{80B372F1-8EF3-4532-ACC6-E65E1D63ACA2}" srcOrd="1" destOrd="0" presId="urn:microsoft.com/office/officeart/2009/3/layout/StepUpProcess"/>
    <dgm:cxn modelId="{F5ED2A11-3E5A-4F21-87B6-CB33CB5BD333}" type="presParOf" srcId="{01035298-0CF7-4145-8EE2-24DBFEAF33BB}" destId="{B746139E-4627-4CCC-9299-5653D77ED24D}" srcOrd="2" destOrd="0" presId="urn:microsoft.com/office/officeart/2009/3/layout/StepUpProcess"/>
    <dgm:cxn modelId="{72C60FD5-DA17-4CFF-98D2-7D9B23058CAA}" type="presParOf" srcId="{EB3CB291-E23A-4667-A32E-A640A76557A1}" destId="{780BC64D-2F67-498A-99F6-7EB28080D705}" srcOrd="1" destOrd="0" presId="urn:microsoft.com/office/officeart/2009/3/layout/StepUpProcess"/>
    <dgm:cxn modelId="{B9EAD54A-D0FC-4A87-A55C-F7569EF34F6C}" type="presParOf" srcId="{780BC64D-2F67-498A-99F6-7EB28080D705}" destId="{68E230FA-2656-4C78-B827-58AFD214F445}" srcOrd="0" destOrd="0" presId="urn:microsoft.com/office/officeart/2009/3/layout/StepUpProcess"/>
    <dgm:cxn modelId="{D596BCAF-AD38-49CC-BA38-9B4ECA3AAC3C}" type="presParOf" srcId="{EB3CB291-E23A-4667-A32E-A640A76557A1}" destId="{B07824BD-C1CB-4098-8E38-D3E1F721DF31}" srcOrd="2" destOrd="0" presId="urn:microsoft.com/office/officeart/2009/3/layout/StepUpProcess"/>
    <dgm:cxn modelId="{9D272B42-D246-4138-B202-58092494102F}" type="presParOf" srcId="{B07824BD-C1CB-4098-8E38-D3E1F721DF31}" destId="{85769F8C-5820-4CB5-B01D-69A648973D8F}" srcOrd="0" destOrd="0" presId="urn:microsoft.com/office/officeart/2009/3/layout/StepUpProcess"/>
    <dgm:cxn modelId="{707B9304-9BE8-4492-86D1-0813B878EC1B}" type="presParOf" srcId="{B07824BD-C1CB-4098-8E38-D3E1F721DF31}" destId="{18F7A15A-3ED1-4A32-B700-36B8D6BBE441}" srcOrd="1" destOrd="0" presId="urn:microsoft.com/office/officeart/2009/3/layout/StepUpProcess"/>
    <dgm:cxn modelId="{97D37564-D5B2-4117-8364-6B39C5A19D39}" type="presParOf" srcId="{B07824BD-C1CB-4098-8E38-D3E1F721DF31}" destId="{F6F2BEFC-1674-4E8D-98FF-DE4432BB887C}" srcOrd="2" destOrd="0" presId="urn:microsoft.com/office/officeart/2009/3/layout/StepUpProcess"/>
    <dgm:cxn modelId="{D70995EA-6F74-49FF-9BE7-13A48D6E0606}" type="presParOf" srcId="{EB3CB291-E23A-4667-A32E-A640A76557A1}" destId="{E26373E0-D095-405B-9F4A-CC7FBB5BEBD2}" srcOrd="3" destOrd="0" presId="urn:microsoft.com/office/officeart/2009/3/layout/StepUpProcess"/>
    <dgm:cxn modelId="{7E76626F-4B51-4E66-AC2B-9A70D667D6D5}" type="presParOf" srcId="{E26373E0-D095-405B-9F4A-CC7FBB5BEBD2}" destId="{8B10941C-73F0-477C-9F3D-EB0A4525ACBE}" srcOrd="0" destOrd="0" presId="urn:microsoft.com/office/officeart/2009/3/layout/StepUpProcess"/>
    <dgm:cxn modelId="{A7AD5520-9CAA-46BA-AAFB-BD1061C88849}" type="presParOf" srcId="{EB3CB291-E23A-4667-A32E-A640A76557A1}" destId="{DF2F85E9-6BAE-40EA-8F18-DAFCA3EFFB69}" srcOrd="4" destOrd="0" presId="urn:microsoft.com/office/officeart/2009/3/layout/StepUpProcess"/>
    <dgm:cxn modelId="{A8B5A933-7557-41D9-8327-BB98086663F9}" type="presParOf" srcId="{DF2F85E9-6BAE-40EA-8F18-DAFCA3EFFB69}" destId="{A5E67CF4-39ED-4CC8-A27F-E45EA5D3AC44}" srcOrd="0" destOrd="0" presId="urn:microsoft.com/office/officeart/2009/3/layout/StepUpProcess"/>
    <dgm:cxn modelId="{D5062A71-15F5-4ACF-8652-A889A030AE29}" type="presParOf" srcId="{DF2F85E9-6BAE-40EA-8F18-DAFCA3EFFB69}" destId="{F0124EB5-2136-46F3-B2F4-41A5196C24A0}" srcOrd="1" destOrd="0" presId="urn:microsoft.com/office/officeart/2009/3/layout/StepUpProcess"/>
    <dgm:cxn modelId="{345BD29D-01BA-485B-80F9-35E687B68A5D}" type="presParOf" srcId="{DF2F85E9-6BAE-40EA-8F18-DAFCA3EFFB69}" destId="{D5E82CFA-3F05-41CB-A66C-3A904CCE06CE}" srcOrd="2" destOrd="0" presId="urn:microsoft.com/office/officeart/2009/3/layout/StepUpProcess"/>
    <dgm:cxn modelId="{BACA0372-77DE-4272-9DC6-F5305D32AC53}" type="presParOf" srcId="{EB3CB291-E23A-4667-A32E-A640A76557A1}" destId="{F5574CB1-AC1C-4773-A4A7-C4CE14EF6374}" srcOrd="5" destOrd="0" presId="urn:microsoft.com/office/officeart/2009/3/layout/StepUpProcess"/>
    <dgm:cxn modelId="{56566555-492C-4068-A74C-D806A6DE48E9}" type="presParOf" srcId="{F5574CB1-AC1C-4773-A4A7-C4CE14EF6374}" destId="{14FCF07D-F999-4928-B62C-1135C3080FD1}" srcOrd="0" destOrd="0" presId="urn:microsoft.com/office/officeart/2009/3/layout/StepUpProcess"/>
    <dgm:cxn modelId="{BE7BC77D-B1CF-452D-88F7-DF13DAF4262C}" type="presParOf" srcId="{EB3CB291-E23A-4667-A32E-A640A76557A1}" destId="{2489F161-D1CF-4A3D-8E95-6382395DC25B}" srcOrd="6" destOrd="0" presId="urn:microsoft.com/office/officeart/2009/3/layout/StepUpProcess"/>
    <dgm:cxn modelId="{D9CABD61-6FA4-45C0-9959-452A9E77E083}" type="presParOf" srcId="{2489F161-D1CF-4A3D-8E95-6382395DC25B}" destId="{06EAFCDC-2041-4C37-BE64-7627BAA16382}" srcOrd="0" destOrd="0" presId="urn:microsoft.com/office/officeart/2009/3/layout/StepUpProcess"/>
    <dgm:cxn modelId="{2E943734-EDAB-4AD9-BB52-4EF201C6F5F6}" type="presParOf" srcId="{2489F161-D1CF-4A3D-8E95-6382395DC25B}" destId="{AFC6068B-131B-444D-AF53-A5A2A6DC9AE7}" srcOrd="1" destOrd="0" presId="urn:microsoft.com/office/officeart/2009/3/layout/StepUpProcess"/>
    <dgm:cxn modelId="{F5D82F03-BEC4-4EA7-97DC-CE5C3BBF8A4E}" type="presParOf" srcId="{2489F161-D1CF-4A3D-8E95-6382395DC25B}" destId="{F62C0D9F-BF11-4D63-A28B-80FA21343A28}" srcOrd="2" destOrd="0" presId="urn:microsoft.com/office/officeart/2009/3/layout/StepUpProcess"/>
    <dgm:cxn modelId="{88D8794E-647E-4581-A09A-FA7B5BE3C998}" type="presParOf" srcId="{EB3CB291-E23A-4667-A32E-A640A76557A1}" destId="{F5EC4F6A-2B4F-420C-9BEA-A14EFB832731}" srcOrd="7" destOrd="0" presId="urn:microsoft.com/office/officeart/2009/3/layout/StepUpProcess"/>
    <dgm:cxn modelId="{62348E89-C805-4C40-83A8-798489E0931D}" type="presParOf" srcId="{F5EC4F6A-2B4F-420C-9BEA-A14EFB832731}" destId="{41DC2B0B-BD37-48C1-BB85-7F75AC60BB5F}" srcOrd="0" destOrd="0" presId="urn:microsoft.com/office/officeart/2009/3/layout/StepUpProcess"/>
    <dgm:cxn modelId="{FB0E0138-F634-4D5C-AD51-711CB0F3FE2B}" type="presParOf" srcId="{EB3CB291-E23A-4667-A32E-A640A76557A1}" destId="{D2C6C114-9E17-4E64-9FCF-9C4365FE25B7}" srcOrd="8" destOrd="0" presId="urn:microsoft.com/office/officeart/2009/3/layout/StepUpProcess"/>
    <dgm:cxn modelId="{F7703D6D-6E74-47C1-8BF4-39547422F6EA}" type="presParOf" srcId="{D2C6C114-9E17-4E64-9FCF-9C4365FE25B7}" destId="{BA06DEFD-3E20-41CA-8CC7-585BE7A02A00}" srcOrd="0" destOrd="0" presId="urn:microsoft.com/office/officeart/2009/3/layout/StepUpProcess"/>
    <dgm:cxn modelId="{9871E701-B93A-4464-9177-9C5F36274621}" type="presParOf" srcId="{D2C6C114-9E17-4E64-9FCF-9C4365FE25B7}" destId="{D81336A4-814F-45EF-B582-2466B0D2E2A7}" srcOrd="1" destOrd="0" presId="urn:microsoft.com/office/officeart/2009/3/layout/StepUpProcess"/>
    <dgm:cxn modelId="{9C9496BB-A5B1-4589-9AA8-9AF14702363E}" type="presParOf" srcId="{D2C6C114-9E17-4E64-9FCF-9C4365FE25B7}" destId="{6DB006B2-ABBD-45BA-9D63-E3B38F49F86E}" srcOrd="2" destOrd="0" presId="urn:microsoft.com/office/officeart/2009/3/layout/StepUpProcess"/>
    <dgm:cxn modelId="{7E1FAD42-1F1B-440D-B9F9-D9DD9E394AA6}" type="presParOf" srcId="{EB3CB291-E23A-4667-A32E-A640A76557A1}" destId="{103EFE61-3623-4164-9497-5D95B11EACC6}" srcOrd="9" destOrd="0" presId="urn:microsoft.com/office/officeart/2009/3/layout/StepUpProcess"/>
    <dgm:cxn modelId="{6511C828-51E3-421C-93BB-0F3BD2AD396F}" type="presParOf" srcId="{103EFE61-3623-4164-9497-5D95B11EACC6}" destId="{AE788601-90E7-44BA-81AE-00C25EA23989}" srcOrd="0" destOrd="0" presId="urn:microsoft.com/office/officeart/2009/3/layout/StepUpProcess"/>
    <dgm:cxn modelId="{8D4EAAAB-C344-42B8-B836-01ADEF202AC7}" type="presParOf" srcId="{EB3CB291-E23A-4667-A32E-A640A76557A1}" destId="{AADFA3E0-B092-4C3D-AE47-18F338186CAF}" srcOrd="10" destOrd="0" presId="urn:microsoft.com/office/officeart/2009/3/layout/StepUpProcess"/>
    <dgm:cxn modelId="{A37943B0-50C7-4FBC-9303-C1D9E3B82656}" type="presParOf" srcId="{AADFA3E0-B092-4C3D-AE47-18F338186CAF}" destId="{D0B1E1F9-0CDE-4DA4-9AFD-F83A95D59F0D}" srcOrd="0" destOrd="0" presId="urn:microsoft.com/office/officeart/2009/3/layout/StepUpProcess"/>
    <dgm:cxn modelId="{F82FFB0C-E417-4C63-B376-8ADC44C3A9D2}" type="presParOf" srcId="{AADFA3E0-B092-4C3D-AE47-18F338186CAF}" destId="{1E5D5A78-C74B-4BC6-B67D-F6607203DD8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5820FF-720B-464B-9FBC-5EBF1A173C9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7457DEC-159F-48AA-B081-69930232CC72}">
      <dgm:prSet phldrT="[文字]"/>
      <dgm:spPr/>
      <dgm:t>
        <a:bodyPr/>
        <a:lstStyle/>
        <a:p>
          <a:r>
            <a:rPr lang="zh-TW" altLang="en-US" dirty="0" smtClean="0">
              <a:latin typeface="Adobe 繁黑體 Std B" pitchFamily="34" charset="-120"/>
              <a:ea typeface="Adobe 繁黑體 Std B" pitchFamily="34" charset="-120"/>
            </a:rPr>
            <a:t>消費前付款</a:t>
          </a:r>
          <a:endParaRPr lang="zh-TW" altLang="en-US" dirty="0">
            <a:latin typeface="Adobe 繁黑體 Std B" pitchFamily="34" charset="-120"/>
            <a:ea typeface="Adobe 繁黑體 Std B" pitchFamily="34" charset="-120"/>
          </a:endParaRPr>
        </a:p>
      </dgm:t>
    </dgm:pt>
    <dgm:pt modelId="{68501AA9-D9B9-43C9-BA86-E8767FD4AEEE}" type="parTrans" cxnId="{DA6A7319-2328-46E1-9A63-4951ED3FB992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C3E0B46C-CDE9-473C-BC90-5C47F85EF594}" type="sibTrans" cxnId="{DA6A7319-2328-46E1-9A63-4951ED3FB992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E05C6F29-ACEA-4FD3-9449-C2140A54A6E8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先儲值一定金額到卡片裡，先付款後消費。</a:t>
          </a:r>
          <a:endParaRPr lang="zh-TW" altLang="en-US" sz="200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C9AFAFFD-9545-4068-A68B-2A7C3AE01672}" type="parTrans" cxnId="{67DEBDAD-50BC-4524-A76D-108096AA0395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44F9B5D3-924B-43B8-8222-CF1799467853}" type="sibTrans" cxnId="{67DEBDAD-50BC-4524-A76D-108096AA0395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253C1B3C-ED6D-4AE0-BD1A-0489C379A317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例如：悠遊卡、預付卡、電話卡。</a:t>
          </a:r>
          <a:endParaRPr lang="zh-TW" altLang="en-US" sz="200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4B38ADB0-2374-413C-9018-70E9BE1DE7F8}" type="parTrans" cxnId="{16C017E9-58C8-439A-8C94-888EC9102F81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F0C2FAB1-AB47-4DE5-93E0-4D383CFBB8DB}" type="sibTrans" cxnId="{16C017E9-58C8-439A-8C94-888EC9102F81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707825A5-59E2-4BB4-A2CA-AC13E1B722DD}">
      <dgm:prSet phldrT="[文字]"/>
      <dgm:spPr/>
      <dgm:t>
        <a:bodyPr/>
        <a:lstStyle/>
        <a:p>
          <a:r>
            <a:rPr lang="zh-TW" altLang="en-US" dirty="0" smtClean="0">
              <a:latin typeface="Adobe 繁黑體 Std B" pitchFamily="34" charset="-120"/>
              <a:ea typeface="Adobe 繁黑體 Std B" pitchFamily="34" charset="-120"/>
            </a:rPr>
            <a:t>消費時付款</a:t>
          </a:r>
          <a:endParaRPr lang="en-US" altLang="zh-TW" dirty="0" smtClean="0">
            <a:latin typeface="Adobe 繁黑體 Std B" pitchFamily="34" charset="-120"/>
            <a:ea typeface="Adobe 繁黑體 Std B" pitchFamily="34" charset="-120"/>
          </a:endParaRPr>
        </a:p>
      </dgm:t>
    </dgm:pt>
    <dgm:pt modelId="{C3E48DC5-4AA5-4C0A-BC0F-5234EDEAFDDD}" type="parTrans" cxnId="{E3488DD7-0EDC-4E33-8DFA-A400ADCCB253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BFEEC6F0-5EC7-4D4F-BBD2-F59021F0D21E}" type="sibTrans" cxnId="{E3488DD7-0EDC-4E33-8DFA-A400ADCCB253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6AF29B99-60D5-411F-B275-D2D10EBAC497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消費的時候，錢可以直接從銀行帳戶扣款，不須先領錢才能消費。　　例如：轉帳卡。</a:t>
          </a:r>
          <a:endParaRPr lang="zh-TW" altLang="en-US" sz="200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C95D1F83-1023-4AC9-B3B8-9C1375318C2C}" type="parTrans" cxnId="{748C75E1-E688-4157-BEF3-DB732526C24E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533EC96B-8D47-4B0E-8E39-B7A583BE402D}" type="sibTrans" cxnId="{748C75E1-E688-4157-BEF3-DB732526C24E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8AA37705-CA35-4C12-9E8E-2E07716A6BB7}">
      <dgm:prSet phldrT="[文字]"/>
      <dgm:spPr/>
      <dgm:t>
        <a:bodyPr/>
        <a:lstStyle/>
        <a:p>
          <a:r>
            <a:rPr lang="zh-TW" altLang="en-US" dirty="0" smtClean="0">
              <a:latin typeface="Adobe 繁黑體 Std B" pitchFamily="34" charset="-120"/>
              <a:ea typeface="Adobe 繁黑體 Std B" pitchFamily="34" charset="-120"/>
            </a:rPr>
            <a:t>消費後付款</a:t>
          </a:r>
          <a:endParaRPr lang="zh-TW" altLang="en-US" dirty="0">
            <a:latin typeface="Adobe 繁黑體 Std B" pitchFamily="34" charset="-120"/>
            <a:ea typeface="Adobe 繁黑體 Std B" pitchFamily="34" charset="-120"/>
          </a:endParaRPr>
        </a:p>
      </dgm:t>
    </dgm:pt>
    <dgm:pt modelId="{7F877E1A-9FE7-4545-925E-9B288A34D968}" type="parTrans" cxnId="{E63D0609-BE10-49C3-9701-4DDFE06F137F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890733BC-8333-4622-94E0-D2301FCD77CE}" type="sibTrans" cxnId="{E63D0609-BE10-49C3-9701-4DDFE06F137F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A44EB589-67A6-4C67-A8EE-F42576739C98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先向店家消費，由銀行先付款，一個月後再繳費給銀行。</a:t>
          </a:r>
          <a:endParaRPr lang="zh-TW" altLang="en-US" sz="200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CBAE9D68-B9D9-4DF6-A28D-D528D173B6EC}" type="parTrans" cxnId="{6F786953-90DF-4213-8A89-E3CAE5C5BB1D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2B81B7BA-F797-4105-AE3C-74E202CE6D14}" type="sibTrans" cxnId="{6F786953-90DF-4213-8A89-E3CAE5C5BB1D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4E138067-EA6D-4B44-95ED-61EDFF1041CE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例如：信用卡、簽帳卡</a:t>
          </a:r>
          <a:endParaRPr lang="zh-TW" altLang="en-US" sz="200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ABC9608A-C010-4D68-99C9-0B4CC3512609}" type="parTrans" cxnId="{124237E9-46CF-4E54-9A9C-C964A9B6B7E0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5C15B3A3-E136-4271-B5F6-1DA6446EBF31}" type="sibTrans" cxnId="{124237E9-46CF-4E54-9A9C-C964A9B6B7E0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3A6E9476-41F4-4E3F-AB6C-85FF8E44EBFE}" type="pres">
      <dgm:prSet presAssocID="{705820FF-720B-464B-9FBC-5EBF1A173C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C58576B-DD1B-4C54-BF57-7C7E152497F8}" type="pres">
      <dgm:prSet presAssocID="{47457DEC-159F-48AA-B081-69930232CC72}" presName="linNode" presStyleCnt="0"/>
      <dgm:spPr/>
    </dgm:pt>
    <dgm:pt modelId="{670C0FCE-BC15-4AAD-9967-C8AE8356118C}" type="pres">
      <dgm:prSet presAssocID="{47457DEC-159F-48AA-B081-69930232CC72}" presName="parentText" presStyleLbl="node1" presStyleIdx="0" presStyleCnt="3" custScaleX="64388" custLinFactNeighborX="-10360" custLinFactNeighborY="82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941F6A4-014A-4A5F-A929-C6D1BC7E8372}" type="pres">
      <dgm:prSet presAssocID="{47457DEC-159F-48AA-B081-69930232CC72}" presName="descendantText" presStyleLbl="alignAccFollowNode1" presStyleIdx="0" presStyleCnt="3" custScaleX="1172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0957A78-26DF-47D6-8605-CF0BFDD00D97}" type="pres">
      <dgm:prSet presAssocID="{C3E0B46C-CDE9-473C-BC90-5C47F85EF594}" presName="sp" presStyleCnt="0"/>
      <dgm:spPr/>
    </dgm:pt>
    <dgm:pt modelId="{69E2E013-0112-438C-9B92-24911722C42C}" type="pres">
      <dgm:prSet presAssocID="{707825A5-59E2-4BB4-A2CA-AC13E1B722DD}" presName="linNode" presStyleCnt="0"/>
      <dgm:spPr/>
    </dgm:pt>
    <dgm:pt modelId="{2E50CA71-0829-4818-836F-E33D59000917}" type="pres">
      <dgm:prSet presAssocID="{707825A5-59E2-4BB4-A2CA-AC13E1B722DD}" presName="parentText" presStyleLbl="node1" presStyleIdx="1" presStyleCnt="3" custScaleX="64505" custLinFactNeighborX="-10359" custLinFactNeighborY="-82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769902-224C-4D2A-8A3F-3236EBF89463}" type="pres">
      <dgm:prSet presAssocID="{707825A5-59E2-4BB4-A2CA-AC13E1B722DD}" presName="descendantText" presStyleLbl="alignAccFollowNode1" presStyleIdx="1" presStyleCnt="3" custScaleX="11759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268FA11-8720-414E-B1D1-5CDE62F33E5A}" type="pres">
      <dgm:prSet presAssocID="{BFEEC6F0-5EC7-4D4F-BBD2-F59021F0D21E}" presName="sp" presStyleCnt="0"/>
      <dgm:spPr/>
    </dgm:pt>
    <dgm:pt modelId="{5D01DDD3-44AD-4CF3-A195-F09156BB7546}" type="pres">
      <dgm:prSet presAssocID="{8AA37705-CA35-4C12-9E8E-2E07716A6BB7}" presName="linNode" presStyleCnt="0"/>
      <dgm:spPr/>
    </dgm:pt>
    <dgm:pt modelId="{97C48556-1AB3-4128-9891-3695759B6DEE}" type="pres">
      <dgm:prSet presAssocID="{8AA37705-CA35-4C12-9E8E-2E07716A6BB7}" presName="parentText" presStyleLbl="node1" presStyleIdx="2" presStyleCnt="3" custScaleX="64853" custLinFactNeighborX="-1005" custLinFactNeighborY="-164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135920-E1FA-4610-933C-8A4E20CC25C6}" type="pres">
      <dgm:prSet presAssocID="{8AA37705-CA35-4C12-9E8E-2E07716A6BB7}" presName="descendantText" presStyleLbl="alignAccFollowNode1" presStyleIdx="2" presStyleCnt="3" custScaleX="117760" custLinFactNeighborX="614" custLinFactNeighborY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24237E9-46CF-4E54-9A9C-C964A9B6B7E0}" srcId="{8AA37705-CA35-4C12-9E8E-2E07716A6BB7}" destId="{4E138067-EA6D-4B44-95ED-61EDFF1041CE}" srcOrd="1" destOrd="0" parTransId="{ABC9608A-C010-4D68-99C9-0B4CC3512609}" sibTransId="{5C15B3A3-E136-4271-B5F6-1DA6446EBF31}"/>
    <dgm:cxn modelId="{188DDDF3-44F2-403F-8E75-2C0C49F44257}" type="presOf" srcId="{8AA37705-CA35-4C12-9E8E-2E07716A6BB7}" destId="{97C48556-1AB3-4128-9891-3695759B6DEE}" srcOrd="0" destOrd="0" presId="urn:microsoft.com/office/officeart/2005/8/layout/vList5"/>
    <dgm:cxn modelId="{3D149650-7586-4D0C-B5F2-A0ED4E3F6BA7}" type="presOf" srcId="{705820FF-720B-464B-9FBC-5EBF1A173C9E}" destId="{3A6E9476-41F4-4E3F-AB6C-85FF8E44EBFE}" srcOrd="0" destOrd="0" presId="urn:microsoft.com/office/officeart/2005/8/layout/vList5"/>
    <dgm:cxn modelId="{16C017E9-58C8-439A-8C94-888EC9102F81}" srcId="{47457DEC-159F-48AA-B081-69930232CC72}" destId="{253C1B3C-ED6D-4AE0-BD1A-0489C379A317}" srcOrd="1" destOrd="0" parTransId="{4B38ADB0-2374-413C-9018-70E9BE1DE7F8}" sibTransId="{F0C2FAB1-AB47-4DE5-93E0-4D383CFBB8DB}"/>
    <dgm:cxn modelId="{E88D2DEC-82B4-470D-A58B-83B0DC14843A}" type="presOf" srcId="{707825A5-59E2-4BB4-A2CA-AC13E1B722DD}" destId="{2E50CA71-0829-4818-836F-E33D59000917}" srcOrd="0" destOrd="0" presId="urn:microsoft.com/office/officeart/2005/8/layout/vList5"/>
    <dgm:cxn modelId="{9EE7CDD2-64AF-4291-AEFB-79CC45C46160}" type="presOf" srcId="{6AF29B99-60D5-411F-B275-D2D10EBAC497}" destId="{80769902-224C-4D2A-8A3F-3236EBF89463}" srcOrd="0" destOrd="0" presId="urn:microsoft.com/office/officeart/2005/8/layout/vList5"/>
    <dgm:cxn modelId="{E63D0609-BE10-49C3-9701-4DDFE06F137F}" srcId="{705820FF-720B-464B-9FBC-5EBF1A173C9E}" destId="{8AA37705-CA35-4C12-9E8E-2E07716A6BB7}" srcOrd="2" destOrd="0" parTransId="{7F877E1A-9FE7-4545-925E-9B288A34D968}" sibTransId="{890733BC-8333-4622-94E0-D2301FCD77CE}"/>
    <dgm:cxn modelId="{DA6A7319-2328-46E1-9A63-4951ED3FB992}" srcId="{705820FF-720B-464B-9FBC-5EBF1A173C9E}" destId="{47457DEC-159F-48AA-B081-69930232CC72}" srcOrd="0" destOrd="0" parTransId="{68501AA9-D9B9-43C9-BA86-E8767FD4AEEE}" sibTransId="{C3E0B46C-CDE9-473C-BC90-5C47F85EF594}"/>
    <dgm:cxn modelId="{76704BF2-0D5C-4C2A-B984-03B860C61385}" type="presOf" srcId="{4E138067-EA6D-4B44-95ED-61EDFF1041CE}" destId="{A5135920-E1FA-4610-933C-8A4E20CC25C6}" srcOrd="0" destOrd="1" presId="urn:microsoft.com/office/officeart/2005/8/layout/vList5"/>
    <dgm:cxn modelId="{FC2FBD90-A4DC-42EF-8E4D-2A3EF0732CFD}" type="presOf" srcId="{E05C6F29-ACEA-4FD3-9449-C2140A54A6E8}" destId="{0941F6A4-014A-4A5F-A929-C6D1BC7E8372}" srcOrd="0" destOrd="0" presId="urn:microsoft.com/office/officeart/2005/8/layout/vList5"/>
    <dgm:cxn modelId="{6F786953-90DF-4213-8A89-E3CAE5C5BB1D}" srcId="{8AA37705-CA35-4C12-9E8E-2E07716A6BB7}" destId="{A44EB589-67A6-4C67-A8EE-F42576739C98}" srcOrd="0" destOrd="0" parTransId="{CBAE9D68-B9D9-4DF6-A28D-D528D173B6EC}" sibTransId="{2B81B7BA-F797-4105-AE3C-74E202CE6D14}"/>
    <dgm:cxn modelId="{748C75E1-E688-4157-BEF3-DB732526C24E}" srcId="{707825A5-59E2-4BB4-A2CA-AC13E1B722DD}" destId="{6AF29B99-60D5-411F-B275-D2D10EBAC497}" srcOrd="0" destOrd="0" parTransId="{C95D1F83-1023-4AC9-B3B8-9C1375318C2C}" sibTransId="{533EC96B-8D47-4B0E-8E39-B7A583BE402D}"/>
    <dgm:cxn modelId="{E3488DD7-0EDC-4E33-8DFA-A400ADCCB253}" srcId="{705820FF-720B-464B-9FBC-5EBF1A173C9E}" destId="{707825A5-59E2-4BB4-A2CA-AC13E1B722DD}" srcOrd="1" destOrd="0" parTransId="{C3E48DC5-4AA5-4C0A-BC0F-5234EDEAFDDD}" sibTransId="{BFEEC6F0-5EC7-4D4F-BBD2-F59021F0D21E}"/>
    <dgm:cxn modelId="{C907F422-BD65-448D-96CE-7469FA0A869C}" type="presOf" srcId="{47457DEC-159F-48AA-B081-69930232CC72}" destId="{670C0FCE-BC15-4AAD-9967-C8AE8356118C}" srcOrd="0" destOrd="0" presId="urn:microsoft.com/office/officeart/2005/8/layout/vList5"/>
    <dgm:cxn modelId="{787AE425-36C5-4878-BF6B-A3D6B4FAC66A}" type="presOf" srcId="{253C1B3C-ED6D-4AE0-BD1A-0489C379A317}" destId="{0941F6A4-014A-4A5F-A929-C6D1BC7E8372}" srcOrd="0" destOrd="1" presId="urn:microsoft.com/office/officeart/2005/8/layout/vList5"/>
    <dgm:cxn modelId="{E5786987-71B8-4926-87BE-8E06734F35A1}" type="presOf" srcId="{A44EB589-67A6-4C67-A8EE-F42576739C98}" destId="{A5135920-E1FA-4610-933C-8A4E20CC25C6}" srcOrd="0" destOrd="0" presId="urn:microsoft.com/office/officeart/2005/8/layout/vList5"/>
    <dgm:cxn modelId="{67DEBDAD-50BC-4524-A76D-108096AA0395}" srcId="{47457DEC-159F-48AA-B081-69930232CC72}" destId="{E05C6F29-ACEA-4FD3-9449-C2140A54A6E8}" srcOrd="0" destOrd="0" parTransId="{C9AFAFFD-9545-4068-A68B-2A7C3AE01672}" sibTransId="{44F9B5D3-924B-43B8-8222-CF1799467853}"/>
    <dgm:cxn modelId="{7CFDA53E-8CA8-4CB6-9BCD-D9731D8A66D3}" type="presParOf" srcId="{3A6E9476-41F4-4E3F-AB6C-85FF8E44EBFE}" destId="{EC58576B-DD1B-4C54-BF57-7C7E152497F8}" srcOrd="0" destOrd="0" presId="urn:microsoft.com/office/officeart/2005/8/layout/vList5"/>
    <dgm:cxn modelId="{CCEC991E-803A-4F80-A65B-D2186FD71255}" type="presParOf" srcId="{EC58576B-DD1B-4C54-BF57-7C7E152497F8}" destId="{670C0FCE-BC15-4AAD-9967-C8AE8356118C}" srcOrd="0" destOrd="0" presId="urn:microsoft.com/office/officeart/2005/8/layout/vList5"/>
    <dgm:cxn modelId="{ACB84ED0-1EAF-4A6A-832D-936981338F5F}" type="presParOf" srcId="{EC58576B-DD1B-4C54-BF57-7C7E152497F8}" destId="{0941F6A4-014A-4A5F-A929-C6D1BC7E8372}" srcOrd="1" destOrd="0" presId="urn:microsoft.com/office/officeart/2005/8/layout/vList5"/>
    <dgm:cxn modelId="{AC16C699-66B0-4F53-9D7A-627C34AE58E0}" type="presParOf" srcId="{3A6E9476-41F4-4E3F-AB6C-85FF8E44EBFE}" destId="{A0957A78-26DF-47D6-8605-CF0BFDD00D97}" srcOrd="1" destOrd="0" presId="urn:microsoft.com/office/officeart/2005/8/layout/vList5"/>
    <dgm:cxn modelId="{4917A097-2718-4478-A6DC-BF07396C0545}" type="presParOf" srcId="{3A6E9476-41F4-4E3F-AB6C-85FF8E44EBFE}" destId="{69E2E013-0112-438C-9B92-24911722C42C}" srcOrd="2" destOrd="0" presId="urn:microsoft.com/office/officeart/2005/8/layout/vList5"/>
    <dgm:cxn modelId="{1092C7D9-F1E8-458C-BCC9-89737B7F25BF}" type="presParOf" srcId="{69E2E013-0112-438C-9B92-24911722C42C}" destId="{2E50CA71-0829-4818-836F-E33D59000917}" srcOrd="0" destOrd="0" presId="urn:microsoft.com/office/officeart/2005/8/layout/vList5"/>
    <dgm:cxn modelId="{D51E3462-F96D-4553-ABE8-B25691184E05}" type="presParOf" srcId="{69E2E013-0112-438C-9B92-24911722C42C}" destId="{80769902-224C-4D2A-8A3F-3236EBF89463}" srcOrd="1" destOrd="0" presId="urn:microsoft.com/office/officeart/2005/8/layout/vList5"/>
    <dgm:cxn modelId="{C2F91288-3526-47E6-AC0B-3E62462604E7}" type="presParOf" srcId="{3A6E9476-41F4-4E3F-AB6C-85FF8E44EBFE}" destId="{6268FA11-8720-414E-B1D1-5CDE62F33E5A}" srcOrd="3" destOrd="0" presId="urn:microsoft.com/office/officeart/2005/8/layout/vList5"/>
    <dgm:cxn modelId="{A85E5310-9D51-4AC8-908B-7CA7AF3E5E60}" type="presParOf" srcId="{3A6E9476-41F4-4E3F-AB6C-85FF8E44EBFE}" destId="{5D01DDD3-44AD-4CF3-A195-F09156BB7546}" srcOrd="4" destOrd="0" presId="urn:microsoft.com/office/officeart/2005/8/layout/vList5"/>
    <dgm:cxn modelId="{9A558061-88B0-4F4F-AA66-1F791DBC7764}" type="presParOf" srcId="{5D01DDD3-44AD-4CF3-A195-F09156BB7546}" destId="{97C48556-1AB3-4128-9891-3695759B6DEE}" srcOrd="0" destOrd="0" presId="urn:microsoft.com/office/officeart/2005/8/layout/vList5"/>
    <dgm:cxn modelId="{0615D485-B09D-4F14-AF93-2067DCFBFC46}" type="presParOf" srcId="{5D01DDD3-44AD-4CF3-A195-F09156BB7546}" destId="{A5135920-E1FA-4610-933C-8A4E20CC25C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5F1F14-8D08-4546-BBF8-235311BBDFBE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5A94975-9614-4DB7-9A63-90DB11C10FD6}">
      <dgm:prSet phldrT="[文字]" custT="1"/>
      <dgm:spPr/>
      <dgm:t>
        <a:bodyPr/>
        <a:lstStyle/>
        <a:p>
          <a:r>
            <a:rPr lang="zh-TW" altLang="en-US" sz="4000" dirty="0" smtClean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dobe 繁黑體 Std B" pitchFamily="34" charset="-120"/>
              <a:ea typeface="Adobe 繁黑體 Std B" pitchFamily="34" charset="-120"/>
            </a:rPr>
            <a:t>年齡限制</a:t>
          </a:r>
          <a:endParaRPr lang="zh-TW" altLang="en-US" sz="4000" dirty="0">
            <a:solidFill>
              <a:schemeClr val="tx2">
                <a:lumMod val="75000"/>
                <a:lumOff val="25000"/>
              </a:schemeClr>
            </a:solidFill>
            <a:effectLst/>
            <a:latin typeface="Adobe 繁黑體 Std B" pitchFamily="34" charset="-120"/>
            <a:ea typeface="Adobe 繁黑體 Std B" pitchFamily="34" charset="-120"/>
          </a:endParaRPr>
        </a:p>
      </dgm:t>
    </dgm:pt>
    <dgm:pt modelId="{588CEC0C-DBE1-403D-BC4C-B0DE14BC6A11}" type="parTrans" cxnId="{8FE97CE3-B3AA-4031-BFE0-F16F57458CA1}">
      <dgm:prSet/>
      <dgm:spPr/>
      <dgm:t>
        <a:bodyPr/>
        <a:lstStyle/>
        <a:p>
          <a:endParaRPr lang="zh-TW" altLang="en-US"/>
        </a:p>
      </dgm:t>
    </dgm:pt>
    <dgm:pt modelId="{F1F6E798-D322-4B94-ABDD-7F49B5992E14}" type="sibTrans" cxnId="{8FE97CE3-B3AA-4031-BFE0-F16F57458CA1}">
      <dgm:prSet/>
      <dgm:spPr/>
      <dgm:t>
        <a:bodyPr/>
        <a:lstStyle/>
        <a:p>
          <a:endParaRPr lang="zh-TW" altLang="en-US"/>
        </a:p>
      </dgm:t>
    </dgm:pt>
    <dgm:pt modelId="{5C3FC29D-0A8E-4344-B1C2-34AAFC481984}">
      <dgm:prSet phldrT="[文字]" custT="1"/>
      <dgm:spPr/>
      <dgm:t>
        <a:bodyPr/>
        <a:lstStyle/>
        <a:p>
          <a:r>
            <a:rPr lang="zh-TW" altLang="en-US" sz="4000" dirty="0" smtClean="0">
              <a:latin typeface="Adobe 繁黑體 Std B" pitchFamily="34" charset="-120"/>
              <a:ea typeface="Adobe 繁黑體 Std B" pitchFamily="34" charset="-120"/>
            </a:rPr>
            <a:t>須滿</a:t>
          </a:r>
          <a:r>
            <a:rPr lang="en-US" altLang="zh-TW" sz="4000" dirty="0" smtClean="0">
              <a:latin typeface="Adobe 繁黑體 Std B" pitchFamily="34" charset="-120"/>
              <a:ea typeface="Adobe 繁黑體 Std B" pitchFamily="34" charset="-120"/>
            </a:rPr>
            <a:t>20</a:t>
          </a:r>
          <a:r>
            <a:rPr lang="zh-TW" altLang="en-US" sz="4000" dirty="0" smtClean="0">
              <a:latin typeface="Adobe 繁黑體 Std B" pitchFamily="34" charset="-120"/>
              <a:ea typeface="Adobe 繁黑體 Std B" pitchFamily="34" charset="-120"/>
            </a:rPr>
            <a:t>歲</a:t>
          </a:r>
          <a:endParaRPr lang="zh-TW" altLang="en-US" sz="4000" dirty="0">
            <a:latin typeface="Adobe 繁黑體 Std B" pitchFamily="34" charset="-120"/>
            <a:ea typeface="Adobe 繁黑體 Std B" pitchFamily="34" charset="-120"/>
          </a:endParaRPr>
        </a:p>
      </dgm:t>
    </dgm:pt>
    <dgm:pt modelId="{86A240DF-6DED-40C4-A171-8A00D3220295}" type="parTrans" cxnId="{8478B6B1-F3DF-4C32-8C4D-C1ADE89ABFD6}">
      <dgm:prSet/>
      <dgm:spPr/>
      <dgm:t>
        <a:bodyPr/>
        <a:lstStyle/>
        <a:p>
          <a:endParaRPr lang="zh-TW" altLang="en-US"/>
        </a:p>
      </dgm:t>
    </dgm:pt>
    <dgm:pt modelId="{E934EC06-E656-463E-BAF5-4D07FC5BD914}" type="sibTrans" cxnId="{8478B6B1-F3DF-4C32-8C4D-C1ADE89ABFD6}">
      <dgm:prSet/>
      <dgm:spPr/>
      <dgm:t>
        <a:bodyPr/>
        <a:lstStyle/>
        <a:p>
          <a:endParaRPr lang="zh-TW" altLang="en-US"/>
        </a:p>
      </dgm:t>
    </dgm:pt>
    <dgm:pt modelId="{95E8A136-7DAF-4571-B1FC-66A10E1EE5E7}">
      <dgm:prSet phldrT="[文字]" custT="1"/>
      <dgm:spPr/>
      <dgm:t>
        <a:bodyPr/>
        <a:lstStyle/>
        <a:p>
          <a:r>
            <a:rPr lang="zh-TW" altLang="en-US" sz="4000" dirty="0" smtClean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dobe 繁黑體 Std B" pitchFamily="34" charset="-120"/>
              <a:ea typeface="Adobe 繁黑體 Std B" pitchFamily="34" charset="-120"/>
            </a:rPr>
            <a:t>基礎經濟能力</a:t>
          </a:r>
          <a:endParaRPr lang="zh-TW" altLang="en-US" sz="4000" dirty="0">
            <a:solidFill>
              <a:schemeClr val="tx2">
                <a:lumMod val="75000"/>
                <a:lumOff val="25000"/>
              </a:schemeClr>
            </a:solidFill>
            <a:effectLst/>
            <a:latin typeface="Adobe 繁黑體 Std B" pitchFamily="34" charset="-120"/>
            <a:ea typeface="Adobe 繁黑體 Std B" pitchFamily="34" charset="-120"/>
          </a:endParaRPr>
        </a:p>
      </dgm:t>
    </dgm:pt>
    <dgm:pt modelId="{BD5DB72D-423F-4255-B8AF-0E97F94B574E}" type="parTrans" cxnId="{736ED725-A6A0-43A9-B520-25ACEA84BDA8}">
      <dgm:prSet/>
      <dgm:spPr/>
      <dgm:t>
        <a:bodyPr/>
        <a:lstStyle/>
        <a:p>
          <a:endParaRPr lang="zh-TW" altLang="en-US"/>
        </a:p>
      </dgm:t>
    </dgm:pt>
    <dgm:pt modelId="{1F7BD4FE-15F4-4EEC-A008-06D4D4C2DF10}" type="sibTrans" cxnId="{736ED725-A6A0-43A9-B520-25ACEA84BDA8}">
      <dgm:prSet/>
      <dgm:spPr/>
      <dgm:t>
        <a:bodyPr/>
        <a:lstStyle/>
        <a:p>
          <a:endParaRPr lang="zh-TW" altLang="en-US"/>
        </a:p>
      </dgm:t>
    </dgm:pt>
    <dgm:pt modelId="{C180456A-4879-4AA0-9F28-1FD41218E94E}">
      <dgm:prSet phldrT="[文字]" custT="1"/>
      <dgm:spPr/>
      <dgm:t>
        <a:bodyPr/>
        <a:lstStyle/>
        <a:p>
          <a:r>
            <a:rPr lang="zh-TW" altLang="en-US" sz="4000" dirty="0" smtClean="0">
              <a:latin typeface="Adobe 繁黑體 Std B" pitchFamily="34" charset="-120"/>
              <a:ea typeface="Adobe 繁黑體 Std B" pitchFamily="34" charset="-120"/>
            </a:rPr>
            <a:t>有穩定收入</a:t>
          </a:r>
          <a:endParaRPr lang="zh-TW" altLang="en-US" sz="4000" dirty="0">
            <a:latin typeface="Adobe 繁黑體 Std B" pitchFamily="34" charset="-120"/>
            <a:ea typeface="Adobe 繁黑體 Std B" pitchFamily="34" charset="-120"/>
          </a:endParaRPr>
        </a:p>
      </dgm:t>
    </dgm:pt>
    <dgm:pt modelId="{A434D8F9-9373-4D32-B693-369EFD4B4ED3}" type="parTrans" cxnId="{65FDC08C-19FB-4D7F-9B1A-943F486F167D}">
      <dgm:prSet/>
      <dgm:spPr/>
      <dgm:t>
        <a:bodyPr/>
        <a:lstStyle/>
        <a:p>
          <a:endParaRPr lang="zh-TW" altLang="en-US"/>
        </a:p>
      </dgm:t>
    </dgm:pt>
    <dgm:pt modelId="{78885AE5-F266-450C-9D0B-55D92E0C8677}" type="sibTrans" cxnId="{65FDC08C-19FB-4D7F-9B1A-943F486F167D}">
      <dgm:prSet/>
      <dgm:spPr/>
      <dgm:t>
        <a:bodyPr/>
        <a:lstStyle/>
        <a:p>
          <a:endParaRPr lang="zh-TW" altLang="en-US"/>
        </a:p>
      </dgm:t>
    </dgm:pt>
    <dgm:pt modelId="{83198203-54F2-4120-A7FD-07F330458E7C}">
      <dgm:prSet phldrT="[文字]" custT="1"/>
      <dgm:spPr/>
      <dgm:t>
        <a:bodyPr/>
        <a:lstStyle/>
        <a:p>
          <a:r>
            <a:rPr lang="zh-TW" altLang="en-US" sz="4000" dirty="0" smtClean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dobe 繁黑體 Std B" pitchFamily="34" charset="-120"/>
              <a:ea typeface="Adobe 繁黑體 Std B" pitchFamily="34" charset="-120"/>
            </a:rPr>
            <a:t>信用正常</a:t>
          </a:r>
        </a:p>
      </dgm:t>
    </dgm:pt>
    <dgm:pt modelId="{DA20B6D7-2F13-4573-86DF-D54A06D9208D}" type="parTrans" cxnId="{1170131C-B55E-44FC-B1FE-032DB9209B5E}">
      <dgm:prSet/>
      <dgm:spPr/>
      <dgm:t>
        <a:bodyPr/>
        <a:lstStyle/>
        <a:p>
          <a:endParaRPr lang="zh-TW" altLang="en-US"/>
        </a:p>
      </dgm:t>
    </dgm:pt>
    <dgm:pt modelId="{B7C9251A-6719-4BF2-A725-16945EF5601F}" type="sibTrans" cxnId="{1170131C-B55E-44FC-B1FE-032DB9209B5E}">
      <dgm:prSet/>
      <dgm:spPr/>
      <dgm:t>
        <a:bodyPr/>
        <a:lstStyle/>
        <a:p>
          <a:endParaRPr lang="zh-TW" altLang="en-US"/>
        </a:p>
      </dgm:t>
    </dgm:pt>
    <dgm:pt modelId="{C4BE05E4-E115-42EC-B6B2-EBD441A2A978}">
      <dgm:prSet phldrT="[文字]" custT="1"/>
      <dgm:spPr/>
      <dgm:t>
        <a:bodyPr/>
        <a:lstStyle/>
        <a:p>
          <a:r>
            <a:rPr lang="zh-TW" altLang="en-US" sz="4000" dirty="0" smtClean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dobe 繁黑體 Std B" pitchFamily="34" charset="-120"/>
              <a:ea typeface="Adobe 繁黑體 Std B" pitchFamily="34" charset="-120"/>
            </a:rPr>
            <a:t>能正常還款</a:t>
          </a:r>
        </a:p>
      </dgm:t>
    </dgm:pt>
    <dgm:pt modelId="{C78A2E91-355E-4BD6-9DD7-EEFA250C0B5C}" type="parTrans" cxnId="{EBD95F56-DC08-46FF-80AD-8B9022186BA6}">
      <dgm:prSet/>
      <dgm:spPr/>
      <dgm:t>
        <a:bodyPr/>
        <a:lstStyle/>
        <a:p>
          <a:endParaRPr lang="zh-TW" altLang="en-US"/>
        </a:p>
      </dgm:t>
    </dgm:pt>
    <dgm:pt modelId="{7F074BFF-CA06-49B2-AF0E-6F121DF32733}" type="sibTrans" cxnId="{EBD95F56-DC08-46FF-80AD-8B9022186BA6}">
      <dgm:prSet/>
      <dgm:spPr/>
      <dgm:t>
        <a:bodyPr/>
        <a:lstStyle/>
        <a:p>
          <a:endParaRPr lang="zh-TW" altLang="en-US"/>
        </a:p>
      </dgm:t>
    </dgm:pt>
    <dgm:pt modelId="{0DF8C2AB-BFDB-4346-9043-7AF14B6F142D}" type="pres">
      <dgm:prSet presAssocID="{9E5F1F14-8D08-4546-BBF8-235311BBDFB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E150A9B-4591-4031-93DF-D17D3359D40C}" type="pres">
      <dgm:prSet presAssocID="{F5A94975-9614-4DB7-9A63-90DB11C10FD6}" presName="linNode" presStyleCnt="0"/>
      <dgm:spPr/>
    </dgm:pt>
    <dgm:pt modelId="{53D8B9BA-B3EA-4476-8732-817117938EA7}" type="pres">
      <dgm:prSet presAssocID="{F5A94975-9614-4DB7-9A63-90DB11C10FD6}" presName="parentText" presStyleLbl="node1" presStyleIdx="0" presStyleCnt="3" custScaleX="128578" custScaleY="4832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E19CDB-DD8E-4F8C-BADB-093382DF6DDA}" type="pres">
      <dgm:prSet presAssocID="{F5A94975-9614-4DB7-9A63-90DB11C10FD6}" presName="descendantText" presStyleLbl="alignAccFollowNode1" presStyleIdx="0" presStyleCnt="3" custScaleY="4723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4B3997-3E2A-40C6-B391-50CE3A07D2F9}" type="pres">
      <dgm:prSet presAssocID="{F1F6E798-D322-4B94-ABDD-7F49B5992E14}" presName="sp" presStyleCnt="0"/>
      <dgm:spPr/>
    </dgm:pt>
    <dgm:pt modelId="{032A9E1B-B5A0-4119-8583-7F3E97D41FA2}" type="pres">
      <dgm:prSet presAssocID="{95E8A136-7DAF-4571-B1FC-66A10E1EE5E7}" presName="linNode" presStyleCnt="0"/>
      <dgm:spPr/>
    </dgm:pt>
    <dgm:pt modelId="{EDE0EF2C-42FA-417A-A490-754ADB2046D8}" type="pres">
      <dgm:prSet presAssocID="{95E8A136-7DAF-4571-B1FC-66A10E1EE5E7}" presName="parentText" presStyleLbl="node1" presStyleIdx="1" presStyleCnt="3" custScaleX="128578" custScaleY="4832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AF3C3C-50F8-44A8-A27C-68FE31A84DFA}" type="pres">
      <dgm:prSet presAssocID="{95E8A136-7DAF-4571-B1FC-66A10E1EE5E7}" presName="descendantText" presStyleLbl="alignAccFollowNode1" presStyleIdx="1" presStyleCnt="3" custScaleY="4000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7DE71C-4428-400D-A3C2-A2A8FF930DB9}" type="pres">
      <dgm:prSet presAssocID="{1F7BD4FE-15F4-4EEC-A008-06D4D4C2DF10}" presName="sp" presStyleCnt="0"/>
      <dgm:spPr/>
    </dgm:pt>
    <dgm:pt modelId="{6797029A-E275-4620-82C6-202A5F686039}" type="pres">
      <dgm:prSet presAssocID="{83198203-54F2-4120-A7FD-07F330458E7C}" presName="linNode" presStyleCnt="0"/>
      <dgm:spPr/>
    </dgm:pt>
    <dgm:pt modelId="{C2FF464A-5C4E-4318-8896-CE429E80DEE6}" type="pres">
      <dgm:prSet presAssocID="{83198203-54F2-4120-A7FD-07F330458E7C}" presName="parentText" presStyleLbl="node1" presStyleIdx="2" presStyleCnt="3" custScaleX="130626" custScaleY="5160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2D8C3C-D740-4C5D-BDEE-A3F534FF3C19}" type="pres">
      <dgm:prSet presAssocID="{83198203-54F2-4120-A7FD-07F330458E7C}" presName="descendantText" presStyleLbl="alignAccFollowNode1" presStyleIdx="2" presStyleCnt="3" custScaleY="433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1078390-B89C-4A4A-91C3-BA0A3930CB68}" type="presOf" srcId="{5C3FC29D-0A8E-4344-B1C2-34AAFC481984}" destId="{19E19CDB-DD8E-4F8C-BADB-093382DF6DDA}" srcOrd="0" destOrd="0" presId="urn:microsoft.com/office/officeart/2005/8/layout/vList5"/>
    <dgm:cxn modelId="{8FE97CE3-B3AA-4031-BFE0-F16F57458CA1}" srcId="{9E5F1F14-8D08-4546-BBF8-235311BBDFBE}" destId="{F5A94975-9614-4DB7-9A63-90DB11C10FD6}" srcOrd="0" destOrd="0" parTransId="{588CEC0C-DBE1-403D-BC4C-B0DE14BC6A11}" sibTransId="{F1F6E798-D322-4B94-ABDD-7F49B5992E14}"/>
    <dgm:cxn modelId="{ED3609C6-E756-4B19-9447-5FC6B014A527}" type="presOf" srcId="{C4BE05E4-E115-42EC-B6B2-EBD441A2A978}" destId="{702D8C3C-D740-4C5D-BDEE-A3F534FF3C19}" srcOrd="0" destOrd="0" presId="urn:microsoft.com/office/officeart/2005/8/layout/vList5"/>
    <dgm:cxn modelId="{A523CADC-6226-4060-9FDE-ECA45680AEF7}" type="presOf" srcId="{9E5F1F14-8D08-4546-BBF8-235311BBDFBE}" destId="{0DF8C2AB-BFDB-4346-9043-7AF14B6F142D}" srcOrd="0" destOrd="0" presId="urn:microsoft.com/office/officeart/2005/8/layout/vList5"/>
    <dgm:cxn modelId="{8478B6B1-F3DF-4C32-8C4D-C1ADE89ABFD6}" srcId="{F5A94975-9614-4DB7-9A63-90DB11C10FD6}" destId="{5C3FC29D-0A8E-4344-B1C2-34AAFC481984}" srcOrd="0" destOrd="0" parTransId="{86A240DF-6DED-40C4-A171-8A00D3220295}" sibTransId="{E934EC06-E656-463E-BAF5-4D07FC5BD914}"/>
    <dgm:cxn modelId="{AA78D3D6-2BEC-4425-8A08-AB9F636A66E5}" type="presOf" srcId="{95E8A136-7DAF-4571-B1FC-66A10E1EE5E7}" destId="{EDE0EF2C-42FA-417A-A490-754ADB2046D8}" srcOrd="0" destOrd="0" presId="urn:microsoft.com/office/officeart/2005/8/layout/vList5"/>
    <dgm:cxn modelId="{7C9D132B-E7E0-407D-B347-BF4BB51A9F91}" type="presOf" srcId="{83198203-54F2-4120-A7FD-07F330458E7C}" destId="{C2FF464A-5C4E-4318-8896-CE429E80DEE6}" srcOrd="0" destOrd="0" presId="urn:microsoft.com/office/officeart/2005/8/layout/vList5"/>
    <dgm:cxn modelId="{EA786CDF-4FF4-4F15-ACCE-BDDA4122D0E6}" type="presOf" srcId="{F5A94975-9614-4DB7-9A63-90DB11C10FD6}" destId="{53D8B9BA-B3EA-4476-8732-817117938EA7}" srcOrd="0" destOrd="0" presId="urn:microsoft.com/office/officeart/2005/8/layout/vList5"/>
    <dgm:cxn modelId="{1170131C-B55E-44FC-B1FE-032DB9209B5E}" srcId="{9E5F1F14-8D08-4546-BBF8-235311BBDFBE}" destId="{83198203-54F2-4120-A7FD-07F330458E7C}" srcOrd="2" destOrd="0" parTransId="{DA20B6D7-2F13-4573-86DF-D54A06D9208D}" sibTransId="{B7C9251A-6719-4BF2-A725-16945EF5601F}"/>
    <dgm:cxn modelId="{736ED725-A6A0-43A9-B520-25ACEA84BDA8}" srcId="{9E5F1F14-8D08-4546-BBF8-235311BBDFBE}" destId="{95E8A136-7DAF-4571-B1FC-66A10E1EE5E7}" srcOrd="1" destOrd="0" parTransId="{BD5DB72D-423F-4255-B8AF-0E97F94B574E}" sibTransId="{1F7BD4FE-15F4-4EEC-A008-06D4D4C2DF10}"/>
    <dgm:cxn modelId="{65FDC08C-19FB-4D7F-9B1A-943F486F167D}" srcId="{95E8A136-7DAF-4571-B1FC-66A10E1EE5E7}" destId="{C180456A-4879-4AA0-9F28-1FD41218E94E}" srcOrd="0" destOrd="0" parTransId="{A434D8F9-9373-4D32-B693-369EFD4B4ED3}" sibTransId="{78885AE5-F266-450C-9D0B-55D92E0C8677}"/>
    <dgm:cxn modelId="{D781AACA-2FB8-4ACE-A051-11340424E683}" type="presOf" srcId="{C180456A-4879-4AA0-9F28-1FD41218E94E}" destId="{42AF3C3C-50F8-44A8-A27C-68FE31A84DFA}" srcOrd="0" destOrd="0" presId="urn:microsoft.com/office/officeart/2005/8/layout/vList5"/>
    <dgm:cxn modelId="{EBD95F56-DC08-46FF-80AD-8B9022186BA6}" srcId="{83198203-54F2-4120-A7FD-07F330458E7C}" destId="{C4BE05E4-E115-42EC-B6B2-EBD441A2A978}" srcOrd="0" destOrd="0" parTransId="{C78A2E91-355E-4BD6-9DD7-EEFA250C0B5C}" sibTransId="{7F074BFF-CA06-49B2-AF0E-6F121DF32733}"/>
    <dgm:cxn modelId="{07EC24FC-225A-41BC-A500-0D3DA1AF148C}" type="presParOf" srcId="{0DF8C2AB-BFDB-4346-9043-7AF14B6F142D}" destId="{BE150A9B-4591-4031-93DF-D17D3359D40C}" srcOrd="0" destOrd="0" presId="urn:microsoft.com/office/officeart/2005/8/layout/vList5"/>
    <dgm:cxn modelId="{DEBF3532-8108-4090-831D-E28AF545B467}" type="presParOf" srcId="{BE150A9B-4591-4031-93DF-D17D3359D40C}" destId="{53D8B9BA-B3EA-4476-8732-817117938EA7}" srcOrd="0" destOrd="0" presId="urn:microsoft.com/office/officeart/2005/8/layout/vList5"/>
    <dgm:cxn modelId="{ED80AC31-1956-4A7F-A6B6-5593E75AF373}" type="presParOf" srcId="{BE150A9B-4591-4031-93DF-D17D3359D40C}" destId="{19E19CDB-DD8E-4F8C-BADB-093382DF6DDA}" srcOrd="1" destOrd="0" presId="urn:microsoft.com/office/officeart/2005/8/layout/vList5"/>
    <dgm:cxn modelId="{62693ADC-3990-4769-BAB6-D656F1B9A0F9}" type="presParOf" srcId="{0DF8C2AB-BFDB-4346-9043-7AF14B6F142D}" destId="{664B3997-3E2A-40C6-B391-50CE3A07D2F9}" srcOrd="1" destOrd="0" presId="urn:microsoft.com/office/officeart/2005/8/layout/vList5"/>
    <dgm:cxn modelId="{D2949154-596D-407F-B441-15FA74A6CE5A}" type="presParOf" srcId="{0DF8C2AB-BFDB-4346-9043-7AF14B6F142D}" destId="{032A9E1B-B5A0-4119-8583-7F3E97D41FA2}" srcOrd="2" destOrd="0" presId="urn:microsoft.com/office/officeart/2005/8/layout/vList5"/>
    <dgm:cxn modelId="{CB656993-EABC-4E7B-96CA-0DD8FEC66CF8}" type="presParOf" srcId="{032A9E1B-B5A0-4119-8583-7F3E97D41FA2}" destId="{EDE0EF2C-42FA-417A-A490-754ADB2046D8}" srcOrd="0" destOrd="0" presId="urn:microsoft.com/office/officeart/2005/8/layout/vList5"/>
    <dgm:cxn modelId="{5CDFE548-2D05-40E5-801A-BA0CB4140583}" type="presParOf" srcId="{032A9E1B-B5A0-4119-8583-7F3E97D41FA2}" destId="{42AF3C3C-50F8-44A8-A27C-68FE31A84DFA}" srcOrd="1" destOrd="0" presId="urn:microsoft.com/office/officeart/2005/8/layout/vList5"/>
    <dgm:cxn modelId="{39D97837-BD61-4657-9CE0-F5FC7FB852A9}" type="presParOf" srcId="{0DF8C2AB-BFDB-4346-9043-7AF14B6F142D}" destId="{547DE71C-4428-400D-A3C2-A2A8FF930DB9}" srcOrd="3" destOrd="0" presId="urn:microsoft.com/office/officeart/2005/8/layout/vList5"/>
    <dgm:cxn modelId="{1BF3694C-B707-4E2A-9269-C5DE0A5A93C2}" type="presParOf" srcId="{0DF8C2AB-BFDB-4346-9043-7AF14B6F142D}" destId="{6797029A-E275-4620-82C6-202A5F686039}" srcOrd="4" destOrd="0" presId="urn:microsoft.com/office/officeart/2005/8/layout/vList5"/>
    <dgm:cxn modelId="{286743E0-FD9B-4D54-9650-834DFE7EF89A}" type="presParOf" srcId="{6797029A-E275-4620-82C6-202A5F686039}" destId="{C2FF464A-5C4E-4318-8896-CE429E80DEE6}" srcOrd="0" destOrd="0" presId="urn:microsoft.com/office/officeart/2005/8/layout/vList5"/>
    <dgm:cxn modelId="{C6F9B9F3-90C0-4F13-8F20-CF1C4C5E01C9}" type="presParOf" srcId="{6797029A-E275-4620-82C6-202A5F686039}" destId="{702D8C3C-D740-4C5D-BDEE-A3F534FF3C1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E1F518-1190-4883-914B-1FB66E6D3A63}">
      <dsp:nvSpPr>
        <dsp:cNvPr id="0" name=""/>
        <dsp:cNvSpPr/>
      </dsp:nvSpPr>
      <dsp:spPr>
        <a:xfrm rot="5400000">
          <a:off x="289720" y="2113183"/>
          <a:ext cx="862196" cy="143467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B372F1-8EF3-4532-ACC6-E65E1D63ACA2}">
      <dsp:nvSpPr>
        <dsp:cNvPr id="0" name=""/>
        <dsp:cNvSpPr/>
      </dsp:nvSpPr>
      <dsp:spPr>
        <a:xfrm>
          <a:off x="145798" y="2541842"/>
          <a:ext cx="1295232" cy="113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rtlCol="0" anchor="t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noProof="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主角</a:t>
          </a:r>
          <a:endParaRPr lang="zh-TW" altLang="en-US" sz="3600" b="1" kern="1200" noProof="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>
        <a:off x="145798" y="2541842"/>
        <a:ext cx="1295232" cy="1135347"/>
      </dsp:txXfrm>
    </dsp:sp>
    <dsp:sp modelId="{B746139E-4627-4CCC-9299-5653D77ED24D}">
      <dsp:nvSpPr>
        <dsp:cNvPr id="0" name=""/>
        <dsp:cNvSpPr/>
      </dsp:nvSpPr>
      <dsp:spPr>
        <a:xfrm>
          <a:off x="1196647" y="2007561"/>
          <a:ext cx="244383" cy="244383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69F8C-5820-4CB5-B01D-69A648973D8F}">
      <dsp:nvSpPr>
        <dsp:cNvPr id="0" name=""/>
        <dsp:cNvSpPr/>
      </dsp:nvSpPr>
      <dsp:spPr>
        <a:xfrm rot="5400000">
          <a:off x="1875337" y="1720821"/>
          <a:ext cx="862196" cy="143467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7A15A-3ED1-4A32-B700-36B8D6BBE441}">
      <dsp:nvSpPr>
        <dsp:cNvPr id="0" name=""/>
        <dsp:cNvSpPr/>
      </dsp:nvSpPr>
      <dsp:spPr>
        <a:xfrm>
          <a:off x="1731416" y="2149480"/>
          <a:ext cx="1295232" cy="113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rtlCol="0" anchor="t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noProof="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故事情境</a:t>
          </a:r>
          <a:endParaRPr lang="zh-TW" altLang="en-US" sz="3600" b="1" kern="1200" noProof="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>
        <a:off x="1731416" y="2149480"/>
        <a:ext cx="1295232" cy="1135347"/>
      </dsp:txXfrm>
    </dsp:sp>
    <dsp:sp modelId="{F6F2BEFC-1674-4E8D-98FF-DE4432BB887C}">
      <dsp:nvSpPr>
        <dsp:cNvPr id="0" name=""/>
        <dsp:cNvSpPr/>
      </dsp:nvSpPr>
      <dsp:spPr>
        <a:xfrm>
          <a:off x="2782265" y="1615198"/>
          <a:ext cx="244383" cy="244383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67CF4-39ED-4CC8-A27F-E45EA5D3AC44}">
      <dsp:nvSpPr>
        <dsp:cNvPr id="0" name=""/>
        <dsp:cNvSpPr/>
      </dsp:nvSpPr>
      <dsp:spPr>
        <a:xfrm rot="5400000">
          <a:off x="3460955" y="1328458"/>
          <a:ext cx="862196" cy="1434674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24EB5-2136-46F3-B2F4-41A5196C24A0}">
      <dsp:nvSpPr>
        <dsp:cNvPr id="0" name=""/>
        <dsp:cNvSpPr/>
      </dsp:nvSpPr>
      <dsp:spPr>
        <a:xfrm>
          <a:off x="3317033" y="1757117"/>
          <a:ext cx="1295232" cy="113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rtlCol="0" anchor="t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noProof="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主要問題</a:t>
          </a:r>
          <a:endParaRPr lang="zh-TW" altLang="en-US" sz="3600" b="1" kern="1200" noProof="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>
        <a:off x="3317033" y="1757117"/>
        <a:ext cx="1295232" cy="1135347"/>
      </dsp:txXfrm>
    </dsp:sp>
    <dsp:sp modelId="{D5E82CFA-3F05-41CB-A66C-3A904CCE06CE}">
      <dsp:nvSpPr>
        <dsp:cNvPr id="0" name=""/>
        <dsp:cNvSpPr/>
      </dsp:nvSpPr>
      <dsp:spPr>
        <a:xfrm>
          <a:off x="4367882" y="1222836"/>
          <a:ext cx="244383" cy="244383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EAFCDC-2041-4C37-BE64-7627BAA16382}">
      <dsp:nvSpPr>
        <dsp:cNvPr id="0" name=""/>
        <dsp:cNvSpPr/>
      </dsp:nvSpPr>
      <dsp:spPr>
        <a:xfrm rot="5400000">
          <a:off x="5046573" y="936095"/>
          <a:ext cx="862196" cy="1434674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C6068B-131B-444D-AF53-A5A2A6DC9AE7}">
      <dsp:nvSpPr>
        <dsp:cNvPr id="0" name=""/>
        <dsp:cNvSpPr/>
      </dsp:nvSpPr>
      <dsp:spPr>
        <a:xfrm>
          <a:off x="4902651" y="1364754"/>
          <a:ext cx="1295232" cy="113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rtlCol="0" anchor="t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noProof="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事情經過</a:t>
          </a:r>
          <a:endParaRPr lang="zh-TW" altLang="en-US" sz="3600" b="1" kern="1200" noProof="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>
        <a:off x="4902651" y="1364754"/>
        <a:ext cx="1295232" cy="1135347"/>
      </dsp:txXfrm>
    </dsp:sp>
    <dsp:sp modelId="{F62C0D9F-BF11-4D63-A28B-80FA21343A28}">
      <dsp:nvSpPr>
        <dsp:cNvPr id="0" name=""/>
        <dsp:cNvSpPr/>
      </dsp:nvSpPr>
      <dsp:spPr>
        <a:xfrm>
          <a:off x="5953500" y="830473"/>
          <a:ext cx="244383" cy="244383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6DEFD-3E20-41CA-8CC7-585BE7A02A00}">
      <dsp:nvSpPr>
        <dsp:cNvPr id="0" name=""/>
        <dsp:cNvSpPr/>
      </dsp:nvSpPr>
      <dsp:spPr>
        <a:xfrm rot="5400000">
          <a:off x="6632190" y="543733"/>
          <a:ext cx="862196" cy="143467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336A4-814F-45EF-B582-2466B0D2E2A7}">
      <dsp:nvSpPr>
        <dsp:cNvPr id="0" name=""/>
        <dsp:cNvSpPr/>
      </dsp:nvSpPr>
      <dsp:spPr>
        <a:xfrm>
          <a:off x="6488268" y="972392"/>
          <a:ext cx="1295232" cy="113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rtlCol="0" anchor="t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noProof="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主角反應</a:t>
          </a:r>
          <a:endParaRPr lang="zh-TW" altLang="en-US" sz="3600" b="1" kern="1200" noProof="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>
        <a:off x="6488268" y="972392"/>
        <a:ext cx="1295232" cy="1135347"/>
      </dsp:txXfrm>
    </dsp:sp>
    <dsp:sp modelId="{6DB006B2-ABBD-45BA-9D63-E3B38F49F86E}">
      <dsp:nvSpPr>
        <dsp:cNvPr id="0" name=""/>
        <dsp:cNvSpPr/>
      </dsp:nvSpPr>
      <dsp:spPr>
        <a:xfrm>
          <a:off x="7539117" y="438110"/>
          <a:ext cx="244383" cy="244383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1E1F9-0CDE-4DA4-9AFD-F83A95D59F0D}">
      <dsp:nvSpPr>
        <dsp:cNvPr id="0" name=""/>
        <dsp:cNvSpPr/>
      </dsp:nvSpPr>
      <dsp:spPr>
        <a:xfrm rot="5400000">
          <a:off x="8217808" y="151370"/>
          <a:ext cx="862196" cy="143467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D5A78-C74B-4BC6-B67D-F6607203DD8E}">
      <dsp:nvSpPr>
        <dsp:cNvPr id="0" name=""/>
        <dsp:cNvSpPr/>
      </dsp:nvSpPr>
      <dsp:spPr>
        <a:xfrm>
          <a:off x="8073886" y="580029"/>
          <a:ext cx="1295232" cy="1135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noProof="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故事結局</a:t>
          </a:r>
          <a:endParaRPr lang="zh-TW" altLang="en-US" sz="3600" b="1" kern="1200" noProof="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>
        <a:off x="8073886" y="580029"/>
        <a:ext cx="1295232" cy="113534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41F6A4-014A-4A5F-A929-C6D1BC7E8372}">
      <dsp:nvSpPr>
        <dsp:cNvPr id="0" name=""/>
        <dsp:cNvSpPr/>
      </dsp:nvSpPr>
      <dsp:spPr>
        <a:xfrm rot="5400000">
          <a:off x="5513608" y="-3032059"/>
          <a:ext cx="1060846" cy="739419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先儲值一定金額到卡片裡，先付款後消費。</a:t>
          </a:r>
          <a:endParaRPr lang="zh-TW" altLang="en-US" sz="2000" kern="120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例如：悠遊卡、預付卡、電話卡。</a:t>
          </a:r>
          <a:endParaRPr lang="zh-TW" altLang="en-US" sz="2000" kern="120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 rot="5400000">
        <a:off x="5513608" y="-3032059"/>
        <a:ext cx="1060846" cy="7394195"/>
      </dsp:txXfrm>
    </dsp:sp>
    <dsp:sp modelId="{670C0FCE-BC15-4AAD-9967-C8AE8356118C}">
      <dsp:nvSpPr>
        <dsp:cNvPr id="0" name=""/>
        <dsp:cNvSpPr/>
      </dsp:nvSpPr>
      <dsp:spPr>
        <a:xfrm>
          <a:off x="0" y="12896"/>
          <a:ext cx="2283562" cy="13260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Adobe 繁黑體 Std B" pitchFamily="34" charset="-120"/>
              <a:ea typeface="Adobe 繁黑體 Std B" pitchFamily="34" charset="-120"/>
            </a:rPr>
            <a:t>消費前付款</a:t>
          </a:r>
          <a:endParaRPr lang="zh-TW" altLang="en-US" sz="3000" kern="1200" dirty="0">
            <a:latin typeface="Adobe 繁黑體 Std B" pitchFamily="34" charset="-120"/>
            <a:ea typeface="Adobe 繁黑體 Std B" pitchFamily="34" charset="-120"/>
          </a:endParaRPr>
        </a:p>
      </dsp:txBody>
      <dsp:txXfrm>
        <a:off x="0" y="12896"/>
        <a:ext cx="2283562" cy="1326058"/>
      </dsp:txXfrm>
    </dsp:sp>
    <dsp:sp modelId="{80769902-224C-4D2A-8A3F-3236EBF89463}">
      <dsp:nvSpPr>
        <dsp:cNvPr id="0" name=""/>
        <dsp:cNvSpPr/>
      </dsp:nvSpPr>
      <dsp:spPr>
        <a:xfrm rot="5400000">
          <a:off x="5527719" y="-1649659"/>
          <a:ext cx="1060846" cy="741411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消費的時候，錢可以直接從銀行帳戶扣款，不須先領錢才能消費。　　例如：轉帳卡。</a:t>
          </a:r>
          <a:endParaRPr lang="zh-TW" altLang="en-US" sz="2000" kern="120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 rot="5400000">
        <a:off x="5527719" y="-1649659"/>
        <a:ext cx="1060846" cy="7414119"/>
      </dsp:txXfrm>
    </dsp:sp>
    <dsp:sp modelId="{2E50CA71-0829-4818-836F-E33D59000917}">
      <dsp:nvSpPr>
        <dsp:cNvPr id="0" name=""/>
        <dsp:cNvSpPr/>
      </dsp:nvSpPr>
      <dsp:spPr>
        <a:xfrm>
          <a:off x="0" y="1383483"/>
          <a:ext cx="2287712" cy="13260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Adobe 繁黑體 Std B" pitchFamily="34" charset="-120"/>
              <a:ea typeface="Adobe 繁黑體 Std B" pitchFamily="34" charset="-120"/>
            </a:rPr>
            <a:t>消費時付款</a:t>
          </a:r>
          <a:endParaRPr lang="en-US" altLang="zh-TW" sz="3000" kern="1200" dirty="0" smtClean="0">
            <a:latin typeface="Adobe 繁黑體 Std B" pitchFamily="34" charset="-120"/>
            <a:ea typeface="Adobe 繁黑體 Std B" pitchFamily="34" charset="-120"/>
          </a:endParaRPr>
        </a:p>
      </dsp:txBody>
      <dsp:txXfrm>
        <a:off x="0" y="1383483"/>
        <a:ext cx="2287712" cy="1326058"/>
      </dsp:txXfrm>
    </dsp:sp>
    <dsp:sp modelId="{A5135920-E1FA-4610-933C-8A4E20CC25C6}">
      <dsp:nvSpPr>
        <dsp:cNvPr id="0" name=""/>
        <dsp:cNvSpPr/>
      </dsp:nvSpPr>
      <dsp:spPr>
        <a:xfrm rot="5400000">
          <a:off x="5567165" y="-262626"/>
          <a:ext cx="1060846" cy="74247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先向店家消費，由銀行先付款，一個月後再繳費給銀行。</a:t>
          </a:r>
          <a:endParaRPr lang="zh-TW" altLang="en-US" sz="2000" kern="120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rPr>
            <a:t>例如：信用卡、簽帳卡</a:t>
          </a:r>
          <a:endParaRPr lang="zh-TW" altLang="en-US" sz="2000" kern="1200" dirty="0">
            <a:solidFill>
              <a:schemeClr val="tx2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 rot="5400000">
        <a:off x="5567165" y="-262626"/>
        <a:ext cx="1060846" cy="7424775"/>
      </dsp:txXfrm>
    </dsp:sp>
    <dsp:sp modelId="{97C48556-1AB3-4128-9891-3695759B6DEE}">
      <dsp:nvSpPr>
        <dsp:cNvPr id="0" name=""/>
        <dsp:cNvSpPr/>
      </dsp:nvSpPr>
      <dsp:spPr>
        <a:xfrm>
          <a:off x="5" y="2764958"/>
          <a:ext cx="2300054" cy="13260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Adobe 繁黑體 Std B" pitchFamily="34" charset="-120"/>
              <a:ea typeface="Adobe 繁黑體 Std B" pitchFamily="34" charset="-120"/>
            </a:rPr>
            <a:t>消費後付款</a:t>
          </a:r>
          <a:endParaRPr lang="zh-TW" altLang="en-US" sz="3000" kern="1200" dirty="0">
            <a:latin typeface="Adobe 繁黑體 Std B" pitchFamily="34" charset="-120"/>
            <a:ea typeface="Adobe 繁黑體 Std B" pitchFamily="34" charset="-120"/>
          </a:endParaRPr>
        </a:p>
      </dsp:txBody>
      <dsp:txXfrm>
        <a:off x="5" y="2764958"/>
        <a:ext cx="2300054" cy="132605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84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53141" y="0"/>
            <a:ext cx="2947723" cy="4984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CC41EA7-2139-4E9D-AF99-8F454BB27995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2018/2/13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9436123"/>
            <a:ext cx="2947723" cy="4984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53141" y="9436123"/>
            <a:ext cx="2947723" cy="4984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0244" y="4781014"/>
            <a:ext cx="5441950" cy="39117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8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84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53141" y="0"/>
            <a:ext cx="2947723" cy="4984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4CC41EA7-2139-4E9D-AF99-8F454BB27995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2018/2/13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頁尾預留位置 3"/>
          <p:cNvSpPr>
            <a:spLocks noGrp="1"/>
          </p:cNvSpPr>
          <p:nvPr>
            <p:ph type="ftr" sz="quarter" idx="4"/>
          </p:nvPr>
        </p:nvSpPr>
        <p:spPr>
          <a:xfrm>
            <a:off x="0" y="9436123"/>
            <a:ext cx="2947723" cy="4984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投影片編號預留位置 4"/>
          <p:cNvSpPr>
            <a:spLocks noGrp="1"/>
          </p:cNvSpPr>
          <p:nvPr>
            <p:ph type="sldNum" sz="quarter" idx="5"/>
          </p:nvPr>
        </p:nvSpPr>
        <p:spPr>
          <a:xfrm>
            <a:off x="3853141" y="9436123"/>
            <a:ext cx="2947723" cy="4984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3F7AA83-DE31-4E93-AB07-EF7FB05F6670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‹#›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>
          <a:xfrm>
            <a:off x="3853141" y="9436123"/>
            <a:ext cx="2947723" cy="498453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99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回到家之後，安澧抱著藍色小豬撲滿謝謝聖誕老公公的禮物，決定要好好努力存錢。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73F7AA83-DE31-4E93-AB07-EF7FB05F667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10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53141" y="9436123"/>
            <a:ext cx="2947723" cy="498453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11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2149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可向學生介紹目前市面常見流通的塑膠貨幣。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53141" y="9436123"/>
            <a:ext cx="2947723" cy="498453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12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480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今天故事中神奇的亮晶晶卡片，主要講的就是消費後才付款的「信用卡」。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73F7AA83-DE31-4E93-AB07-EF7FB05F667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13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參考台北富邦銀行及永豐銀行的申辦條件，讓學生了解辦理信用卡的資格。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73F7AA83-DE31-4E93-AB07-EF7FB05F667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14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資料參考：金融監督管理委員會－金融智慧網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https://moneywise.fsc.gov.tw/MainFlash/FW06/index.htm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53141" y="9436123"/>
            <a:ext cx="2947723" cy="498453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15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5343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53141" y="9436123"/>
            <a:ext cx="2947723" cy="498453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17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0469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影片來源</a:t>
            </a:r>
            <a:r>
              <a:rPr lang="en-US" altLang="zh-TW" sz="1200" b="0" i="0" kern="1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https://goo.gl/cqTvfn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53141" y="9436123"/>
            <a:ext cx="2947723" cy="498453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18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266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53141" y="9436123"/>
            <a:ext cx="2947723" cy="498453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2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3"/>
          <p:cNvSpPr>
            <a:spLocks noGrp="1"/>
          </p:cNvSpPr>
          <p:nvPr>
            <p:ph type="sldNum" sz="quarter" idx="5"/>
          </p:nvPr>
        </p:nvSpPr>
        <p:spPr>
          <a:xfrm>
            <a:off x="3853141" y="9436123"/>
            <a:ext cx="2947723" cy="498453"/>
          </a:xfrm>
          <a:prstGeom prst="rect">
            <a:avLst/>
          </a:prstGeom>
        </p:spPr>
        <p:txBody>
          <a:bodyPr rtlCol="0"/>
          <a:lstStyle/>
          <a:p>
            <a:pPr algn="r" rtl="0"/>
            <a:fld id="{935E2820-AFE1-45FA-949E-17BDB534E1DC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3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093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聖誕節就要到了</a:t>
            </a:r>
            <a:r>
              <a:rPr lang="en-US" altLang="zh-TW" dirty="0" smtClean="0"/>
              <a:t>,</a:t>
            </a:r>
            <a:r>
              <a:rPr lang="zh-TW" altLang="en-US" dirty="0" smtClean="0"/>
              <a:t>媽媽帶著安澧去買聖誕節要布置的東西。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73F7AA83-DE31-4E93-AB07-EF7FB05F667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4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媽媽先買了聖誕節的裝飾品，又買了要送給爸爸的聖誕節禮物，結帳的時候都拿一張亮晶晶的卡片給店員，就不需要付錢了。</a:t>
            </a:r>
            <a:endParaRPr lang="en-US" altLang="zh-TW" dirty="0" smtClean="0"/>
          </a:p>
          <a:p>
            <a:r>
              <a:rPr lang="zh-TW" altLang="en-US" dirty="0" smtClean="0"/>
              <a:t>安澧看到了，覺得媽媽手裡的亮晶晶卡片非常神奇，因為只要拿著它，買東西都不需要付錢！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73F7AA83-DE31-4E93-AB07-EF7FB05F667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5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晚上，安澧向聖誕老公公許下願望，希望得能到一張神奇的亮晶晶卡片！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73F7AA83-DE31-4E93-AB07-EF7FB05F667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6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隔天早上，安澧打開聖誕老公公送的禮物，裡頭居然是一隻藍色的小豬撲滿，而不是神奇的亮晶晶卡片，這讓他覺得好失望喔！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73F7AA83-DE31-4E93-AB07-EF7FB05F667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7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安澧向爸爸媽媽表示想要一張神奇的亮晶晶卡片，於是爸爸帶著他到銀行辦信用卡。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73F7AA83-DE31-4E93-AB07-EF7FB05F667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8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銀行阿姨向安澧解釋小朋友不能辦信用卡，以及神奇的亮晶晶卡片並不是不用付錢，而是銀行會先幫你付錢給商店，一個月後必須要到銀行付款。</a:t>
            </a:r>
            <a:endParaRPr lang="en-US" altLang="zh-TW" dirty="0" smtClean="0"/>
          </a:p>
          <a:p>
            <a:r>
              <a:rPr lang="zh-TW" altLang="en-US" dirty="0" smtClean="0"/>
              <a:t>銀行阿姨還和安澧說如果沒有按時繳款會被銀行依法律追討款項，安澧才了解原來亮晶晶卡片並不神奇。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73F7AA83-DE31-4E93-AB07-EF7FB05F6670}" type="slidenum"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rtl="0"/>
              <a:t>9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 smtClean="0"/>
              <a:t>按一下以編輯母片副標題樣式</a:t>
            </a:r>
            <a:endParaRPr lang="zh-TW" altLang="en-US" noProof="0" dirty="0"/>
          </a:p>
        </p:txBody>
      </p:sp>
      <p:sp>
        <p:nvSpPr>
          <p:cNvPr id="8" name="日期預留位置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6C8858E-052F-46F7-8A67-01067E1B6633}" type="datetime1">
              <a:rPr lang="zh-TW" altLang="en-US" smtClean="0"/>
              <a:pPr/>
              <a:t>2018/2/13</a:t>
            </a:fld>
            <a:endParaRPr lang="zh-TW" altLang="en-US" dirty="0"/>
          </a:p>
        </p:txBody>
      </p:sp>
      <p:sp>
        <p:nvSpPr>
          <p:cNvPr id="9" name="頁尾預留位置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10" name="投影片編號預留位置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noProof="0" smtClean="0"/>
              <a:pPr rtl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3B4DE-620A-4586-AEA6-16BE28D6AA01}" type="datetime1">
              <a:rPr lang="zh-TW" altLang="en-US" smtClean="0"/>
              <a:pPr/>
              <a:t>2018/2/13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pPr rtl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CB3B4DE-620A-4586-AEA6-16BE28D6AA01}" type="datetime1">
              <a:rPr lang="zh-TW" altLang="en-US" smtClean="0"/>
              <a:pPr/>
              <a:t>2018/2/13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pPr rtl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129949773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A66B22E-3CC6-4BEC-81AE-67F1D78B7B77}" type="datetime1">
              <a:rPr lang="zh-TW" altLang="en-US" smtClean="0"/>
              <a:pPr/>
              <a:t>2018/2/13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pPr rtl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4D69F2-8A86-4A80-84A1-8F66630EEFA9}" type="datetime1">
              <a:rPr lang="zh-TW" altLang="en-US" smtClean="0"/>
              <a:pPr/>
              <a:t>2018/2/13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pPr rtl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3B4DE-620A-4586-AEA6-16BE28D6AA01}" type="datetime1">
              <a:rPr lang="zh-TW" altLang="en-US" smtClean="0"/>
              <a:pPr/>
              <a:t>2018/2/13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pPr rtl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6CB3B4DE-620A-4586-AEA6-16BE28D6AA01}" type="datetime1">
              <a:rPr lang="zh-TW" altLang="en-US" smtClean="0"/>
              <a:pPr/>
              <a:t>2018/2/13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FDBFFB2-86D9-4B8F-A59A-553A60B94BBE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3B4DE-620A-4586-AEA6-16BE28D6AA01}" type="datetime1">
              <a:rPr lang="zh-TW" altLang="en-US" smtClean="0"/>
              <a:pPr/>
              <a:t>2018/2/13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pPr rtl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3B4DE-620A-4586-AEA6-16BE28D6AA01}" type="datetime1">
              <a:rPr lang="zh-TW" altLang="en-US" smtClean="0"/>
              <a:pPr/>
              <a:t>2018/2/13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pPr rtl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B3B4DE-620A-4586-AEA6-16BE28D6AA01}" type="datetime1">
              <a:rPr lang="zh-TW" altLang="en-US" smtClean="0"/>
              <a:pPr/>
              <a:t>2018/2/13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en-US" altLang="zh-TW" smtClean="0"/>
              <a:pPr rtl="0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6CB3B4DE-620A-4586-AEA6-16BE28D6AA01}" type="datetime1">
              <a:rPr lang="zh-TW" altLang="en-US" smtClean="0"/>
              <a:pPr/>
              <a:t>2018/2/13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FDBFFB2-86D9-4B8F-A59A-553A60B94BBE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B8288638-A9D7-4AA9-B33E-D9A764F8FD84}" type="datetime1">
              <a:rPr lang="zh-TW" altLang="en-US" smtClean="0"/>
              <a:pPr/>
              <a:t>2018/2/13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FDBFFB2-86D9-4B8F-A59A-553A60B94BBE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hyperlink" Target="https://www.fubon.com/bank/creditcard/notice/001_creditcard_apply01.htm" TargetMode="External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hyperlink" Target="https://bank.sinopac.com/mma8/html/apply-card_zh-tw.html" TargetMode="External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16101\Desktop\videoplayback.mp4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goo.gl/cqTvf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zh-TW" altLang="en-US" dirty="0" smtClean="0">
                <a:solidFill>
                  <a:schemeClr val="tx2"/>
                </a:solidFill>
                <a:latin typeface="華康儷金黑" pitchFamily="49" charset="-120"/>
                <a:ea typeface="華康儷金黑" pitchFamily="49" charset="-120"/>
                <a:sym typeface="Salesforce Sans"/>
              </a:rPr>
              <a:t>神奇的亮晶晶卡片</a:t>
            </a:r>
            <a:endParaRPr lang="zh-TW" altLang="en-US" dirty="0">
              <a:solidFill>
                <a:schemeClr val="tx2"/>
              </a:solidFill>
              <a:latin typeface="華康儷金黑" pitchFamily="49" charset="-120"/>
              <a:ea typeface="華康儷金黑" pitchFamily="49" charset="-120"/>
              <a:sym typeface="Salesforce San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6302828"/>
            <a:ext cx="12192000" cy="555171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  <a:sym typeface="Salesforce Sans"/>
              </a:rPr>
              <a:t>本教學投影片參考書籍：</a:t>
            </a:r>
            <a:r>
              <a:rPr lang="en-US" altLang="zh-TW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  <a:sym typeface="Salesforce Sans"/>
              </a:rPr>
              <a:t>《</a:t>
            </a:r>
            <a:r>
              <a:rPr lang="zh-TW" alt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  <a:sym typeface="Salesforce Sans"/>
              </a:rPr>
              <a:t>神奇的亮晶晶卡片</a:t>
            </a:r>
            <a:r>
              <a:rPr lang="en-US" altLang="zh-TW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  <a:sym typeface="Salesforce Sans"/>
              </a:rPr>
              <a:t>》——</a:t>
            </a:r>
            <a:r>
              <a:rPr lang="zh-TW" alt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  <a:sym typeface="Salesforce Sans"/>
              </a:rPr>
              <a:t>認識信用卡，文</a:t>
            </a:r>
            <a:r>
              <a:rPr lang="en-US" altLang="zh-TW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  <a:sym typeface="Salesforce Sans"/>
              </a:rPr>
              <a:t>/Silvia </a:t>
            </a:r>
            <a:r>
              <a:rPr lang="en-US" altLang="zh-TW" sz="18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  <a:sym typeface="Salesforce Sans"/>
              </a:rPr>
              <a:t>Feng</a:t>
            </a:r>
            <a:r>
              <a:rPr lang="en-US" altLang="zh-TW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  <a:sym typeface="Salesforce Sans"/>
              </a:rPr>
              <a:t> ;</a:t>
            </a:r>
            <a:r>
              <a:rPr lang="zh-TW" alt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  <a:sym typeface="Salesforce Sans"/>
              </a:rPr>
              <a:t>圖</a:t>
            </a:r>
            <a:r>
              <a:rPr lang="en-US" altLang="zh-TW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  <a:sym typeface="Salesforce Sans"/>
              </a:rPr>
              <a:t>/</a:t>
            </a:r>
            <a:r>
              <a:rPr lang="zh-TW" alt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  <a:sym typeface="Salesforce Sans"/>
              </a:rPr>
              <a:t>吳楚璿</a:t>
            </a:r>
            <a:endParaRPr lang="zh-TW" altLang="en-US" sz="1800" dirty="0">
              <a:solidFill>
                <a:schemeClr val="tx2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1509430657740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54603" y="0"/>
            <a:ext cx="7703997" cy="7867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6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" pitchFamily="49" charset="-120"/>
                <a:ea typeface="華康儷金黑" pitchFamily="49" charset="-120"/>
                <a:sym typeface="Salesforce Sans"/>
              </a:rPr>
              <a:t>認識故事結構</a:t>
            </a:r>
            <a:endParaRPr lang="zh-TW" altLang="en-US" sz="6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" pitchFamily="49" charset="-120"/>
              <a:ea typeface="華康儷金黑" pitchFamily="49" charset="-120"/>
              <a:sym typeface="Salesforce Sans"/>
            </a:endParaRPr>
          </a:p>
        </p:txBody>
      </p:sp>
      <p:graphicFrame>
        <p:nvGraphicFramePr>
          <p:cNvPr id="7" name="內容預留位置 14" descr="顯示 5 個升冪步驟的階梯狀流程圖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95461977"/>
              </p:ext>
            </p:extLst>
          </p:nvPr>
        </p:nvGraphicFramePr>
        <p:xfrm>
          <a:off x="1424441" y="1611086"/>
          <a:ext cx="9372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86616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19099" y="206829"/>
            <a:ext cx="9372600" cy="1200416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6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" pitchFamily="49" charset="-120"/>
                <a:ea typeface="華康儷金黑" pitchFamily="49" charset="-120"/>
                <a:sym typeface="Salesforce Sans"/>
              </a:rPr>
              <a:t>什麼是信用卡？</a:t>
            </a:r>
            <a:endParaRPr lang="zh-TW" altLang="en-US" sz="6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" pitchFamily="49" charset="-120"/>
              <a:ea typeface="華康儷金黑" pitchFamily="49" charset="-120"/>
              <a:sym typeface="Salesforce Sans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2229985" y="1502228"/>
            <a:ext cx="9372600" cy="903514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chemeClr val="tx2"/>
                </a:solidFill>
              </a:rPr>
              <a:t>塑膠貨幣的一種。</a:t>
            </a:r>
            <a:endParaRPr lang="zh-TW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5" name="內容版面配置區 6"/>
          <p:cNvGraphicFramePr>
            <a:graphicFrameLocks/>
          </p:cNvGraphicFramePr>
          <p:nvPr/>
        </p:nvGraphicFramePr>
        <p:xfrm>
          <a:off x="2002971" y="2013857"/>
          <a:ext cx="9851572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96250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16101\AppData\Local\Microsoft\Windows\Temporary Internet Files\Content.IE5\KQXC1UJ2\lgi01a2014051402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0731" y="849085"/>
            <a:ext cx="5830474" cy="4902381"/>
          </a:xfrm>
          <a:prstGeom prst="rect">
            <a:avLst/>
          </a:prstGeom>
          <a:noFill/>
        </p:spPr>
      </p:pic>
      <p:sp>
        <p:nvSpPr>
          <p:cNvPr id="5" name="橢圓形圖說文字 4"/>
          <p:cNvSpPr/>
          <p:nvPr/>
        </p:nvSpPr>
        <p:spPr>
          <a:xfrm>
            <a:off x="7870371" y="500743"/>
            <a:ext cx="3973286" cy="2318657"/>
          </a:xfrm>
          <a:prstGeom prst="wedgeEllipseCallout">
            <a:avLst>
              <a:gd name="adj1" fmla="val -39881"/>
              <a:gd name="adj2" fmla="val 63088"/>
            </a:avLst>
          </a:prstGeom>
          <a:solidFill>
            <a:schemeClr val="accent1">
              <a:lumMod val="40000"/>
              <a:lumOff val="60000"/>
            </a:schemeClr>
          </a:solidFill>
          <a:ln w="22225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chemeClr val="tx2"/>
                </a:solidFill>
                <a:latin typeface="Adobe 繁黑體 Std B" pitchFamily="34" charset="-120"/>
                <a:ea typeface="Adobe 繁黑體 Std B" pitchFamily="34" charset="-120"/>
              </a:rPr>
              <a:t>神奇的</a:t>
            </a:r>
            <a:endParaRPr lang="en-US" altLang="zh-TW" sz="4000" dirty="0" smtClean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r>
              <a:rPr lang="zh-TW" altLang="en-US" sz="4000" dirty="0" smtClean="0">
                <a:solidFill>
                  <a:schemeClr val="tx2"/>
                </a:solidFill>
                <a:latin typeface="Adobe 繁黑體 Std B" pitchFamily="34" charset="-120"/>
                <a:ea typeface="Adobe 繁黑體 Std B" pitchFamily="34" charset="-120"/>
              </a:rPr>
              <a:t>亮晶晶卡片</a:t>
            </a:r>
            <a:endParaRPr lang="zh-TW" altLang="en-US" sz="4000" dirty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613458" y="3462657"/>
            <a:ext cx="2300054" cy="1326058"/>
            <a:chOff x="5" y="2764958"/>
            <a:chExt cx="2300054" cy="1326058"/>
          </a:xfrm>
        </p:grpSpPr>
        <p:sp>
          <p:nvSpPr>
            <p:cNvPr id="8" name="圓角矩形 7"/>
            <p:cNvSpPr/>
            <p:nvPr/>
          </p:nvSpPr>
          <p:spPr>
            <a:xfrm>
              <a:off x="5" y="2764958"/>
              <a:ext cx="2300054" cy="132605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圓角矩形 4"/>
            <p:cNvSpPr/>
            <p:nvPr/>
          </p:nvSpPr>
          <p:spPr>
            <a:xfrm>
              <a:off x="64738" y="2829691"/>
              <a:ext cx="2170588" cy="11965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57150" rIns="114300" bIns="5715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000" kern="1200" dirty="0" smtClean="0">
                  <a:latin typeface="Adobe 繁黑體 Std B" pitchFamily="34" charset="-120"/>
                  <a:ea typeface="Adobe 繁黑體 Std B" pitchFamily="34" charset="-120"/>
                </a:rPr>
                <a:t>消費後付款</a:t>
              </a:r>
              <a:endParaRPr lang="zh-TW" altLang="en-US" sz="3000" kern="1200" dirty="0">
                <a:latin typeface="Adobe 繁黑體 Std B" pitchFamily="34" charset="-120"/>
                <a:ea typeface="Adobe 繁黑體 Std B" pitchFamily="34" charset="-120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757547" y="5704506"/>
            <a:ext cx="10264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200" dirty="0" smtClean="0">
                <a:solidFill>
                  <a:schemeClr val="tx2"/>
                </a:solidFill>
                <a:latin typeface="Adobe 繁黑體 Std B" pitchFamily="34" charset="-120"/>
                <a:ea typeface="Adobe 繁黑體 Std B" pitchFamily="34" charset="-120"/>
              </a:rPr>
              <a:t>先向店家消費，由銀行先付款，一個月後再繳費給銀行</a:t>
            </a:r>
            <a:r>
              <a:rPr lang="zh-TW" altLang="en-US" dirty="0" smtClean="0">
                <a:solidFill>
                  <a:schemeClr val="tx2"/>
                </a:solidFill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zh-TW" altLang="en-US" dirty="0">
              <a:solidFill>
                <a:schemeClr val="tx2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967024" y="185448"/>
            <a:ext cx="88751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" pitchFamily="49" charset="-120"/>
                <a:ea typeface="華康儷金黑" pitchFamily="49" charset="-120"/>
                <a:sym typeface="Salesforce Sans"/>
              </a:rPr>
              <a:t>如何申請信用卡</a:t>
            </a:r>
            <a:endParaRPr lang="zh-TW" altLang="en-US" sz="66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034143" y="1621969"/>
            <a:ext cx="97753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  <a:hlinkClick r:id="rId3"/>
              </a:rPr>
              <a:t>台北富邦銀行</a:t>
            </a:r>
            <a:endParaRPr lang="en-US" altLang="zh-TW" dirty="0" smtClean="0">
              <a:solidFill>
                <a:schemeClr val="tx2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dirty="0" smtClean="0">
              <a:solidFill>
                <a:schemeClr val="tx2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endParaRPr lang="en-US" altLang="zh-TW" dirty="0" smtClean="0">
              <a:solidFill>
                <a:schemeClr val="tx2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4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dobe 繁黑體 Std B" pitchFamily="34" charset="-120"/>
                <a:ea typeface="Adobe 繁黑體 Std B" pitchFamily="34" charset="-120"/>
                <a:hlinkClick r:id="rId4"/>
              </a:rPr>
              <a:t>永豐銀行</a:t>
            </a:r>
            <a:endParaRPr lang="en-US" altLang="zh-TW" dirty="0" smtClean="0">
              <a:solidFill>
                <a:schemeClr val="tx2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endParaRPr lang="zh-TW" altLang="en-US" dirty="0"/>
          </a:p>
        </p:txBody>
      </p:sp>
      <p:graphicFrame>
        <p:nvGraphicFramePr>
          <p:cNvPr id="10" name="資料庫圖表 9"/>
          <p:cNvGraphicFramePr/>
          <p:nvPr/>
        </p:nvGraphicFramePr>
        <p:xfrm>
          <a:off x="5159829" y="1262742"/>
          <a:ext cx="6368142" cy="5431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2219099" y="206829"/>
            <a:ext cx="9372600" cy="1200416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6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" pitchFamily="49" charset="-120"/>
                <a:ea typeface="華康儷金黑" pitchFamily="49" charset="-120"/>
                <a:sym typeface="Salesforce Sans"/>
              </a:rPr>
              <a:t>信用卡交易的流程</a:t>
            </a:r>
            <a:endParaRPr lang="zh-TW" altLang="en-US" sz="6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" pitchFamily="49" charset="-120"/>
              <a:ea typeface="華康儷金黑" pitchFamily="49" charset="-120"/>
              <a:sym typeface="Salesforce San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407" y="1381125"/>
            <a:ext cx="114681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7456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817813" y="272142"/>
            <a:ext cx="6347958" cy="1200416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6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" pitchFamily="49" charset="-120"/>
                <a:ea typeface="華康儷金黑" pitchFamily="49" charset="-120"/>
                <a:sym typeface="Salesforce Sans"/>
              </a:rPr>
              <a:t>信用卡的優缺點</a:t>
            </a:r>
            <a:endParaRPr lang="zh-TW" altLang="en-US" sz="6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" pitchFamily="49" charset="-120"/>
              <a:ea typeface="華康儷金黑" pitchFamily="49" charset="-120"/>
              <a:sym typeface="Salesforce Sans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>
          <a:xfrm>
            <a:off x="727756" y="1905000"/>
            <a:ext cx="4572000" cy="82391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zh-TW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優點</a:t>
            </a:r>
            <a:endParaRPr lang="zh-TW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內容版面配置區 9"/>
          <p:cNvGraphicFramePr>
            <a:graphicFrameLocks noGrp="1"/>
          </p:cNvGraphicFramePr>
          <p:nvPr>
            <p:ph sz="half" idx="2"/>
          </p:nvPr>
        </p:nvGraphicFramePr>
        <p:xfrm>
          <a:off x="281441" y="2862944"/>
          <a:ext cx="5520644" cy="363202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520644"/>
              </a:tblGrid>
              <a:tr h="761999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出門不用帶大量現金（安全性）</a:t>
                      </a:r>
                      <a:endParaRPr lang="en-US" altLang="zh-TW" sz="3200" dirty="0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  <a:tr h="103786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可以延後付款（金錢運用彈性）</a:t>
                      </a:r>
                      <a:endParaRPr lang="zh-TW" altLang="en-US" sz="3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  <a:tr h="63853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可享受各項優惠及服務</a:t>
                      </a:r>
                      <a:endParaRPr lang="zh-TW" altLang="en-US" sz="3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  <a:tr h="1193627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可累積個人信用，便於後續和銀行借貸交易</a:t>
                      </a:r>
                      <a:endParaRPr lang="zh-TW" altLang="en-US" sz="32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>
          <a:xfrm>
            <a:off x="6801984" y="1894114"/>
            <a:ext cx="4572000" cy="856569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zh-TW" alt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缺點</a:t>
            </a:r>
            <a:endParaRPr lang="zh-TW" altLang="en-US" dirty="0"/>
          </a:p>
        </p:txBody>
      </p:sp>
      <p:graphicFrame>
        <p:nvGraphicFramePr>
          <p:cNvPr id="11" name="內容版面配置區 9"/>
          <p:cNvGraphicFramePr>
            <a:graphicFrameLocks noGrp="1"/>
          </p:cNvGraphicFramePr>
          <p:nvPr>
            <p:ph sz="quarter" idx="4"/>
          </p:nvPr>
        </p:nvGraphicFramePr>
        <p:xfrm>
          <a:off x="6225041" y="2853419"/>
          <a:ext cx="5683930" cy="368889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683930"/>
              </a:tblGrid>
              <a:tr h="78997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3200" kern="120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  <a:cs typeface="+mn-cs"/>
                        </a:rPr>
                        <a:t>如果卡片遺失會有盜刷風險</a:t>
                      </a:r>
                    </a:p>
                  </a:txBody>
                  <a:tcPr/>
                </a:tc>
              </a:tr>
              <a:tr h="10265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3200" kern="120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  <a:cs typeface="+mn-cs"/>
                        </a:rPr>
                        <a:t>未追蹤記錄每月開銷可能因消費過度陷入財務危機</a:t>
                      </a:r>
                    </a:p>
                  </a:txBody>
                  <a:tcPr/>
                </a:tc>
              </a:tr>
              <a:tr h="6401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20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  <a:cs typeface="+mn-cs"/>
                        </a:rPr>
                        <a:t>容易衝動購物</a:t>
                      </a:r>
                    </a:p>
                  </a:txBody>
                  <a:tcPr/>
                </a:tc>
              </a:tr>
              <a:tr h="119199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3200" kern="120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  <a:cs typeface="+mn-cs"/>
                        </a:rPr>
                        <a:t>如果無法確實還款會導致信用破產，銀行會拒絕借貸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2841171" y="250371"/>
            <a:ext cx="771797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儷金黑" pitchFamily="49" charset="-120"/>
                <a:ea typeface="華康儷金黑" pitchFamily="49" charset="-120"/>
                <a:cs typeface="+mj-cs"/>
                <a:sym typeface="Salesforce Sans"/>
              </a:rPr>
              <a:t>如何妥善使用信用卡</a:t>
            </a:r>
            <a:endParaRPr kumimoji="0" lang="zh-TW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儷金黑" pitchFamily="49" charset="-120"/>
              <a:ea typeface="華康儷金黑" pitchFamily="49" charset="-120"/>
              <a:cs typeface="+mj-cs"/>
              <a:sym typeface="Salesforce Sans"/>
            </a:endParaRPr>
          </a:p>
        </p:txBody>
      </p:sp>
      <p:sp>
        <p:nvSpPr>
          <p:cNvPr id="7" name="雲朵形圖說文字 6"/>
          <p:cNvSpPr/>
          <p:nvPr/>
        </p:nvSpPr>
        <p:spPr>
          <a:xfrm>
            <a:off x="1230083" y="1371600"/>
            <a:ext cx="5932717" cy="3668486"/>
          </a:xfrm>
          <a:prstGeom prst="cloudCallout">
            <a:avLst>
              <a:gd name="adj1" fmla="val -52124"/>
              <a:gd name="adj2" fmla="val 45404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7200" b="1" dirty="0" smtClean="0">
                <a:ln w="1905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文鼎圓立體" pitchFamily="34" charset="-120"/>
                <a:ea typeface="文鼎圓立體" pitchFamily="34" charset="-120"/>
              </a:rPr>
              <a:t>理性消費</a:t>
            </a:r>
            <a:endParaRPr lang="zh-TW" altLang="en-US" sz="7200" b="1" dirty="0">
              <a:ln w="1905">
                <a:solidFill>
                  <a:schemeClr val="bg1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文鼎圓立體" pitchFamily="34" charset="-120"/>
              <a:ea typeface="文鼎圓立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097486" y="1719943"/>
            <a:ext cx="476794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繁黑體 Std B" pitchFamily="34" charset="-120"/>
                <a:ea typeface="Adobe 繁黑體 Std B" pitchFamily="34" charset="-120"/>
              </a:rPr>
              <a:t>「需要」或「想要」？</a:t>
            </a:r>
            <a:endParaRPr lang="zh-TW" altLang="en-US" sz="36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260771" y="2612571"/>
            <a:ext cx="476794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繁黑體 Std B" pitchFamily="34" charset="-120"/>
                <a:ea typeface="Adobe 繁黑體 Std B" pitchFamily="34" charset="-120"/>
              </a:rPr>
              <a:t>支出</a:t>
            </a:r>
            <a:r>
              <a:rPr lang="en-US" altLang="zh-TW" sz="3600" dirty="0" smtClean="0">
                <a:latin typeface="Adobe 繁黑體 Std B" pitchFamily="34" charset="-120"/>
                <a:ea typeface="Adobe 繁黑體 Std B" pitchFamily="34" charset="-120"/>
              </a:rPr>
              <a:t>&gt;</a:t>
            </a:r>
            <a:r>
              <a:rPr lang="zh-TW" altLang="en-US" sz="3600" dirty="0" smtClean="0">
                <a:latin typeface="Adobe 繁黑體 Std B" pitchFamily="34" charset="-120"/>
                <a:ea typeface="Adobe 繁黑體 Std B" pitchFamily="34" charset="-120"/>
              </a:rPr>
              <a:t>儲蓄</a:t>
            </a:r>
            <a:r>
              <a:rPr lang="en-US" altLang="zh-TW" sz="3600" dirty="0" smtClean="0">
                <a:latin typeface="Adobe 繁黑體 Std B" pitchFamily="34" charset="-120"/>
                <a:ea typeface="Adobe 繁黑體 Std B" pitchFamily="34" charset="-120"/>
              </a:rPr>
              <a:t>=</a:t>
            </a:r>
            <a:r>
              <a:rPr lang="zh-TW" altLang="en-US" sz="3600" dirty="0" smtClean="0">
                <a:latin typeface="Adobe 繁黑體 Std B" pitchFamily="34" charset="-120"/>
                <a:ea typeface="Adobe 繁黑體 Std B" pitchFamily="34" charset="-120"/>
              </a:rPr>
              <a:t>負債</a:t>
            </a:r>
            <a:endParaRPr lang="zh-TW" altLang="en-US" sz="36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130143" y="3646714"/>
            <a:ext cx="476794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繁黑體 Std B" pitchFamily="34" charset="-120"/>
                <a:ea typeface="Adobe 繁黑體 Std B" pitchFamily="34" charset="-120"/>
              </a:rPr>
              <a:t>確實記帳了解收支狀況</a:t>
            </a:r>
            <a:endParaRPr lang="zh-TW" altLang="en-US" sz="3600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20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2219099" y="206829"/>
            <a:ext cx="9372600" cy="120041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" pitchFamily="49" charset="-120"/>
                <a:ea typeface="華康儷金黑" pitchFamily="49" charset="-120"/>
                <a:cs typeface="+mj-cs"/>
                <a:sym typeface="Salesforce Sans"/>
              </a:rPr>
              <a:t>影片欣賞</a:t>
            </a:r>
            <a:r>
              <a:rPr lang="en-US" altLang="zh-TW" sz="6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" pitchFamily="49" charset="-120"/>
                <a:ea typeface="華康儷金黑" pitchFamily="49" charset="-120"/>
                <a:cs typeface="+mj-cs"/>
                <a:sym typeface="Salesforce Sans"/>
              </a:rPr>
              <a:t>-</a:t>
            </a:r>
            <a:r>
              <a:rPr lang="zh-TW" altLang="en-US" sz="6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" pitchFamily="49" charset="-120"/>
                <a:ea typeface="華康儷金黑" pitchFamily="49" charset="-120"/>
                <a:cs typeface="+mj-cs"/>
                <a:sym typeface="Salesforce Sans"/>
                <a:hlinkClick r:id="rId4"/>
              </a:rPr>
              <a:t>金錢管理</a:t>
            </a:r>
            <a:endParaRPr kumimoji="0" lang="zh-TW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儷金黑" pitchFamily="49" charset="-120"/>
              <a:ea typeface="華康儷金黑" pitchFamily="49" charset="-120"/>
              <a:cs typeface="+mj-cs"/>
              <a:sym typeface="Salesforce Sans"/>
            </a:endParaRPr>
          </a:p>
        </p:txBody>
      </p:sp>
      <p:pic>
        <p:nvPicPr>
          <p:cNvPr id="6" name="videoplayback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405742" y="1371600"/>
            <a:ext cx="6923314" cy="51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964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8829" y="380999"/>
            <a:ext cx="9893527" cy="1426029"/>
          </a:xfrm>
        </p:spPr>
        <p:txBody>
          <a:bodyPr rtlCol="0">
            <a:normAutofit/>
          </a:bodyPr>
          <a:lstStyle/>
          <a:p>
            <a:pPr algn="ctr" rtl="0"/>
            <a:r>
              <a:rPr lang="zh-TW" altLang="en-US" sz="6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" pitchFamily="49" charset="-120"/>
                <a:ea typeface="華康儷金黑" pitchFamily="49" charset="-120"/>
                <a:sym typeface="Salesforce Sans"/>
              </a:rPr>
              <a:t>這是一個什麼樣的故事？</a:t>
            </a:r>
            <a:endParaRPr lang="zh-TW" altLang="en-US" sz="6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" pitchFamily="49" charset="-120"/>
              <a:ea typeface="華康儷金黑" pitchFamily="49" charset="-120"/>
              <a:sym typeface="Salesforce Sans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891041" y="2460171"/>
            <a:ext cx="10484530" cy="4114800"/>
          </a:xfrm>
        </p:spPr>
        <p:txBody>
          <a:bodyPr rtlCol="0">
            <a:normAutofit/>
          </a:bodyPr>
          <a:lstStyle/>
          <a:p>
            <a:pPr>
              <a:spcBef>
                <a:spcPct val="0"/>
              </a:spcBef>
              <a:buFont typeface="Wingdings" pitchFamily="2" charset="2"/>
              <a:buChar char="n"/>
            </a:pPr>
            <a:r>
              <a:rPr lang="zh-TW" altLang="en-US" sz="5400" dirty="0" smtClean="0">
                <a:solidFill>
                  <a:schemeClr val="tx2"/>
                </a:solidFill>
                <a:latin typeface="華康儷金黑" pitchFamily="49" charset="-120"/>
                <a:ea typeface="華康儷金黑" pitchFamily="49" charset="-120"/>
                <a:cs typeface="+mj-cs"/>
                <a:sym typeface="Salesforce Sans"/>
              </a:rPr>
              <a:t>神奇的亮晶晶卡片長什麼樣子？</a:t>
            </a:r>
            <a:endParaRPr lang="en-US" altLang="zh-TW" sz="5400" dirty="0" smtClean="0">
              <a:solidFill>
                <a:schemeClr val="tx2"/>
              </a:solidFill>
              <a:latin typeface="華康儷金黑" pitchFamily="49" charset="-120"/>
              <a:ea typeface="華康儷金黑" pitchFamily="49" charset="-120"/>
              <a:cs typeface="+mj-cs"/>
              <a:sym typeface="Salesforce Sans"/>
            </a:endParaRPr>
          </a:p>
          <a:p>
            <a:pPr>
              <a:spcBef>
                <a:spcPct val="0"/>
              </a:spcBef>
              <a:buNone/>
            </a:pPr>
            <a:endParaRPr lang="en-US" altLang="zh-TW" sz="5400" dirty="0" smtClean="0">
              <a:solidFill>
                <a:schemeClr val="tx2"/>
              </a:solidFill>
              <a:latin typeface="華康儷金黑" pitchFamily="49" charset="-120"/>
              <a:ea typeface="華康儷金黑" pitchFamily="49" charset="-120"/>
              <a:cs typeface="+mj-cs"/>
              <a:sym typeface="Salesforce Sans"/>
            </a:endParaRPr>
          </a:p>
          <a:p>
            <a:pPr>
              <a:spcBef>
                <a:spcPct val="0"/>
              </a:spcBef>
              <a:buFont typeface="Wingdings" pitchFamily="2" charset="2"/>
              <a:buChar char="n"/>
            </a:pPr>
            <a:r>
              <a:rPr lang="zh-TW" altLang="en-US" sz="5400" dirty="0" smtClean="0">
                <a:solidFill>
                  <a:schemeClr val="tx2"/>
                </a:solidFill>
                <a:latin typeface="華康儷金黑" pitchFamily="49" charset="-120"/>
                <a:ea typeface="華康儷金黑" pitchFamily="49" charset="-120"/>
                <a:cs typeface="+mj-cs"/>
                <a:sym typeface="Salesforce Sans"/>
              </a:rPr>
              <a:t>卡片有什麼神奇的地方？</a:t>
            </a:r>
            <a:endParaRPr lang="zh-TW" altLang="en-US" sz="5400" dirty="0">
              <a:solidFill>
                <a:schemeClr val="tx2"/>
              </a:solidFill>
              <a:latin typeface="華康儷金黑" pitchFamily="49" charset="-120"/>
              <a:ea typeface="華康儷金黑" pitchFamily="49" charset="-120"/>
              <a:cs typeface="+mj-cs"/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9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26273" y="2346960"/>
            <a:ext cx="9372600" cy="1200416"/>
          </a:xfrm>
        </p:spPr>
        <p:txBody>
          <a:bodyPr rtlCol="0">
            <a:noAutofit/>
          </a:bodyPr>
          <a:lstStyle/>
          <a:p>
            <a:pPr algn="ctr" rtl="0"/>
            <a:r>
              <a:rPr lang="zh-TW" altLang="en-US" sz="8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金黑" pitchFamily="49" charset="-120"/>
                <a:ea typeface="華康儷金黑" pitchFamily="49" charset="-120"/>
                <a:sym typeface="Salesforce Sans"/>
              </a:rPr>
              <a:t>說故事時間</a:t>
            </a:r>
            <a:endParaRPr lang="zh-TW" altLang="en-US" sz="8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金黑" pitchFamily="49" charset="-120"/>
              <a:ea typeface="華康儷金黑" pitchFamily="49" charset="-120"/>
              <a:sym typeface="Salesforce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92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9371" y="992777"/>
            <a:ext cx="6254799" cy="5642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50942958775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95943"/>
            <a:ext cx="7119863" cy="5338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 descr="150942947336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44613" y="1603103"/>
            <a:ext cx="7007901" cy="5254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5094298227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346" y="-509309"/>
            <a:ext cx="6725539" cy="7018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1509429997309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0236" y="440814"/>
            <a:ext cx="8540477" cy="621035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1509430087692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708394" y="450299"/>
            <a:ext cx="6015520" cy="6081128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 descr="150943015614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5664" y="0"/>
            <a:ext cx="9546336" cy="6858000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教學投影片-神奇的亮晶晶卡片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2239_TF03461883.potx" id="{3695179C-43BF-4D9E-8864-ABA95A1F4787}" vid="{287F8A78-20E1-4B79-BD19-FA60BDB2072A}"/>
    </a:ext>
  </a:extLst>
</a:theme>
</file>

<file path=ppt/theme/theme2.xml><?xml version="1.0" encoding="utf-8"?>
<a:theme xmlns:a="http://schemas.openxmlformats.org/drawingml/2006/main" name="Office 佈景主題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教學投影片-神奇的亮晶晶卡片</Template>
  <TotalTime>1</TotalTime>
  <Words>667</Words>
  <Application>Microsoft Office PowerPoint</Application>
  <PresentationFormat>自訂</PresentationFormat>
  <Paragraphs>88</Paragraphs>
  <Slides>18</Slides>
  <Notes>17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8" baseType="lpstr">
      <vt:lpstr>Arial</vt:lpstr>
      <vt:lpstr>新細明體</vt:lpstr>
      <vt:lpstr>華康儷金黑</vt:lpstr>
      <vt:lpstr>Salesforce Sans</vt:lpstr>
      <vt:lpstr>Adobe 繁黑體 Std B</vt:lpstr>
      <vt:lpstr>Wingdings</vt:lpstr>
      <vt:lpstr>微軟正黑體</vt:lpstr>
      <vt:lpstr>Euphemia</vt:lpstr>
      <vt:lpstr>文鼎圓立體</vt:lpstr>
      <vt:lpstr>教學投影片-神奇的亮晶晶卡片</vt:lpstr>
      <vt:lpstr>神奇的亮晶晶卡片</vt:lpstr>
      <vt:lpstr>這是一個什麼樣的故事？</vt:lpstr>
      <vt:lpstr>說故事時間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認識故事結構</vt:lpstr>
      <vt:lpstr>什麼是信用卡？</vt:lpstr>
      <vt:lpstr>投影片 13</vt:lpstr>
      <vt:lpstr>投影片 14</vt:lpstr>
      <vt:lpstr>信用卡交易的流程</vt:lpstr>
      <vt:lpstr>信用卡的優缺點</vt:lpstr>
      <vt:lpstr>投影片 17</vt:lpstr>
      <vt:lpstr>投影片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神奇的亮晶晶卡片</dc:title>
  <dc:creator>a15124</dc:creator>
  <cp:lastModifiedBy>a15124</cp:lastModifiedBy>
  <cp:revision>1</cp:revision>
  <dcterms:created xsi:type="dcterms:W3CDTF">2018-02-13T08:09:58Z</dcterms:created>
  <dcterms:modified xsi:type="dcterms:W3CDTF">2018-02-13T08:11:04Z</dcterms:modified>
</cp:coreProperties>
</file>