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7"/>
  </p:handoutMasterIdLst>
  <p:sldIdLst>
    <p:sldId id="256" r:id="rId3"/>
    <p:sldId id="267" r:id="rId4"/>
    <p:sldId id="266" r:id="rId5"/>
    <p:sldId id="262" r:id="rId6"/>
    <p:sldId id="281" r:id="rId7"/>
    <p:sldId id="268" r:id="rId8"/>
    <p:sldId id="269" r:id="rId9"/>
    <p:sldId id="275" r:id="rId10"/>
    <p:sldId id="277" r:id="rId11"/>
    <p:sldId id="278" r:id="rId12"/>
    <p:sldId id="271" r:id="rId13"/>
    <p:sldId id="282" r:id="rId14"/>
    <p:sldId id="273" r:id="rId15"/>
    <p:sldId id="280" r:id="rId1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00"/>
    <a:srgbClr val="FF5050"/>
    <a:srgbClr val="FFFF66"/>
    <a:srgbClr val="C1E4FD"/>
    <a:srgbClr val="389BFB"/>
    <a:srgbClr val="FFFFFF"/>
    <a:srgbClr val="3333CC"/>
    <a:srgbClr val="CFE9FB"/>
    <a:srgbClr val="BFE3F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367" autoAdjust="0"/>
  </p:normalViewPr>
  <p:slideViewPr>
    <p:cSldViewPr>
      <p:cViewPr>
        <p:scale>
          <a:sx n="75" d="100"/>
          <a:sy n="75" d="100"/>
        </p:scale>
        <p:origin x="-1998" y="-6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57" d="100"/>
          <a:sy n="57" d="100"/>
        </p:scale>
        <p:origin x="198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5" Type="http://schemas.openxmlformats.org/officeDocument/2006/relationships/image" Target="../media/image38.jpeg"/><Relationship Id="rId4" Type="http://schemas.openxmlformats.org/officeDocument/2006/relationships/image" Target="../media/image4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B87C24-015D-4128-8213-E57B9187F9C7}" type="doc">
      <dgm:prSet loTypeId="urn:microsoft.com/office/officeart/2005/8/layout/pList2" loCatId="list" qsTypeId="urn:microsoft.com/office/officeart/2005/8/quickstyle/simple1" qsCatId="simple" csTypeId="urn:microsoft.com/office/officeart/2005/8/colors/colorful3" csCatId="colorful" phldr="1"/>
      <dgm:spPr/>
    </dgm:pt>
    <dgm:pt modelId="{F7412208-5408-42EC-AAF2-9B6917536886}">
      <dgm:prSet phldrT="[文字]"/>
      <dgm:spPr/>
      <dgm:t>
        <a:bodyPr/>
        <a:lstStyle/>
        <a:p>
          <a:r>
            <a:rPr lang="zh-TW" altLang="en-US" smtClean="0">
              <a:latin typeface="華康粗圓體" pitchFamily="49" charset="-120"/>
              <a:ea typeface="華康粗圓體" pitchFamily="49" charset="-120"/>
            </a:rPr>
            <a:t>再生能源</a:t>
          </a:r>
          <a:endParaRPr lang="zh-TW" altLang="en-US" dirty="0"/>
        </a:p>
      </dgm:t>
    </dgm:pt>
    <dgm:pt modelId="{B1820588-7FF5-4FFB-96F1-5E900C0A1442}" type="parTrans" cxnId="{506FC1A9-B815-45B1-85D0-2FCD3CA10378}">
      <dgm:prSet/>
      <dgm:spPr/>
      <dgm:t>
        <a:bodyPr/>
        <a:lstStyle/>
        <a:p>
          <a:endParaRPr lang="zh-TW" altLang="en-US"/>
        </a:p>
      </dgm:t>
    </dgm:pt>
    <dgm:pt modelId="{085A078F-DAD3-489D-8CAA-70B1DA1D77A7}" type="sibTrans" cxnId="{506FC1A9-B815-45B1-85D0-2FCD3CA10378}">
      <dgm:prSet/>
      <dgm:spPr/>
      <dgm:t>
        <a:bodyPr/>
        <a:lstStyle/>
        <a:p>
          <a:endParaRPr lang="zh-TW" altLang="en-US"/>
        </a:p>
      </dgm:t>
    </dgm:pt>
    <dgm:pt modelId="{DCD4F2CD-EDF1-4395-9DD0-2AB00F752A94}">
      <dgm:prSet phldrT="[文字]"/>
      <dgm:spPr/>
      <dgm:t>
        <a:bodyPr/>
        <a:lstStyle/>
        <a:p>
          <a:r>
            <a:rPr lang="zh-TW" altLang="en-US" dirty="0" smtClean="0">
              <a:latin typeface="華康粗圓體" pitchFamily="49" charset="-120"/>
              <a:ea typeface="華康粗圓體" pitchFamily="49" charset="-120"/>
            </a:rPr>
            <a:t>非再生能源</a:t>
          </a:r>
          <a:endParaRPr lang="zh-TW" altLang="en-US" dirty="0"/>
        </a:p>
      </dgm:t>
    </dgm:pt>
    <dgm:pt modelId="{184521E1-ED47-4C4C-9076-6A9C912BF17C}" type="parTrans" cxnId="{480FB3F7-CFB4-486F-9A6E-1275D6766371}">
      <dgm:prSet/>
      <dgm:spPr/>
      <dgm:t>
        <a:bodyPr/>
        <a:lstStyle/>
        <a:p>
          <a:endParaRPr lang="zh-TW" altLang="en-US"/>
        </a:p>
      </dgm:t>
    </dgm:pt>
    <dgm:pt modelId="{AC61FFC4-E293-402C-9778-2949A1AAC942}" type="sibTrans" cxnId="{480FB3F7-CFB4-486F-9A6E-1275D6766371}">
      <dgm:prSet/>
      <dgm:spPr/>
      <dgm:t>
        <a:bodyPr/>
        <a:lstStyle/>
        <a:p>
          <a:endParaRPr lang="zh-TW" altLang="en-US"/>
        </a:p>
      </dgm:t>
    </dgm:pt>
    <dgm:pt modelId="{DF75328B-621B-471C-B0BB-6D9DBCF184F3}" type="pres">
      <dgm:prSet presAssocID="{3EB87C24-015D-4128-8213-E57B9187F9C7}" presName="Name0" presStyleCnt="0">
        <dgm:presLayoutVars>
          <dgm:dir/>
          <dgm:resizeHandles val="exact"/>
        </dgm:presLayoutVars>
      </dgm:prSet>
      <dgm:spPr/>
    </dgm:pt>
    <dgm:pt modelId="{9CB6ED6C-0951-40BA-BBE4-B3BC47BDD432}" type="pres">
      <dgm:prSet presAssocID="{3EB87C24-015D-4128-8213-E57B9187F9C7}" presName="bkgdShp" presStyleLbl="alignAccFollowNode1" presStyleIdx="0" presStyleCnt="1"/>
      <dgm:spPr/>
    </dgm:pt>
    <dgm:pt modelId="{F03B493C-3BD7-4DEE-A4F2-E741F2BB820F}" type="pres">
      <dgm:prSet presAssocID="{3EB87C24-015D-4128-8213-E57B9187F9C7}" presName="linComp" presStyleCnt="0"/>
      <dgm:spPr/>
    </dgm:pt>
    <dgm:pt modelId="{C2F97336-D57D-4CFE-AFB7-6AC363453E82}" type="pres">
      <dgm:prSet presAssocID="{F7412208-5408-42EC-AAF2-9B6917536886}" presName="compNode" presStyleCnt="0"/>
      <dgm:spPr/>
    </dgm:pt>
    <dgm:pt modelId="{36F72412-7E64-471C-B96A-6D2F6DA64787}" type="pres">
      <dgm:prSet presAssocID="{F7412208-5408-42EC-AAF2-9B6917536886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C7E0D5-1D41-4F61-B4F1-5CE1B47CB86A}" type="pres">
      <dgm:prSet presAssocID="{F7412208-5408-42EC-AAF2-9B6917536886}" presName="invisiNode" presStyleLbl="node1" presStyleIdx="0" presStyleCnt="2"/>
      <dgm:spPr/>
    </dgm:pt>
    <dgm:pt modelId="{7974BACE-8D42-4B82-ADA2-3E9A3151257E}" type="pres">
      <dgm:prSet presAssocID="{F7412208-5408-42EC-AAF2-9B6917536886}" presName="imagNode" presStyleLbl="fgImgPlace1" presStyleIdx="0" presStyleCnt="2"/>
      <dgm:spPr/>
    </dgm:pt>
    <dgm:pt modelId="{B6FDA7D9-79E8-46E7-A808-A9AC7792CDF2}" type="pres">
      <dgm:prSet presAssocID="{085A078F-DAD3-489D-8CAA-70B1DA1D77A7}" presName="sibTrans" presStyleLbl="sibTrans2D1" presStyleIdx="0" presStyleCnt="0"/>
      <dgm:spPr/>
      <dgm:t>
        <a:bodyPr/>
        <a:lstStyle/>
        <a:p>
          <a:endParaRPr lang="zh-TW" altLang="en-US"/>
        </a:p>
      </dgm:t>
    </dgm:pt>
    <dgm:pt modelId="{E9AFFE80-45CD-4B34-8307-C9FA5D5CFEBC}" type="pres">
      <dgm:prSet presAssocID="{DCD4F2CD-EDF1-4395-9DD0-2AB00F752A94}" presName="compNode" presStyleCnt="0"/>
      <dgm:spPr/>
    </dgm:pt>
    <dgm:pt modelId="{50CF4E4E-DF21-4244-A203-0D24AE843803}" type="pres">
      <dgm:prSet presAssocID="{DCD4F2CD-EDF1-4395-9DD0-2AB00F752A94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2429C61-92E4-4558-8653-55BE2732EDAE}" type="pres">
      <dgm:prSet presAssocID="{DCD4F2CD-EDF1-4395-9DD0-2AB00F752A94}" presName="invisiNode" presStyleLbl="node1" presStyleIdx="1" presStyleCnt="2"/>
      <dgm:spPr/>
    </dgm:pt>
    <dgm:pt modelId="{267DC7F7-FB58-41C5-A99C-E619B5914C9E}" type="pres">
      <dgm:prSet presAssocID="{DCD4F2CD-EDF1-4395-9DD0-2AB00F752A94}" presName="imagNode" presStyleLbl="fgImgPlace1" presStyleIdx="1" presStyleCnt="2"/>
      <dgm:spPr/>
    </dgm:pt>
  </dgm:ptLst>
  <dgm:cxnLst>
    <dgm:cxn modelId="{7344A5CD-4780-4C79-A657-981163932590}" type="presOf" srcId="{3EB87C24-015D-4128-8213-E57B9187F9C7}" destId="{DF75328B-621B-471C-B0BB-6D9DBCF184F3}" srcOrd="0" destOrd="0" presId="urn:microsoft.com/office/officeart/2005/8/layout/pList2"/>
    <dgm:cxn modelId="{B24484C6-1F79-4F19-9AA1-15E969EDE9E7}" type="presOf" srcId="{DCD4F2CD-EDF1-4395-9DD0-2AB00F752A94}" destId="{50CF4E4E-DF21-4244-A203-0D24AE843803}" srcOrd="0" destOrd="0" presId="urn:microsoft.com/office/officeart/2005/8/layout/pList2"/>
    <dgm:cxn modelId="{480FB3F7-CFB4-486F-9A6E-1275D6766371}" srcId="{3EB87C24-015D-4128-8213-E57B9187F9C7}" destId="{DCD4F2CD-EDF1-4395-9DD0-2AB00F752A94}" srcOrd="1" destOrd="0" parTransId="{184521E1-ED47-4C4C-9076-6A9C912BF17C}" sibTransId="{AC61FFC4-E293-402C-9778-2949A1AAC942}"/>
    <dgm:cxn modelId="{6780BCA4-ECFA-4B71-B02B-3B61C3E3F5E4}" type="presOf" srcId="{F7412208-5408-42EC-AAF2-9B6917536886}" destId="{36F72412-7E64-471C-B96A-6D2F6DA64787}" srcOrd="0" destOrd="0" presId="urn:microsoft.com/office/officeart/2005/8/layout/pList2"/>
    <dgm:cxn modelId="{DBE6F488-9490-46F1-B640-B3F3FFF8DC43}" type="presOf" srcId="{085A078F-DAD3-489D-8CAA-70B1DA1D77A7}" destId="{B6FDA7D9-79E8-46E7-A808-A9AC7792CDF2}" srcOrd="0" destOrd="0" presId="urn:microsoft.com/office/officeart/2005/8/layout/pList2"/>
    <dgm:cxn modelId="{506FC1A9-B815-45B1-85D0-2FCD3CA10378}" srcId="{3EB87C24-015D-4128-8213-E57B9187F9C7}" destId="{F7412208-5408-42EC-AAF2-9B6917536886}" srcOrd="0" destOrd="0" parTransId="{B1820588-7FF5-4FFB-96F1-5E900C0A1442}" sibTransId="{085A078F-DAD3-489D-8CAA-70B1DA1D77A7}"/>
    <dgm:cxn modelId="{3C63E8C7-770D-4BBE-BAEB-8E150E51C571}" type="presParOf" srcId="{DF75328B-621B-471C-B0BB-6D9DBCF184F3}" destId="{9CB6ED6C-0951-40BA-BBE4-B3BC47BDD432}" srcOrd="0" destOrd="0" presId="urn:microsoft.com/office/officeart/2005/8/layout/pList2"/>
    <dgm:cxn modelId="{48B076FE-764C-4D09-B56C-17B280684DAE}" type="presParOf" srcId="{DF75328B-621B-471C-B0BB-6D9DBCF184F3}" destId="{F03B493C-3BD7-4DEE-A4F2-E741F2BB820F}" srcOrd="1" destOrd="0" presId="urn:microsoft.com/office/officeart/2005/8/layout/pList2"/>
    <dgm:cxn modelId="{BF84EF97-CBFB-40B1-BCD5-4DBF23FCD137}" type="presParOf" srcId="{F03B493C-3BD7-4DEE-A4F2-E741F2BB820F}" destId="{C2F97336-D57D-4CFE-AFB7-6AC363453E82}" srcOrd="0" destOrd="0" presId="urn:microsoft.com/office/officeart/2005/8/layout/pList2"/>
    <dgm:cxn modelId="{1C21DE7E-BDE9-4431-B7CF-D75B2341291F}" type="presParOf" srcId="{C2F97336-D57D-4CFE-AFB7-6AC363453E82}" destId="{36F72412-7E64-471C-B96A-6D2F6DA64787}" srcOrd="0" destOrd="0" presId="urn:microsoft.com/office/officeart/2005/8/layout/pList2"/>
    <dgm:cxn modelId="{8AA92B5B-C63C-4226-9573-E91D521CB598}" type="presParOf" srcId="{C2F97336-D57D-4CFE-AFB7-6AC363453E82}" destId="{ADC7E0D5-1D41-4F61-B4F1-5CE1B47CB86A}" srcOrd="1" destOrd="0" presId="urn:microsoft.com/office/officeart/2005/8/layout/pList2"/>
    <dgm:cxn modelId="{983FCE4B-B92C-4D8D-B410-BFE576860FBC}" type="presParOf" srcId="{C2F97336-D57D-4CFE-AFB7-6AC363453E82}" destId="{7974BACE-8D42-4B82-ADA2-3E9A3151257E}" srcOrd="2" destOrd="0" presId="urn:microsoft.com/office/officeart/2005/8/layout/pList2"/>
    <dgm:cxn modelId="{BA9010C5-3D07-44B3-8B30-4B568941B8CF}" type="presParOf" srcId="{F03B493C-3BD7-4DEE-A4F2-E741F2BB820F}" destId="{B6FDA7D9-79E8-46E7-A808-A9AC7792CDF2}" srcOrd="1" destOrd="0" presId="urn:microsoft.com/office/officeart/2005/8/layout/pList2"/>
    <dgm:cxn modelId="{00FE2086-FE10-4AE9-954B-79562515B570}" type="presParOf" srcId="{F03B493C-3BD7-4DEE-A4F2-E741F2BB820F}" destId="{E9AFFE80-45CD-4B34-8307-C9FA5D5CFEBC}" srcOrd="2" destOrd="0" presId="urn:microsoft.com/office/officeart/2005/8/layout/pList2"/>
    <dgm:cxn modelId="{1DB0707F-6E1F-4863-B9FE-9DAEA4D8C27A}" type="presParOf" srcId="{E9AFFE80-45CD-4B34-8307-C9FA5D5CFEBC}" destId="{50CF4E4E-DF21-4244-A203-0D24AE843803}" srcOrd="0" destOrd="0" presId="urn:microsoft.com/office/officeart/2005/8/layout/pList2"/>
    <dgm:cxn modelId="{A7D2D50F-0976-4FE9-B994-E01E19ECFF3E}" type="presParOf" srcId="{E9AFFE80-45CD-4B34-8307-C9FA5D5CFEBC}" destId="{22429C61-92E4-4558-8653-55BE2732EDAE}" srcOrd="1" destOrd="0" presId="urn:microsoft.com/office/officeart/2005/8/layout/pList2"/>
    <dgm:cxn modelId="{196F1CD9-0740-45BE-9D86-7BD77557A36D}" type="presParOf" srcId="{E9AFFE80-45CD-4B34-8307-C9FA5D5CFEBC}" destId="{267DC7F7-FB58-41C5-A99C-E619B5914C9E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63A822-403B-46C9-AEF0-8C858C81ED09}" type="doc">
      <dgm:prSet loTypeId="urn:microsoft.com/office/officeart/2005/8/layout/matrix3" loCatId="matrix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584C1BE4-C731-46DF-963F-30B7F9D990DA}">
      <dgm:prSet phldrT="[文字]" custT="1"/>
      <dgm:spPr/>
      <dgm:t>
        <a:bodyPr/>
        <a:lstStyle/>
        <a:p>
          <a:r>
            <a:rPr lang="zh-TW" altLang="en-US" sz="4000" dirty="0" smtClean="0">
              <a:latin typeface="華康粗圓體" pitchFamily="49" charset="-120"/>
              <a:ea typeface="華康粗圓體" pitchFamily="49" charset="-120"/>
            </a:rPr>
            <a:t>自產</a:t>
          </a:r>
          <a:endParaRPr lang="zh-TW" altLang="en-US" sz="4000" dirty="0">
            <a:latin typeface="華康粗圓體" pitchFamily="49" charset="-120"/>
            <a:ea typeface="華康粗圓體" pitchFamily="49" charset="-120"/>
          </a:endParaRPr>
        </a:p>
      </dgm:t>
    </dgm:pt>
    <dgm:pt modelId="{66CAD6C8-EA83-46CA-AC12-3D3047C4A4F1}" type="parTrans" cxnId="{5F28B2D6-D7A2-4603-A31C-1C493454ACE0}">
      <dgm:prSet/>
      <dgm:spPr/>
      <dgm:t>
        <a:bodyPr/>
        <a:lstStyle/>
        <a:p>
          <a:endParaRPr lang="zh-TW" altLang="en-US"/>
        </a:p>
      </dgm:t>
    </dgm:pt>
    <dgm:pt modelId="{A6909B6D-82F6-4276-A6C5-3EE43A47CED1}" type="sibTrans" cxnId="{5F28B2D6-D7A2-4603-A31C-1C493454ACE0}">
      <dgm:prSet/>
      <dgm:spPr/>
      <dgm:t>
        <a:bodyPr/>
        <a:lstStyle/>
        <a:p>
          <a:endParaRPr lang="zh-TW" altLang="en-US"/>
        </a:p>
      </dgm:t>
    </dgm:pt>
    <dgm:pt modelId="{68C83F89-1FF1-4F01-8FB4-0B8119D2D30E}">
      <dgm:prSet phldrT="[文字]" custT="1"/>
      <dgm:spPr/>
      <dgm:t>
        <a:bodyPr/>
        <a:lstStyle/>
        <a:p>
          <a:r>
            <a:rPr lang="zh-TW" altLang="en-US" sz="4000" dirty="0" smtClean="0">
              <a:latin typeface="華康粗圓體" pitchFamily="49" charset="-120"/>
              <a:ea typeface="華康粗圓體" pitchFamily="49" charset="-120"/>
            </a:rPr>
            <a:t>無碳</a:t>
          </a:r>
          <a:endParaRPr lang="zh-TW" altLang="en-US" sz="4000" dirty="0">
            <a:latin typeface="華康粗圓體" pitchFamily="49" charset="-120"/>
            <a:ea typeface="華康粗圓體" pitchFamily="49" charset="-120"/>
          </a:endParaRPr>
        </a:p>
      </dgm:t>
    </dgm:pt>
    <dgm:pt modelId="{79EB583A-E540-49A4-BBCD-50FE7F1669E3}" type="parTrans" cxnId="{A2B7884A-0C02-430C-8C1D-98DFE3F6C160}">
      <dgm:prSet/>
      <dgm:spPr/>
      <dgm:t>
        <a:bodyPr/>
        <a:lstStyle/>
        <a:p>
          <a:endParaRPr lang="zh-TW" altLang="en-US"/>
        </a:p>
      </dgm:t>
    </dgm:pt>
    <dgm:pt modelId="{66B343D0-3E39-499B-85BF-AC03E62AF7C8}" type="sibTrans" cxnId="{A2B7884A-0C02-430C-8C1D-98DFE3F6C160}">
      <dgm:prSet/>
      <dgm:spPr/>
      <dgm:t>
        <a:bodyPr/>
        <a:lstStyle/>
        <a:p>
          <a:endParaRPr lang="zh-TW" altLang="en-US"/>
        </a:p>
      </dgm:t>
    </dgm:pt>
    <dgm:pt modelId="{9342AA0D-EA18-4EE1-B6F5-6FF298DDC335}">
      <dgm:prSet phldrT="[文字]"/>
      <dgm:spPr/>
      <dgm:t>
        <a:bodyPr/>
        <a:lstStyle/>
        <a:p>
          <a:r>
            <a:rPr lang="zh-TW" dirty="0" smtClean="0">
              <a:latin typeface="華康粗圓體" pitchFamily="49" charset="-120"/>
              <a:ea typeface="華康粗圓體" pitchFamily="49" charset="-120"/>
            </a:rPr>
            <a:t>免用燃料</a:t>
          </a:r>
          <a:endParaRPr lang="zh-TW" altLang="en-US" dirty="0">
            <a:latin typeface="華康粗圓體" pitchFamily="49" charset="-120"/>
            <a:ea typeface="華康粗圓體" pitchFamily="49" charset="-120"/>
          </a:endParaRPr>
        </a:p>
      </dgm:t>
    </dgm:pt>
    <dgm:pt modelId="{944B2FE2-3DAA-47EE-A6A0-59DA46907797}" type="parTrans" cxnId="{4EE1A209-3336-4EA0-BAC0-10354C69126B}">
      <dgm:prSet/>
      <dgm:spPr/>
      <dgm:t>
        <a:bodyPr/>
        <a:lstStyle/>
        <a:p>
          <a:endParaRPr lang="zh-TW" altLang="en-US"/>
        </a:p>
      </dgm:t>
    </dgm:pt>
    <dgm:pt modelId="{F8527F8D-4A20-4495-9CF4-820E3633F612}" type="sibTrans" cxnId="{4EE1A209-3336-4EA0-BAC0-10354C69126B}">
      <dgm:prSet/>
      <dgm:spPr/>
      <dgm:t>
        <a:bodyPr/>
        <a:lstStyle/>
        <a:p>
          <a:endParaRPr lang="zh-TW" altLang="en-US"/>
        </a:p>
      </dgm:t>
    </dgm:pt>
    <dgm:pt modelId="{87ED5EBA-095A-447F-A5A3-2D25801621A9}">
      <dgm:prSet phldrT="[文字]" custT="1"/>
      <dgm:spPr/>
      <dgm:t>
        <a:bodyPr/>
        <a:lstStyle/>
        <a:p>
          <a:r>
            <a:rPr lang="zh-TW" altLang="en-US" sz="4000" dirty="0" smtClean="0">
              <a:latin typeface="華康粗圓體" pitchFamily="49" charset="-120"/>
              <a:ea typeface="華康粗圓體" pitchFamily="49" charset="-120"/>
            </a:rPr>
            <a:t>就近供電</a:t>
          </a:r>
          <a:endParaRPr lang="zh-TW" altLang="en-US" sz="4000" dirty="0">
            <a:latin typeface="華康粗圓體" pitchFamily="49" charset="-120"/>
            <a:ea typeface="華康粗圓體" pitchFamily="49" charset="-120"/>
          </a:endParaRPr>
        </a:p>
      </dgm:t>
    </dgm:pt>
    <dgm:pt modelId="{343855E5-0E51-4360-A1B5-B95C6FFB8353}" type="parTrans" cxnId="{6B19FB09-C98A-4A94-9020-391D93684C14}">
      <dgm:prSet/>
      <dgm:spPr/>
      <dgm:t>
        <a:bodyPr/>
        <a:lstStyle/>
        <a:p>
          <a:endParaRPr lang="zh-TW" altLang="en-US"/>
        </a:p>
      </dgm:t>
    </dgm:pt>
    <dgm:pt modelId="{1B33D61F-DDE3-4039-BEA6-7F5D40EC8A0C}" type="sibTrans" cxnId="{6B19FB09-C98A-4A94-9020-391D93684C14}">
      <dgm:prSet/>
      <dgm:spPr/>
      <dgm:t>
        <a:bodyPr/>
        <a:lstStyle/>
        <a:p>
          <a:endParaRPr lang="zh-TW" altLang="en-US"/>
        </a:p>
      </dgm:t>
    </dgm:pt>
    <dgm:pt modelId="{3E729171-E553-4CF1-9162-5C905A3D4AB8}" type="pres">
      <dgm:prSet presAssocID="{1163A822-403B-46C9-AEF0-8C858C81ED09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698CF5A5-F0E0-4E34-9134-75626DCCDFBA}" type="pres">
      <dgm:prSet presAssocID="{1163A822-403B-46C9-AEF0-8C858C81ED09}" presName="diamond" presStyleLbl="bgShp" presStyleIdx="0" presStyleCnt="1" custLinFactNeighborY="7476"/>
      <dgm:spPr/>
    </dgm:pt>
    <dgm:pt modelId="{4ACE87DA-5895-4975-B0AF-4BF5C4AF4F85}" type="pres">
      <dgm:prSet presAssocID="{1163A822-403B-46C9-AEF0-8C858C81ED09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921F407-FAA6-449F-AC6C-1DA38DE05653}" type="pres">
      <dgm:prSet presAssocID="{1163A822-403B-46C9-AEF0-8C858C81ED09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EE98090-2AB4-495B-B4B4-6BDDA0AD9EAA}" type="pres">
      <dgm:prSet presAssocID="{1163A822-403B-46C9-AEF0-8C858C81ED09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89BFFE-28BF-49F1-BD97-EE7DFD694AB3}" type="pres">
      <dgm:prSet presAssocID="{1163A822-403B-46C9-AEF0-8C858C81ED09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EE1A209-3336-4EA0-BAC0-10354C69126B}" srcId="{1163A822-403B-46C9-AEF0-8C858C81ED09}" destId="{9342AA0D-EA18-4EE1-B6F5-6FF298DDC335}" srcOrd="2" destOrd="0" parTransId="{944B2FE2-3DAA-47EE-A6A0-59DA46907797}" sibTransId="{F8527F8D-4A20-4495-9CF4-820E3633F612}"/>
    <dgm:cxn modelId="{5C979736-BAAE-42AB-ADAD-9B4D7FC84AC0}" type="presOf" srcId="{584C1BE4-C731-46DF-963F-30B7F9D990DA}" destId="{4ACE87DA-5895-4975-B0AF-4BF5C4AF4F85}" srcOrd="0" destOrd="0" presId="urn:microsoft.com/office/officeart/2005/8/layout/matrix3"/>
    <dgm:cxn modelId="{9109A9EF-D99B-486B-BFDA-6C1913897042}" type="presOf" srcId="{1163A822-403B-46C9-AEF0-8C858C81ED09}" destId="{3E729171-E553-4CF1-9162-5C905A3D4AB8}" srcOrd="0" destOrd="0" presId="urn:microsoft.com/office/officeart/2005/8/layout/matrix3"/>
    <dgm:cxn modelId="{00005C4C-2665-4C6B-8EF9-3CCE28F9B88C}" type="presOf" srcId="{87ED5EBA-095A-447F-A5A3-2D25801621A9}" destId="{3A89BFFE-28BF-49F1-BD97-EE7DFD694AB3}" srcOrd="0" destOrd="0" presId="urn:microsoft.com/office/officeart/2005/8/layout/matrix3"/>
    <dgm:cxn modelId="{6B19FB09-C98A-4A94-9020-391D93684C14}" srcId="{1163A822-403B-46C9-AEF0-8C858C81ED09}" destId="{87ED5EBA-095A-447F-A5A3-2D25801621A9}" srcOrd="3" destOrd="0" parTransId="{343855E5-0E51-4360-A1B5-B95C6FFB8353}" sibTransId="{1B33D61F-DDE3-4039-BEA6-7F5D40EC8A0C}"/>
    <dgm:cxn modelId="{532C02B1-22B0-471F-AF14-8A3EBC0EA2BE}" type="presOf" srcId="{9342AA0D-EA18-4EE1-B6F5-6FF298DDC335}" destId="{BEE98090-2AB4-495B-B4B4-6BDDA0AD9EAA}" srcOrd="0" destOrd="0" presId="urn:microsoft.com/office/officeart/2005/8/layout/matrix3"/>
    <dgm:cxn modelId="{5F28B2D6-D7A2-4603-A31C-1C493454ACE0}" srcId="{1163A822-403B-46C9-AEF0-8C858C81ED09}" destId="{584C1BE4-C731-46DF-963F-30B7F9D990DA}" srcOrd="0" destOrd="0" parTransId="{66CAD6C8-EA83-46CA-AC12-3D3047C4A4F1}" sibTransId="{A6909B6D-82F6-4276-A6C5-3EE43A47CED1}"/>
    <dgm:cxn modelId="{A2B7884A-0C02-430C-8C1D-98DFE3F6C160}" srcId="{1163A822-403B-46C9-AEF0-8C858C81ED09}" destId="{68C83F89-1FF1-4F01-8FB4-0B8119D2D30E}" srcOrd="1" destOrd="0" parTransId="{79EB583A-E540-49A4-BBCD-50FE7F1669E3}" sibTransId="{66B343D0-3E39-499B-85BF-AC03E62AF7C8}"/>
    <dgm:cxn modelId="{A0DE42F5-101E-47B6-8DD5-F723A66F8643}" type="presOf" srcId="{68C83F89-1FF1-4F01-8FB4-0B8119D2D30E}" destId="{1921F407-FAA6-449F-AC6C-1DA38DE05653}" srcOrd="0" destOrd="0" presId="urn:microsoft.com/office/officeart/2005/8/layout/matrix3"/>
    <dgm:cxn modelId="{8D398E5B-EAA6-47C8-A357-D0BCED0EF75F}" type="presParOf" srcId="{3E729171-E553-4CF1-9162-5C905A3D4AB8}" destId="{698CF5A5-F0E0-4E34-9134-75626DCCDFBA}" srcOrd="0" destOrd="0" presId="urn:microsoft.com/office/officeart/2005/8/layout/matrix3"/>
    <dgm:cxn modelId="{471D43FF-2623-422F-8AC4-AF5A8236539D}" type="presParOf" srcId="{3E729171-E553-4CF1-9162-5C905A3D4AB8}" destId="{4ACE87DA-5895-4975-B0AF-4BF5C4AF4F85}" srcOrd="1" destOrd="0" presId="urn:microsoft.com/office/officeart/2005/8/layout/matrix3"/>
    <dgm:cxn modelId="{2AA07B6C-1810-41D0-8C8D-B698BF68E02A}" type="presParOf" srcId="{3E729171-E553-4CF1-9162-5C905A3D4AB8}" destId="{1921F407-FAA6-449F-AC6C-1DA38DE05653}" srcOrd="2" destOrd="0" presId="urn:microsoft.com/office/officeart/2005/8/layout/matrix3"/>
    <dgm:cxn modelId="{B7572099-6C4E-42F5-963F-0D5F41BD055B}" type="presParOf" srcId="{3E729171-E553-4CF1-9162-5C905A3D4AB8}" destId="{BEE98090-2AB4-495B-B4B4-6BDDA0AD9EAA}" srcOrd="3" destOrd="0" presId="urn:microsoft.com/office/officeart/2005/8/layout/matrix3"/>
    <dgm:cxn modelId="{E44A3F19-4901-4B07-BF5B-181D6BE9B4FB}" type="presParOf" srcId="{3E729171-E553-4CF1-9162-5C905A3D4AB8}" destId="{3A89BFFE-28BF-49F1-BD97-EE7DFD694AB3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3887D1-A186-4FA2-9083-89A176CFAF26}" type="doc">
      <dgm:prSet loTypeId="urn:microsoft.com/office/officeart/2008/layout/HexagonCluster" loCatId="relationship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zh-TW" altLang="en-US"/>
        </a:p>
      </dgm:t>
    </dgm:pt>
    <dgm:pt modelId="{C0416FFF-0F3F-4C47-84C1-D867E32E6176}">
      <dgm:prSet phldrT="[文字]" custT="1"/>
      <dgm:spPr/>
      <dgm:t>
        <a:bodyPr/>
        <a:lstStyle/>
        <a:p>
          <a:r>
            <a:rPr lang="zh-TW" altLang="en-US" sz="2400" b="1" dirty="0" smtClean="0">
              <a:latin typeface="華康粗圓體" pitchFamily="49" charset="-120"/>
              <a:ea typeface="華康粗圓體" pitchFamily="49" charset="-120"/>
            </a:rPr>
            <a:t>產生噪音</a:t>
          </a:r>
          <a:endParaRPr lang="zh-TW" altLang="en-US" sz="2400" b="1" dirty="0">
            <a:latin typeface="華康粗圓體" pitchFamily="49" charset="-120"/>
            <a:ea typeface="華康粗圓體" pitchFamily="49" charset="-120"/>
          </a:endParaRPr>
        </a:p>
      </dgm:t>
    </dgm:pt>
    <dgm:pt modelId="{D0C244CE-99D9-4981-BE67-6FF9734A7685}" type="parTrans" cxnId="{DB253A30-356D-465C-B4B0-8EE8163ABEDF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729DA1F-AF03-4479-AC78-B49A25AF3EFB}" type="sibTrans" cxnId="{DB253A30-356D-465C-B4B0-8EE8163ABEDF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zh-TW" altLang="en-US">
            <a:latin typeface="華康粗圓體" pitchFamily="49" charset="-120"/>
            <a:ea typeface="華康粗圓體" pitchFamily="49" charset="-120"/>
          </a:endParaRPr>
        </a:p>
      </dgm:t>
    </dgm:pt>
    <dgm:pt modelId="{C2B6C070-D7FC-45A3-9F4D-2DF2DDB4B737}">
      <dgm:prSet phldrT="[文字]" custT="1"/>
      <dgm:spPr/>
      <dgm:t>
        <a:bodyPr/>
        <a:lstStyle/>
        <a:p>
          <a:r>
            <a:rPr lang="zh-TW" altLang="en-US" sz="2400" b="1" dirty="0" smtClean="0">
              <a:latin typeface="華康粗圓體" pitchFamily="49" charset="-120"/>
              <a:ea typeface="華康粗圓體" pitchFamily="49" charset="-120"/>
            </a:rPr>
            <a:t>易受天候影響</a:t>
          </a:r>
          <a:endParaRPr lang="zh-TW" altLang="en-US" sz="2400" b="1" dirty="0">
            <a:latin typeface="華康粗圓體" pitchFamily="49" charset="-120"/>
            <a:ea typeface="華康粗圓體" pitchFamily="49" charset="-120"/>
          </a:endParaRPr>
        </a:p>
      </dgm:t>
    </dgm:pt>
    <dgm:pt modelId="{C9709ECF-7CD0-44FE-8D98-8C6FB6B8041F}" type="parTrans" cxnId="{C3C9E9E8-E363-40AD-9E25-4121E279278F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78527D-B87A-4110-8C0F-A51E09BAE26B}" type="sibTrans" cxnId="{C3C9E9E8-E363-40AD-9E25-4121E279278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zh-TW" altLang="en-US" sz="2400">
            <a:latin typeface="華康粗圓體" pitchFamily="49" charset="-120"/>
            <a:ea typeface="華康粗圓體" pitchFamily="49" charset="-120"/>
          </a:endParaRPr>
        </a:p>
      </dgm:t>
    </dgm:pt>
    <dgm:pt modelId="{7664A4AA-C050-4B73-A674-BD28C6D338D4}">
      <dgm:prSet phldrT="[文字]" custT="1"/>
      <dgm:spPr/>
      <dgm:t>
        <a:bodyPr/>
        <a:lstStyle/>
        <a:p>
          <a:r>
            <a:rPr lang="zh-TW" altLang="en-US" sz="2400" b="1" dirty="0" smtClean="0">
              <a:latin typeface="華康粗圓體" pitchFamily="49" charset="-120"/>
              <a:ea typeface="華康粗圓體" pitchFamily="49" charset="-120"/>
            </a:rPr>
            <a:t>建造成本高</a:t>
          </a:r>
          <a:endParaRPr lang="zh-TW" altLang="en-US" sz="2400" b="1" dirty="0">
            <a:latin typeface="華康粗圓體" pitchFamily="49" charset="-120"/>
            <a:ea typeface="華康粗圓體" pitchFamily="49" charset="-120"/>
          </a:endParaRPr>
        </a:p>
      </dgm:t>
    </dgm:pt>
    <dgm:pt modelId="{0FF5CE31-6A5A-477C-B7D8-2943870A97AD}" type="parTrans" cxnId="{7BD81199-673C-41EC-AB56-0F5D78B06027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829DC5A-6F58-46D2-B317-8F663B02DC4E}" type="sibTrans" cxnId="{7BD81199-673C-41EC-AB56-0F5D78B06027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  <dgm:t>
        <a:bodyPr/>
        <a:lstStyle/>
        <a:p>
          <a:endParaRPr lang="zh-TW" altLang="en-US" sz="2400">
            <a:latin typeface="華康粗圓體" pitchFamily="49" charset="-120"/>
            <a:ea typeface="華康粗圓體" pitchFamily="49" charset="-120"/>
          </a:endParaRPr>
        </a:p>
      </dgm:t>
    </dgm:pt>
    <dgm:pt modelId="{C57ABFB1-E813-4A6C-9C9E-5021BBD55E18}">
      <dgm:prSet custT="1"/>
      <dgm:spPr/>
      <dgm:t>
        <a:bodyPr/>
        <a:lstStyle/>
        <a:p>
          <a:r>
            <a:rPr lang="zh-TW" altLang="en-US" sz="2400" b="1" dirty="0" smtClean="0">
              <a:latin typeface="華康粗圓體" pitchFamily="49" charset="-120"/>
              <a:ea typeface="華康粗圓體" pitchFamily="49" charset="-120"/>
            </a:rPr>
            <a:t>影響生態</a:t>
          </a:r>
          <a:endParaRPr lang="zh-TW" altLang="en-US" sz="2400" b="1" dirty="0">
            <a:latin typeface="華康粗圓體" pitchFamily="49" charset="-120"/>
            <a:ea typeface="華康粗圓體" pitchFamily="49" charset="-120"/>
          </a:endParaRPr>
        </a:p>
      </dgm:t>
    </dgm:pt>
    <dgm:pt modelId="{8D160F13-D3B4-40C3-B5CD-0748A6C8C46E}" type="parTrans" cxnId="{4F0EBEFD-093E-4D56-809A-16EB1EFEA6A7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91B7462-520E-48C1-8E10-B9D5CADB12C1}" type="sibTrans" cxnId="{4F0EBEFD-093E-4D56-809A-16EB1EFEA6A7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</dgm:spPr>
      <dgm:t>
        <a:bodyPr/>
        <a:lstStyle/>
        <a:p>
          <a:endParaRPr lang="zh-TW" altLang="en-US" sz="2400">
            <a:latin typeface="華康粗圓體" pitchFamily="49" charset="-120"/>
            <a:ea typeface="華康粗圓體" pitchFamily="49" charset="-120"/>
          </a:endParaRPr>
        </a:p>
      </dgm:t>
    </dgm:pt>
    <dgm:pt modelId="{0A597970-CE25-4CE5-ACEC-88CF4536AAD3}">
      <dgm:prSet custT="1"/>
      <dgm:spPr/>
      <dgm:t>
        <a:bodyPr/>
        <a:lstStyle/>
        <a:p>
          <a:r>
            <a:rPr lang="zh-TW" altLang="en-US" sz="2400" b="1" dirty="0" smtClean="0">
              <a:latin typeface="華康粗圓體" pitchFamily="49" charset="-120"/>
              <a:ea typeface="華康粗圓體" pitchFamily="49" charset="-120"/>
            </a:rPr>
            <a:t>影響居民生活</a:t>
          </a:r>
          <a:endParaRPr lang="zh-TW" altLang="en-US" sz="2400" b="1" dirty="0">
            <a:latin typeface="華康粗圓體" pitchFamily="49" charset="-120"/>
            <a:ea typeface="華康粗圓體" pitchFamily="49" charset="-120"/>
          </a:endParaRPr>
        </a:p>
      </dgm:t>
    </dgm:pt>
    <dgm:pt modelId="{1AF8D302-0F39-48D4-86FA-F057496E3F5F}" type="parTrans" cxnId="{9DB2D1BC-FA10-4147-861F-C26F3D19537F}">
      <dgm:prSet/>
      <dgm:spPr/>
      <dgm:t>
        <a:bodyPr/>
        <a:lstStyle/>
        <a:p>
          <a:endParaRPr lang="zh-TW" altLang="en-US" sz="240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07A06B6-4CE3-4737-93D7-5F13B731D4B1}" type="sibTrans" cxnId="{9DB2D1BC-FA10-4147-861F-C26F3D19537F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</dgm:spPr>
      <dgm:t>
        <a:bodyPr/>
        <a:lstStyle/>
        <a:p>
          <a:endParaRPr lang="zh-TW" altLang="en-US" sz="2400">
            <a:latin typeface="華康粗圓體" pitchFamily="49" charset="-120"/>
            <a:ea typeface="華康粗圓體" pitchFamily="49" charset="-120"/>
          </a:endParaRPr>
        </a:p>
      </dgm:t>
    </dgm:pt>
    <dgm:pt modelId="{1B3E841B-18F3-4702-8A0F-1A484468547C}" type="pres">
      <dgm:prSet presAssocID="{D33887D1-A186-4FA2-9083-89A176CFAF26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zh-TW" altLang="en-US"/>
        </a:p>
      </dgm:t>
    </dgm:pt>
    <dgm:pt modelId="{62A01A78-83BA-4C5F-9DF1-131D227E5866}" type="pres">
      <dgm:prSet presAssocID="{C0416FFF-0F3F-4C47-84C1-D867E32E6176}" presName="text1" presStyleCnt="0"/>
      <dgm:spPr/>
    </dgm:pt>
    <dgm:pt modelId="{853C23C2-7B93-4EE1-8951-04B8133F5324}" type="pres">
      <dgm:prSet presAssocID="{C0416FFF-0F3F-4C47-84C1-D867E32E6176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25442BC-2E8F-4469-BF98-2053F6B2887B}" type="pres">
      <dgm:prSet presAssocID="{C0416FFF-0F3F-4C47-84C1-D867E32E6176}" presName="textaccent1" presStyleCnt="0"/>
      <dgm:spPr/>
    </dgm:pt>
    <dgm:pt modelId="{4A516AC2-FF95-4E67-8BDB-91F1E9A835D1}" type="pres">
      <dgm:prSet presAssocID="{C0416FFF-0F3F-4C47-84C1-D867E32E6176}" presName="accentRepeatNode" presStyleLbl="solidAlignAcc1" presStyleIdx="0" presStyleCnt="10"/>
      <dgm:spPr/>
    </dgm:pt>
    <dgm:pt modelId="{55AC74D7-6DF6-43CC-A887-6B288D8C1299}" type="pres">
      <dgm:prSet presAssocID="{D729DA1F-AF03-4479-AC78-B49A25AF3EFB}" presName="image1" presStyleCnt="0"/>
      <dgm:spPr/>
    </dgm:pt>
    <dgm:pt modelId="{1A3D07BE-BA29-4CDD-9BD4-125F745B590D}" type="pres">
      <dgm:prSet presAssocID="{D729DA1F-AF03-4479-AC78-B49A25AF3EFB}" presName="imageRepeatNode" presStyleLbl="alignAcc1" presStyleIdx="0" presStyleCnt="5" custLinFactX="73224" custLinFactY="-6877" custLinFactNeighborX="100000" custLinFactNeighborY="-100000"/>
      <dgm:spPr/>
      <dgm:t>
        <a:bodyPr/>
        <a:lstStyle/>
        <a:p>
          <a:endParaRPr lang="zh-TW" altLang="en-US"/>
        </a:p>
      </dgm:t>
    </dgm:pt>
    <dgm:pt modelId="{C0CC3349-687A-412F-9FDD-6ABB8FF439F6}" type="pres">
      <dgm:prSet presAssocID="{D729DA1F-AF03-4479-AC78-B49A25AF3EFB}" presName="imageaccent1" presStyleCnt="0"/>
      <dgm:spPr/>
    </dgm:pt>
    <dgm:pt modelId="{92315F51-A197-41B1-AAD9-824551348A1B}" type="pres">
      <dgm:prSet presAssocID="{D729DA1F-AF03-4479-AC78-B49A25AF3EFB}" presName="accentRepeatNode" presStyleLbl="solidAlignAcc1" presStyleIdx="1" presStyleCnt="10"/>
      <dgm:spPr/>
    </dgm:pt>
    <dgm:pt modelId="{4087FB2D-89F7-43A2-96CD-3A082AB66DC4}" type="pres">
      <dgm:prSet presAssocID="{C2B6C070-D7FC-45A3-9F4D-2DF2DDB4B737}" presName="text2" presStyleCnt="0"/>
      <dgm:spPr/>
    </dgm:pt>
    <dgm:pt modelId="{4B07774F-5536-41BB-AF9C-52A39C3490C6}" type="pres">
      <dgm:prSet presAssocID="{C2B6C070-D7FC-45A3-9F4D-2DF2DDB4B737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777FEF-288A-4656-BB0D-02F8B2D91005}" type="pres">
      <dgm:prSet presAssocID="{C2B6C070-D7FC-45A3-9F4D-2DF2DDB4B737}" presName="textaccent2" presStyleCnt="0"/>
      <dgm:spPr/>
    </dgm:pt>
    <dgm:pt modelId="{BCA69AD6-C0FC-4E18-BD5F-B75874749D21}" type="pres">
      <dgm:prSet presAssocID="{C2B6C070-D7FC-45A3-9F4D-2DF2DDB4B737}" presName="accentRepeatNode" presStyleLbl="solidAlignAcc1" presStyleIdx="2" presStyleCnt="10"/>
      <dgm:spPr/>
    </dgm:pt>
    <dgm:pt modelId="{00F40C19-0532-4F22-9A59-18298C34F677}" type="pres">
      <dgm:prSet presAssocID="{6278527D-B87A-4110-8C0F-A51E09BAE26B}" presName="image2" presStyleCnt="0"/>
      <dgm:spPr/>
    </dgm:pt>
    <dgm:pt modelId="{89F26708-51B5-4CEE-9CF1-8928E9C734D0}" type="pres">
      <dgm:prSet presAssocID="{6278527D-B87A-4110-8C0F-A51E09BAE26B}" presName="imageRepeatNode" presStyleLbl="alignAcc1" presStyleIdx="1" presStyleCnt="5"/>
      <dgm:spPr/>
      <dgm:t>
        <a:bodyPr/>
        <a:lstStyle/>
        <a:p>
          <a:endParaRPr lang="zh-TW" altLang="en-US"/>
        </a:p>
      </dgm:t>
    </dgm:pt>
    <dgm:pt modelId="{DFE6C184-DDF6-480E-BF55-A85A62F86DD1}" type="pres">
      <dgm:prSet presAssocID="{6278527D-B87A-4110-8C0F-A51E09BAE26B}" presName="imageaccent2" presStyleCnt="0"/>
      <dgm:spPr/>
    </dgm:pt>
    <dgm:pt modelId="{B68AA48A-CB07-4813-B54F-8DB213743EF4}" type="pres">
      <dgm:prSet presAssocID="{6278527D-B87A-4110-8C0F-A51E09BAE26B}" presName="accentRepeatNode" presStyleLbl="solidAlignAcc1" presStyleIdx="3" presStyleCnt="10"/>
      <dgm:spPr/>
    </dgm:pt>
    <dgm:pt modelId="{D8D3E052-49ED-40B5-973E-236D079B40F7}" type="pres">
      <dgm:prSet presAssocID="{C57ABFB1-E813-4A6C-9C9E-5021BBD55E18}" presName="text3" presStyleCnt="0"/>
      <dgm:spPr/>
    </dgm:pt>
    <dgm:pt modelId="{D0A04F83-A171-4740-8931-542E9B035A87}" type="pres">
      <dgm:prSet presAssocID="{C57ABFB1-E813-4A6C-9C9E-5021BBD55E18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360E70-6357-4A43-91E2-888D50454783}" type="pres">
      <dgm:prSet presAssocID="{C57ABFB1-E813-4A6C-9C9E-5021BBD55E18}" presName="textaccent3" presStyleCnt="0"/>
      <dgm:spPr/>
    </dgm:pt>
    <dgm:pt modelId="{83E13261-95BF-45EA-BCCE-45F76B84B87D}" type="pres">
      <dgm:prSet presAssocID="{C57ABFB1-E813-4A6C-9C9E-5021BBD55E18}" presName="accentRepeatNode" presStyleLbl="solidAlignAcc1" presStyleIdx="4" presStyleCnt="10"/>
      <dgm:spPr/>
    </dgm:pt>
    <dgm:pt modelId="{440D5C28-0794-4172-91CE-D54AD5268418}" type="pres">
      <dgm:prSet presAssocID="{691B7462-520E-48C1-8E10-B9D5CADB12C1}" presName="image3" presStyleCnt="0"/>
      <dgm:spPr/>
    </dgm:pt>
    <dgm:pt modelId="{8E3EFAF7-E597-4877-B7DE-8748A19CD04C}" type="pres">
      <dgm:prSet presAssocID="{691B7462-520E-48C1-8E10-B9D5CADB12C1}" presName="imageRepeatNode" presStyleLbl="alignAcc1" presStyleIdx="2" presStyleCnt="5" custLinFactX="-68878" custLinFactY="11039" custLinFactNeighborX="-100000" custLinFactNeighborY="100000"/>
      <dgm:spPr/>
      <dgm:t>
        <a:bodyPr/>
        <a:lstStyle/>
        <a:p>
          <a:endParaRPr lang="zh-TW" altLang="en-US"/>
        </a:p>
      </dgm:t>
    </dgm:pt>
    <dgm:pt modelId="{062DD4E6-E101-4280-AA19-051719833958}" type="pres">
      <dgm:prSet presAssocID="{691B7462-520E-48C1-8E10-B9D5CADB12C1}" presName="imageaccent3" presStyleCnt="0"/>
      <dgm:spPr/>
    </dgm:pt>
    <dgm:pt modelId="{5EB9678E-F5FC-4A8F-AEC0-EF3C49C3C532}" type="pres">
      <dgm:prSet presAssocID="{691B7462-520E-48C1-8E10-B9D5CADB12C1}" presName="accentRepeatNode" presStyleLbl="solidAlignAcc1" presStyleIdx="5" presStyleCnt="10"/>
      <dgm:spPr/>
    </dgm:pt>
    <dgm:pt modelId="{C0C72B2D-0641-46DA-A13C-2BE57C79B09C}" type="pres">
      <dgm:prSet presAssocID="{0A597970-CE25-4CE5-ACEC-88CF4536AAD3}" presName="text4" presStyleCnt="0"/>
      <dgm:spPr/>
    </dgm:pt>
    <dgm:pt modelId="{D72177DF-6992-4916-A535-01AEA5444B46}" type="pres">
      <dgm:prSet presAssocID="{0A597970-CE25-4CE5-ACEC-88CF4536AAD3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0279EE4-E6BB-436F-B60D-4513FFDC899A}" type="pres">
      <dgm:prSet presAssocID="{0A597970-CE25-4CE5-ACEC-88CF4536AAD3}" presName="textaccent4" presStyleCnt="0"/>
      <dgm:spPr/>
    </dgm:pt>
    <dgm:pt modelId="{B7893DDB-ED1C-4372-B53C-5CAAEB08F9E4}" type="pres">
      <dgm:prSet presAssocID="{0A597970-CE25-4CE5-ACEC-88CF4536AAD3}" presName="accentRepeatNode" presStyleLbl="solidAlignAcc1" presStyleIdx="6" presStyleCnt="10"/>
      <dgm:spPr/>
    </dgm:pt>
    <dgm:pt modelId="{CC8A78A0-8716-4048-BDEF-C4E57F32B5F8}" type="pres">
      <dgm:prSet presAssocID="{F07A06B6-4CE3-4737-93D7-5F13B731D4B1}" presName="image4" presStyleCnt="0"/>
      <dgm:spPr/>
    </dgm:pt>
    <dgm:pt modelId="{CAB683AF-2D46-4414-ABC1-F615EF03FEBC}" type="pres">
      <dgm:prSet presAssocID="{F07A06B6-4CE3-4737-93D7-5F13B731D4B1}" presName="imageRepeatNode" presStyleLbl="alignAcc1" presStyleIdx="3" presStyleCnt="5"/>
      <dgm:spPr/>
      <dgm:t>
        <a:bodyPr/>
        <a:lstStyle/>
        <a:p>
          <a:endParaRPr lang="zh-TW" altLang="en-US"/>
        </a:p>
      </dgm:t>
    </dgm:pt>
    <dgm:pt modelId="{A7E7F3DE-5281-4A31-8A3E-EB678204126F}" type="pres">
      <dgm:prSet presAssocID="{F07A06B6-4CE3-4737-93D7-5F13B731D4B1}" presName="imageaccent4" presStyleCnt="0"/>
      <dgm:spPr/>
    </dgm:pt>
    <dgm:pt modelId="{03975793-B4F4-4757-A51B-72C597C235D5}" type="pres">
      <dgm:prSet presAssocID="{F07A06B6-4CE3-4737-93D7-5F13B731D4B1}" presName="accentRepeatNode" presStyleLbl="solidAlignAcc1" presStyleIdx="7" presStyleCnt="10"/>
      <dgm:spPr/>
    </dgm:pt>
    <dgm:pt modelId="{348661AC-72CE-4F61-82E7-6DE74AB68C4D}" type="pres">
      <dgm:prSet presAssocID="{7664A4AA-C050-4B73-A674-BD28C6D338D4}" presName="text5" presStyleCnt="0"/>
      <dgm:spPr/>
    </dgm:pt>
    <dgm:pt modelId="{EB0E6B20-9646-4EED-BE58-E837F8C5CEBF}" type="pres">
      <dgm:prSet presAssocID="{7664A4AA-C050-4B73-A674-BD28C6D338D4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B8BE32-F501-4AFF-80F1-EA88ABB88A93}" type="pres">
      <dgm:prSet presAssocID="{7664A4AA-C050-4B73-A674-BD28C6D338D4}" presName="textaccent5" presStyleCnt="0"/>
      <dgm:spPr/>
    </dgm:pt>
    <dgm:pt modelId="{9143FA9C-C819-451D-9584-E30CD19F892C}" type="pres">
      <dgm:prSet presAssocID="{7664A4AA-C050-4B73-A674-BD28C6D338D4}" presName="accentRepeatNode" presStyleLbl="solidAlignAcc1" presStyleIdx="8" presStyleCnt="10"/>
      <dgm:spPr/>
    </dgm:pt>
    <dgm:pt modelId="{2063BFDB-26E2-425D-9CF9-D0903370E499}" type="pres">
      <dgm:prSet presAssocID="{6829DC5A-6F58-46D2-B317-8F663B02DC4E}" presName="image5" presStyleCnt="0"/>
      <dgm:spPr/>
    </dgm:pt>
    <dgm:pt modelId="{2551CAE7-1B72-44F6-A33F-9B76B99E1CF3}" type="pres">
      <dgm:prSet presAssocID="{6829DC5A-6F58-46D2-B317-8F663B02DC4E}" presName="imageRepeatNode" presStyleLbl="alignAcc1" presStyleIdx="4" presStyleCnt="5"/>
      <dgm:spPr/>
      <dgm:t>
        <a:bodyPr/>
        <a:lstStyle/>
        <a:p>
          <a:endParaRPr lang="zh-TW" altLang="en-US"/>
        </a:p>
      </dgm:t>
    </dgm:pt>
    <dgm:pt modelId="{AC3FC24F-866C-4E83-8298-C1337394FC05}" type="pres">
      <dgm:prSet presAssocID="{6829DC5A-6F58-46D2-B317-8F663B02DC4E}" presName="imageaccent5" presStyleCnt="0"/>
      <dgm:spPr/>
    </dgm:pt>
    <dgm:pt modelId="{FC60A9AF-CF44-4FD8-B02F-9CDEC51ECE32}" type="pres">
      <dgm:prSet presAssocID="{6829DC5A-6F58-46D2-B317-8F663B02DC4E}" presName="accentRepeatNode" presStyleLbl="solidAlignAcc1" presStyleIdx="9" presStyleCnt="10"/>
      <dgm:spPr/>
    </dgm:pt>
  </dgm:ptLst>
  <dgm:cxnLst>
    <dgm:cxn modelId="{CE68919B-BA14-4B7F-9BA3-B4DFA43AB047}" type="presOf" srcId="{C2B6C070-D7FC-45A3-9F4D-2DF2DDB4B737}" destId="{4B07774F-5536-41BB-AF9C-52A39C3490C6}" srcOrd="0" destOrd="0" presId="urn:microsoft.com/office/officeart/2008/layout/HexagonCluster"/>
    <dgm:cxn modelId="{DB253A30-356D-465C-B4B0-8EE8163ABEDF}" srcId="{D33887D1-A186-4FA2-9083-89A176CFAF26}" destId="{C0416FFF-0F3F-4C47-84C1-D867E32E6176}" srcOrd="0" destOrd="0" parTransId="{D0C244CE-99D9-4981-BE67-6FF9734A7685}" sibTransId="{D729DA1F-AF03-4479-AC78-B49A25AF3EFB}"/>
    <dgm:cxn modelId="{A2A438FD-B2EE-4934-91E0-62BE35B734B1}" type="presOf" srcId="{0A597970-CE25-4CE5-ACEC-88CF4536AAD3}" destId="{D72177DF-6992-4916-A535-01AEA5444B46}" srcOrd="0" destOrd="0" presId="urn:microsoft.com/office/officeart/2008/layout/HexagonCluster"/>
    <dgm:cxn modelId="{8832BE0B-C761-4637-8B14-9B29E5363BFA}" type="presOf" srcId="{7664A4AA-C050-4B73-A674-BD28C6D338D4}" destId="{EB0E6B20-9646-4EED-BE58-E837F8C5CEBF}" srcOrd="0" destOrd="0" presId="urn:microsoft.com/office/officeart/2008/layout/HexagonCluster"/>
    <dgm:cxn modelId="{C3C9E9E8-E363-40AD-9E25-4121E279278F}" srcId="{D33887D1-A186-4FA2-9083-89A176CFAF26}" destId="{C2B6C070-D7FC-45A3-9F4D-2DF2DDB4B737}" srcOrd="1" destOrd="0" parTransId="{C9709ECF-7CD0-44FE-8D98-8C6FB6B8041F}" sibTransId="{6278527D-B87A-4110-8C0F-A51E09BAE26B}"/>
    <dgm:cxn modelId="{4F0EBEFD-093E-4D56-809A-16EB1EFEA6A7}" srcId="{D33887D1-A186-4FA2-9083-89A176CFAF26}" destId="{C57ABFB1-E813-4A6C-9C9E-5021BBD55E18}" srcOrd="2" destOrd="0" parTransId="{8D160F13-D3B4-40C3-B5CD-0748A6C8C46E}" sibTransId="{691B7462-520E-48C1-8E10-B9D5CADB12C1}"/>
    <dgm:cxn modelId="{19B8238C-F1C4-4E65-AA98-977727C1E345}" type="presOf" srcId="{691B7462-520E-48C1-8E10-B9D5CADB12C1}" destId="{8E3EFAF7-E597-4877-B7DE-8748A19CD04C}" srcOrd="0" destOrd="0" presId="urn:microsoft.com/office/officeart/2008/layout/HexagonCluster"/>
    <dgm:cxn modelId="{82C6BC4F-1676-4534-95AA-5F6CE446D950}" type="presOf" srcId="{D729DA1F-AF03-4479-AC78-B49A25AF3EFB}" destId="{1A3D07BE-BA29-4CDD-9BD4-125F745B590D}" srcOrd="0" destOrd="0" presId="urn:microsoft.com/office/officeart/2008/layout/HexagonCluster"/>
    <dgm:cxn modelId="{8E006804-6159-440E-8841-880E14BCA9CE}" type="presOf" srcId="{F07A06B6-4CE3-4737-93D7-5F13B731D4B1}" destId="{CAB683AF-2D46-4414-ABC1-F615EF03FEBC}" srcOrd="0" destOrd="0" presId="urn:microsoft.com/office/officeart/2008/layout/HexagonCluster"/>
    <dgm:cxn modelId="{EF5D008C-C118-40CA-9BCD-0D2AED852C4E}" type="presOf" srcId="{6278527D-B87A-4110-8C0F-A51E09BAE26B}" destId="{89F26708-51B5-4CEE-9CF1-8928E9C734D0}" srcOrd="0" destOrd="0" presId="urn:microsoft.com/office/officeart/2008/layout/HexagonCluster"/>
    <dgm:cxn modelId="{5879E383-624A-4E5E-B47A-2D9F454AD2A3}" type="presOf" srcId="{C57ABFB1-E813-4A6C-9C9E-5021BBD55E18}" destId="{D0A04F83-A171-4740-8931-542E9B035A87}" srcOrd="0" destOrd="0" presId="urn:microsoft.com/office/officeart/2008/layout/HexagonCluster"/>
    <dgm:cxn modelId="{7BD81199-673C-41EC-AB56-0F5D78B06027}" srcId="{D33887D1-A186-4FA2-9083-89A176CFAF26}" destId="{7664A4AA-C050-4B73-A674-BD28C6D338D4}" srcOrd="4" destOrd="0" parTransId="{0FF5CE31-6A5A-477C-B7D8-2943870A97AD}" sibTransId="{6829DC5A-6F58-46D2-B317-8F663B02DC4E}"/>
    <dgm:cxn modelId="{1D0DB0A9-3020-4E50-A598-4C0DA57F8097}" type="presOf" srcId="{C0416FFF-0F3F-4C47-84C1-D867E32E6176}" destId="{853C23C2-7B93-4EE1-8951-04B8133F5324}" srcOrd="0" destOrd="0" presId="urn:microsoft.com/office/officeart/2008/layout/HexagonCluster"/>
    <dgm:cxn modelId="{90ADF81D-F240-40A4-A8C3-459DD177AEDC}" type="presOf" srcId="{D33887D1-A186-4FA2-9083-89A176CFAF26}" destId="{1B3E841B-18F3-4702-8A0F-1A484468547C}" srcOrd="0" destOrd="0" presId="urn:microsoft.com/office/officeart/2008/layout/HexagonCluster"/>
    <dgm:cxn modelId="{D3DE23A4-5DFC-44B7-B354-52B79B4797FB}" type="presOf" srcId="{6829DC5A-6F58-46D2-B317-8F663B02DC4E}" destId="{2551CAE7-1B72-44F6-A33F-9B76B99E1CF3}" srcOrd="0" destOrd="0" presId="urn:microsoft.com/office/officeart/2008/layout/HexagonCluster"/>
    <dgm:cxn modelId="{9DB2D1BC-FA10-4147-861F-C26F3D19537F}" srcId="{D33887D1-A186-4FA2-9083-89A176CFAF26}" destId="{0A597970-CE25-4CE5-ACEC-88CF4536AAD3}" srcOrd="3" destOrd="0" parTransId="{1AF8D302-0F39-48D4-86FA-F057496E3F5F}" sibTransId="{F07A06B6-4CE3-4737-93D7-5F13B731D4B1}"/>
    <dgm:cxn modelId="{635EC201-ED95-4712-8130-12539E6E76B6}" type="presParOf" srcId="{1B3E841B-18F3-4702-8A0F-1A484468547C}" destId="{62A01A78-83BA-4C5F-9DF1-131D227E5866}" srcOrd="0" destOrd="0" presId="urn:microsoft.com/office/officeart/2008/layout/HexagonCluster"/>
    <dgm:cxn modelId="{8D04A60E-AEA8-462F-866B-969C071C63BD}" type="presParOf" srcId="{62A01A78-83BA-4C5F-9DF1-131D227E5866}" destId="{853C23C2-7B93-4EE1-8951-04B8133F5324}" srcOrd="0" destOrd="0" presId="urn:microsoft.com/office/officeart/2008/layout/HexagonCluster"/>
    <dgm:cxn modelId="{FCD35ECA-DB9A-46A4-BF79-200557F77355}" type="presParOf" srcId="{1B3E841B-18F3-4702-8A0F-1A484468547C}" destId="{A25442BC-2E8F-4469-BF98-2053F6B2887B}" srcOrd="1" destOrd="0" presId="urn:microsoft.com/office/officeart/2008/layout/HexagonCluster"/>
    <dgm:cxn modelId="{46481AE7-46D1-4E99-91FB-71B94236E6BD}" type="presParOf" srcId="{A25442BC-2E8F-4469-BF98-2053F6B2887B}" destId="{4A516AC2-FF95-4E67-8BDB-91F1E9A835D1}" srcOrd="0" destOrd="0" presId="urn:microsoft.com/office/officeart/2008/layout/HexagonCluster"/>
    <dgm:cxn modelId="{DDAD7F69-2343-4FC8-B10F-204BBBF9252A}" type="presParOf" srcId="{1B3E841B-18F3-4702-8A0F-1A484468547C}" destId="{55AC74D7-6DF6-43CC-A887-6B288D8C1299}" srcOrd="2" destOrd="0" presId="urn:microsoft.com/office/officeart/2008/layout/HexagonCluster"/>
    <dgm:cxn modelId="{5FB1DAB6-249B-429E-91A6-52F572D7168E}" type="presParOf" srcId="{55AC74D7-6DF6-43CC-A887-6B288D8C1299}" destId="{1A3D07BE-BA29-4CDD-9BD4-125F745B590D}" srcOrd="0" destOrd="0" presId="urn:microsoft.com/office/officeart/2008/layout/HexagonCluster"/>
    <dgm:cxn modelId="{C7BA5078-9177-4B7D-9BE5-5790A10CD2FF}" type="presParOf" srcId="{1B3E841B-18F3-4702-8A0F-1A484468547C}" destId="{C0CC3349-687A-412F-9FDD-6ABB8FF439F6}" srcOrd="3" destOrd="0" presId="urn:microsoft.com/office/officeart/2008/layout/HexagonCluster"/>
    <dgm:cxn modelId="{4FDA2514-8D58-4B2C-9544-75119BA257E6}" type="presParOf" srcId="{C0CC3349-687A-412F-9FDD-6ABB8FF439F6}" destId="{92315F51-A197-41B1-AAD9-824551348A1B}" srcOrd="0" destOrd="0" presId="urn:microsoft.com/office/officeart/2008/layout/HexagonCluster"/>
    <dgm:cxn modelId="{0F87940D-6CAE-43CF-AF7D-258ADF889A95}" type="presParOf" srcId="{1B3E841B-18F3-4702-8A0F-1A484468547C}" destId="{4087FB2D-89F7-43A2-96CD-3A082AB66DC4}" srcOrd="4" destOrd="0" presId="urn:microsoft.com/office/officeart/2008/layout/HexagonCluster"/>
    <dgm:cxn modelId="{3F0CD90C-F383-4C8D-8AEF-840A3FBD38A7}" type="presParOf" srcId="{4087FB2D-89F7-43A2-96CD-3A082AB66DC4}" destId="{4B07774F-5536-41BB-AF9C-52A39C3490C6}" srcOrd="0" destOrd="0" presId="urn:microsoft.com/office/officeart/2008/layout/HexagonCluster"/>
    <dgm:cxn modelId="{6228956F-A8ED-4B10-9AC7-3E8FE9D91656}" type="presParOf" srcId="{1B3E841B-18F3-4702-8A0F-1A484468547C}" destId="{52777FEF-288A-4656-BB0D-02F8B2D91005}" srcOrd="5" destOrd="0" presId="urn:microsoft.com/office/officeart/2008/layout/HexagonCluster"/>
    <dgm:cxn modelId="{16786004-536F-436C-A1F5-928C7DA87769}" type="presParOf" srcId="{52777FEF-288A-4656-BB0D-02F8B2D91005}" destId="{BCA69AD6-C0FC-4E18-BD5F-B75874749D21}" srcOrd="0" destOrd="0" presId="urn:microsoft.com/office/officeart/2008/layout/HexagonCluster"/>
    <dgm:cxn modelId="{D57644BD-167A-425F-AFA6-31B99D284CFC}" type="presParOf" srcId="{1B3E841B-18F3-4702-8A0F-1A484468547C}" destId="{00F40C19-0532-4F22-9A59-18298C34F677}" srcOrd="6" destOrd="0" presId="urn:microsoft.com/office/officeart/2008/layout/HexagonCluster"/>
    <dgm:cxn modelId="{A2E2F346-836B-41A4-A65E-8AD0C495FD41}" type="presParOf" srcId="{00F40C19-0532-4F22-9A59-18298C34F677}" destId="{89F26708-51B5-4CEE-9CF1-8928E9C734D0}" srcOrd="0" destOrd="0" presId="urn:microsoft.com/office/officeart/2008/layout/HexagonCluster"/>
    <dgm:cxn modelId="{5FC27FE6-1A34-40B1-B95E-7C8532BBFA37}" type="presParOf" srcId="{1B3E841B-18F3-4702-8A0F-1A484468547C}" destId="{DFE6C184-DDF6-480E-BF55-A85A62F86DD1}" srcOrd="7" destOrd="0" presId="urn:microsoft.com/office/officeart/2008/layout/HexagonCluster"/>
    <dgm:cxn modelId="{3F7C2E8D-5D93-4826-90F7-58BBF63FB7BA}" type="presParOf" srcId="{DFE6C184-DDF6-480E-BF55-A85A62F86DD1}" destId="{B68AA48A-CB07-4813-B54F-8DB213743EF4}" srcOrd="0" destOrd="0" presId="urn:microsoft.com/office/officeart/2008/layout/HexagonCluster"/>
    <dgm:cxn modelId="{F734ADC3-86E5-4588-A9DC-A8FB326401C1}" type="presParOf" srcId="{1B3E841B-18F3-4702-8A0F-1A484468547C}" destId="{D8D3E052-49ED-40B5-973E-236D079B40F7}" srcOrd="8" destOrd="0" presId="urn:microsoft.com/office/officeart/2008/layout/HexagonCluster"/>
    <dgm:cxn modelId="{4054EAA8-85C0-4A01-9FF2-8F37D5CE036D}" type="presParOf" srcId="{D8D3E052-49ED-40B5-973E-236D079B40F7}" destId="{D0A04F83-A171-4740-8931-542E9B035A87}" srcOrd="0" destOrd="0" presId="urn:microsoft.com/office/officeart/2008/layout/HexagonCluster"/>
    <dgm:cxn modelId="{FB7E2B33-649F-455A-AD32-FC0ABA714B89}" type="presParOf" srcId="{1B3E841B-18F3-4702-8A0F-1A484468547C}" destId="{8C360E70-6357-4A43-91E2-888D50454783}" srcOrd="9" destOrd="0" presId="urn:microsoft.com/office/officeart/2008/layout/HexagonCluster"/>
    <dgm:cxn modelId="{80C7679A-99D9-41CB-BEC5-B11DD2359294}" type="presParOf" srcId="{8C360E70-6357-4A43-91E2-888D50454783}" destId="{83E13261-95BF-45EA-BCCE-45F76B84B87D}" srcOrd="0" destOrd="0" presId="urn:microsoft.com/office/officeart/2008/layout/HexagonCluster"/>
    <dgm:cxn modelId="{4C69A27E-1E05-4C08-AFAB-B3EC832C21FF}" type="presParOf" srcId="{1B3E841B-18F3-4702-8A0F-1A484468547C}" destId="{440D5C28-0794-4172-91CE-D54AD5268418}" srcOrd="10" destOrd="0" presId="urn:microsoft.com/office/officeart/2008/layout/HexagonCluster"/>
    <dgm:cxn modelId="{4275804B-4E74-4D49-9F68-8AD983F0BB49}" type="presParOf" srcId="{440D5C28-0794-4172-91CE-D54AD5268418}" destId="{8E3EFAF7-E597-4877-B7DE-8748A19CD04C}" srcOrd="0" destOrd="0" presId="urn:microsoft.com/office/officeart/2008/layout/HexagonCluster"/>
    <dgm:cxn modelId="{702999C4-2677-4596-BC74-295B05C9CCD3}" type="presParOf" srcId="{1B3E841B-18F3-4702-8A0F-1A484468547C}" destId="{062DD4E6-E101-4280-AA19-051719833958}" srcOrd="11" destOrd="0" presId="urn:microsoft.com/office/officeart/2008/layout/HexagonCluster"/>
    <dgm:cxn modelId="{6E363927-01BD-4DC6-8E5B-45B1561C7D47}" type="presParOf" srcId="{062DD4E6-E101-4280-AA19-051719833958}" destId="{5EB9678E-F5FC-4A8F-AEC0-EF3C49C3C532}" srcOrd="0" destOrd="0" presId="urn:microsoft.com/office/officeart/2008/layout/HexagonCluster"/>
    <dgm:cxn modelId="{5466995A-998F-4A70-81E8-EC29D0704D55}" type="presParOf" srcId="{1B3E841B-18F3-4702-8A0F-1A484468547C}" destId="{C0C72B2D-0641-46DA-A13C-2BE57C79B09C}" srcOrd="12" destOrd="0" presId="urn:microsoft.com/office/officeart/2008/layout/HexagonCluster"/>
    <dgm:cxn modelId="{B086A697-C139-465A-95CA-1FF6F1905AA3}" type="presParOf" srcId="{C0C72B2D-0641-46DA-A13C-2BE57C79B09C}" destId="{D72177DF-6992-4916-A535-01AEA5444B46}" srcOrd="0" destOrd="0" presId="urn:microsoft.com/office/officeart/2008/layout/HexagonCluster"/>
    <dgm:cxn modelId="{2E986D65-9B35-478F-9812-16AC6182CECE}" type="presParOf" srcId="{1B3E841B-18F3-4702-8A0F-1A484468547C}" destId="{40279EE4-E6BB-436F-B60D-4513FFDC899A}" srcOrd="13" destOrd="0" presId="urn:microsoft.com/office/officeart/2008/layout/HexagonCluster"/>
    <dgm:cxn modelId="{5F4FA732-0959-4E1C-ADC0-6439A7BE33D2}" type="presParOf" srcId="{40279EE4-E6BB-436F-B60D-4513FFDC899A}" destId="{B7893DDB-ED1C-4372-B53C-5CAAEB08F9E4}" srcOrd="0" destOrd="0" presId="urn:microsoft.com/office/officeart/2008/layout/HexagonCluster"/>
    <dgm:cxn modelId="{B1E80CB6-4012-405B-A524-12A01FDA3BDA}" type="presParOf" srcId="{1B3E841B-18F3-4702-8A0F-1A484468547C}" destId="{CC8A78A0-8716-4048-BDEF-C4E57F32B5F8}" srcOrd="14" destOrd="0" presId="urn:microsoft.com/office/officeart/2008/layout/HexagonCluster"/>
    <dgm:cxn modelId="{D15A86F0-36E4-4956-BF61-4FBDDD7CE375}" type="presParOf" srcId="{CC8A78A0-8716-4048-BDEF-C4E57F32B5F8}" destId="{CAB683AF-2D46-4414-ABC1-F615EF03FEBC}" srcOrd="0" destOrd="0" presId="urn:microsoft.com/office/officeart/2008/layout/HexagonCluster"/>
    <dgm:cxn modelId="{5207731C-D482-4736-8FAD-DEB3FCAF6ABB}" type="presParOf" srcId="{1B3E841B-18F3-4702-8A0F-1A484468547C}" destId="{A7E7F3DE-5281-4A31-8A3E-EB678204126F}" srcOrd="15" destOrd="0" presId="urn:microsoft.com/office/officeart/2008/layout/HexagonCluster"/>
    <dgm:cxn modelId="{2B7A875F-260C-4455-A4E0-E750B00B7C59}" type="presParOf" srcId="{A7E7F3DE-5281-4A31-8A3E-EB678204126F}" destId="{03975793-B4F4-4757-A51B-72C597C235D5}" srcOrd="0" destOrd="0" presId="urn:microsoft.com/office/officeart/2008/layout/HexagonCluster"/>
    <dgm:cxn modelId="{20CC7C97-C9D9-4B99-B1E3-FDFC3B64C236}" type="presParOf" srcId="{1B3E841B-18F3-4702-8A0F-1A484468547C}" destId="{348661AC-72CE-4F61-82E7-6DE74AB68C4D}" srcOrd="16" destOrd="0" presId="urn:microsoft.com/office/officeart/2008/layout/HexagonCluster"/>
    <dgm:cxn modelId="{A1EA3A08-1B58-48B6-8A22-63B6747B9691}" type="presParOf" srcId="{348661AC-72CE-4F61-82E7-6DE74AB68C4D}" destId="{EB0E6B20-9646-4EED-BE58-E837F8C5CEBF}" srcOrd="0" destOrd="0" presId="urn:microsoft.com/office/officeart/2008/layout/HexagonCluster"/>
    <dgm:cxn modelId="{76A2F2CF-FE06-4BD4-809D-1B6B44E79544}" type="presParOf" srcId="{1B3E841B-18F3-4702-8A0F-1A484468547C}" destId="{96B8BE32-F501-4AFF-80F1-EA88ABB88A93}" srcOrd="17" destOrd="0" presId="urn:microsoft.com/office/officeart/2008/layout/HexagonCluster"/>
    <dgm:cxn modelId="{B9642DA1-8734-4D3D-B0A0-78ECD45DC967}" type="presParOf" srcId="{96B8BE32-F501-4AFF-80F1-EA88ABB88A93}" destId="{9143FA9C-C819-451D-9584-E30CD19F892C}" srcOrd="0" destOrd="0" presId="urn:microsoft.com/office/officeart/2008/layout/HexagonCluster"/>
    <dgm:cxn modelId="{ECCC88F3-CE1F-4986-8869-FC055769F543}" type="presParOf" srcId="{1B3E841B-18F3-4702-8A0F-1A484468547C}" destId="{2063BFDB-26E2-425D-9CF9-D0903370E499}" srcOrd="18" destOrd="0" presId="urn:microsoft.com/office/officeart/2008/layout/HexagonCluster"/>
    <dgm:cxn modelId="{995995C3-FAFA-41E9-93A4-D9C881C3B793}" type="presParOf" srcId="{2063BFDB-26E2-425D-9CF9-D0903370E499}" destId="{2551CAE7-1B72-44F6-A33F-9B76B99E1CF3}" srcOrd="0" destOrd="0" presId="urn:microsoft.com/office/officeart/2008/layout/HexagonCluster"/>
    <dgm:cxn modelId="{77D358E0-9BBB-450E-9CB0-34F0CF779EF6}" type="presParOf" srcId="{1B3E841B-18F3-4702-8A0F-1A484468547C}" destId="{AC3FC24F-866C-4E83-8298-C1337394FC05}" srcOrd="19" destOrd="0" presId="urn:microsoft.com/office/officeart/2008/layout/HexagonCluster"/>
    <dgm:cxn modelId="{078E0227-36DF-47F8-95FB-B5D799343EC9}" type="presParOf" srcId="{AC3FC24F-866C-4E83-8298-C1337394FC05}" destId="{FC60A9AF-CF44-4FD8-B02F-9CDEC51ECE32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B6ED6C-0951-40BA-BBE4-B3BC47BDD432}">
      <dsp:nvSpPr>
        <dsp:cNvPr id="0" name=""/>
        <dsp:cNvSpPr/>
      </dsp:nvSpPr>
      <dsp:spPr>
        <a:xfrm>
          <a:off x="0" y="0"/>
          <a:ext cx="6096000" cy="1562472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74BACE-8D42-4B82-ADA2-3E9A3151257E}">
      <dsp:nvSpPr>
        <dsp:cNvPr id="0" name=""/>
        <dsp:cNvSpPr/>
      </dsp:nvSpPr>
      <dsp:spPr>
        <a:xfrm>
          <a:off x="183579" y="208329"/>
          <a:ext cx="2728019" cy="114581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F72412-7E64-471C-B96A-6D2F6DA64787}">
      <dsp:nvSpPr>
        <dsp:cNvPr id="0" name=""/>
        <dsp:cNvSpPr/>
      </dsp:nvSpPr>
      <dsp:spPr>
        <a:xfrm rot="10800000">
          <a:off x="183579" y="1562471"/>
          <a:ext cx="2728019" cy="190968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smtClean="0">
              <a:latin typeface="華康粗圓體" pitchFamily="49" charset="-120"/>
              <a:ea typeface="華康粗圓體" pitchFamily="49" charset="-120"/>
            </a:rPr>
            <a:t>再生能源</a:t>
          </a:r>
          <a:endParaRPr lang="zh-TW" altLang="en-US" sz="4100" kern="1200" dirty="0"/>
        </a:p>
      </dsp:txBody>
      <dsp:txXfrm rot="10800000">
        <a:off x="183579" y="1562471"/>
        <a:ext cx="2728019" cy="1909688"/>
      </dsp:txXfrm>
    </dsp:sp>
    <dsp:sp modelId="{267DC7F7-FB58-41C5-A99C-E619B5914C9E}">
      <dsp:nvSpPr>
        <dsp:cNvPr id="0" name=""/>
        <dsp:cNvSpPr/>
      </dsp:nvSpPr>
      <dsp:spPr>
        <a:xfrm>
          <a:off x="3184400" y="208329"/>
          <a:ext cx="2728019" cy="1145812"/>
        </a:xfrm>
        <a:prstGeom prst="roundRect">
          <a:avLst>
            <a:gd name="adj" fmla="val 10000"/>
          </a:avLst>
        </a:prstGeom>
        <a:solidFill>
          <a:schemeClr val="accent3">
            <a:tint val="50000"/>
            <a:hueOff val="10752195"/>
            <a:satOff val="-14108"/>
            <a:lumOff val="-13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CF4E4E-DF21-4244-A203-0D24AE843803}">
      <dsp:nvSpPr>
        <dsp:cNvPr id="0" name=""/>
        <dsp:cNvSpPr/>
      </dsp:nvSpPr>
      <dsp:spPr>
        <a:xfrm rot="10800000">
          <a:off x="3184400" y="1562471"/>
          <a:ext cx="2728019" cy="1909688"/>
        </a:xfrm>
        <a:prstGeom prst="round2SameRect">
          <a:avLst>
            <a:gd name="adj1" fmla="val 10500"/>
            <a:gd name="adj2" fmla="val 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1592" tIns="291592" rIns="291592" bIns="291592" numCol="1" spcCol="1270" anchor="t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100" kern="1200" dirty="0" smtClean="0">
              <a:latin typeface="華康粗圓體" pitchFamily="49" charset="-120"/>
              <a:ea typeface="華康粗圓體" pitchFamily="49" charset="-120"/>
            </a:rPr>
            <a:t>非再生能源</a:t>
          </a:r>
          <a:endParaRPr lang="zh-TW" altLang="en-US" sz="4100" kern="1200" dirty="0"/>
        </a:p>
      </dsp:txBody>
      <dsp:txXfrm rot="10800000">
        <a:off x="3184400" y="1562471"/>
        <a:ext cx="2728019" cy="190968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98CF5A5-F0E0-4E34-9134-75626DCCDFBA}">
      <dsp:nvSpPr>
        <dsp:cNvPr id="0" name=""/>
        <dsp:cNvSpPr/>
      </dsp:nvSpPr>
      <dsp:spPr>
        <a:xfrm>
          <a:off x="1096505" y="0"/>
          <a:ext cx="4784080" cy="4784080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ACE87DA-5895-4975-B0AF-4BF5C4AF4F85}">
      <dsp:nvSpPr>
        <dsp:cNvPr id="0" name=""/>
        <dsp:cNvSpPr/>
      </dsp:nvSpPr>
      <dsp:spPr>
        <a:xfrm>
          <a:off x="1550992" y="454487"/>
          <a:ext cx="1865791" cy="186579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華康粗圓體" pitchFamily="49" charset="-120"/>
              <a:ea typeface="華康粗圓體" pitchFamily="49" charset="-120"/>
            </a:rPr>
            <a:t>自產</a:t>
          </a:r>
          <a:endParaRPr lang="zh-TW" altLang="en-US" sz="4000" kern="1200" dirty="0">
            <a:latin typeface="華康粗圓體" pitchFamily="49" charset="-120"/>
            <a:ea typeface="華康粗圓體" pitchFamily="49" charset="-120"/>
          </a:endParaRPr>
        </a:p>
      </dsp:txBody>
      <dsp:txXfrm>
        <a:off x="1550992" y="454487"/>
        <a:ext cx="1865791" cy="1865791"/>
      </dsp:txXfrm>
    </dsp:sp>
    <dsp:sp modelId="{1921F407-FAA6-449F-AC6C-1DA38DE05653}">
      <dsp:nvSpPr>
        <dsp:cNvPr id="0" name=""/>
        <dsp:cNvSpPr/>
      </dsp:nvSpPr>
      <dsp:spPr>
        <a:xfrm>
          <a:off x="3560306" y="454487"/>
          <a:ext cx="1865791" cy="186579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華康粗圓體" pitchFamily="49" charset="-120"/>
              <a:ea typeface="華康粗圓體" pitchFamily="49" charset="-120"/>
            </a:rPr>
            <a:t>無碳</a:t>
          </a:r>
          <a:endParaRPr lang="zh-TW" altLang="en-US" sz="4000" kern="1200" dirty="0">
            <a:latin typeface="華康粗圓體" pitchFamily="49" charset="-120"/>
            <a:ea typeface="華康粗圓體" pitchFamily="49" charset="-120"/>
          </a:endParaRPr>
        </a:p>
      </dsp:txBody>
      <dsp:txXfrm>
        <a:off x="3560306" y="454487"/>
        <a:ext cx="1865791" cy="1865791"/>
      </dsp:txXfrm>
    </dsp:sp>
    <dsp:sp modelId="{BEE98090-2AB4-495B-B4B4-6BDDA0AD9EAA}">
      <dsp:nvSpPr>
        <dsp:cNvPr id="0" name=""/>
        <dsp:cNvSpPr/>
      </dsp:nvSpPr>
      <dsp:spPr>
        <a:xfrm>
          <a:off x="1550992" y="2463801"/>
          <a:ext cx="1865791" cy="186579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4400" kern="1200" dirty="0" smtClean="0">
              <a:latin typeface="華康粗圓體" pitchFamily="49" charset="-120"/>
              <a:ea typeface="華康粗圓體" pitchFamily="49" charset="-120"/>
            </a:rPr>
            <a:t>免用燃料</a:t>
          </a:r>
          <a:endParaRPr lang="zh-TW" altLang="en-US" sz="4400" kern="1200" dirty="0">
            <a:latin typeface="華康粗圓體" pitchFamily="49" charset="-120"/>
            <a:ea typeface="華康粗圓體" pitchFamily="49" charset="-120"/>
          </a:endParaRPr>
        </a:p>
      </dsp:txBody>
      <dsp:txXfrm>
        <a:off x="1550992" y="2463801"/>
        <a:ext cx="1865791" cy="1865791"/>
      </dsp:txXfrm>
    </dsp:sp>
    <dsp:sp modelId="{3A89BFFE-28BF-49F1-BD97-EE7DFD694AB3}">
      <dsp:nvSpPr>
        <dsp:cNvPr id="0" name=""/>
        <dsp:cNvSpPr/>
      </dsp:nvSpPr>
      <dsp:spPr>
        <a:xfrm>
          <a:off x="3560306" y="2463801"/>
          <a:ext cx="1865791" cy="186579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000" kern="1200" dirty="0" smtClean="0">
              <a:latin typeface="華康粗圓體" pitchFamily="49" charset="-120"/>
              <a:ea typeface="華康粗圓體" pitchFamily="49" charset="-120"/>
            </a:rPr>
            <a:t>就近供電</a:t>
          </a:r>
          <a:endParaRPr lang="zh-TW" altLang="en-US" sz="4000" kern="1200" dirty="0">
            <a:latin typeface="華康粗圓體" pitchFamily="49" charset="-120"/>
            <a:ea typeface="華康粗圓體" pitchFamily="49" charset="-120"/>
          </a:endParaRPr>
        </a:p>
      </dsp:txBody>
      <dsp:txXfrm>
        <a:off x="3560306" y="2463801"/>
        <a:ext cx="1865791" cy="186579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3C23C2-7B93-4EE1-8951-04B8133F5324}">
      <dsp:nvSpPr>
        <dsp:cNvPr id="0" name=""/>
        <dsp:cNvSpPr/>
      </dsp:nvSpPr>
      <dsp:spPr>
        <a:xfrm>
          <a:off x="1348747" y="3361507"/>
          <a:ext cx="1567306" cy="1345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華康粗圓體" pitchFamily="49" charset="-120"/>
              <a:ea typeface="華康粗圓體" pitchFamily="49" charset="-120"/>
            </a:rPr>
            <a:t>產生噪音</a:t>
          </a:r>
          <a:endParaRPr lang="zh-TW" altLang="en-US" sz="2400" b="1" kern="1200" dirty="0">
            <a:latin typeface="華康粗圓體" pitchFamily="49" charset="-120"/>
            <a:ea typeface="華康粗圓體" pitchFamily="49" charset="-120"/>
          </a:endParaRPr>
        </a:p>
      </dsp:txBody>
      <dsp:txXfrm>
        <a:off x="1348747" y="3361507"/>
        <a:ext cx="1567306" cy="1345579"/>
      </dsp:txXfrm>
    </dsp:sp>
    <dsp:sp modelId="{4A516AC2-FF95-4E67-8BDB-91F1E9A835D1}">
      <dsp:nvSpPr>
        <dsp:cNvPr id="0" name=""/>
        <dsp:cNvSpPr/>
      </dsp:nvSpPr>
      <dsp:spPr>
        <a:xfrm>
          <a:off x="1386143" y="3963204"/>
          <a:ext cx="182824" cy="1575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3D07BE-BA29-4CDD-9BD4-125F745B590D}">
      <dsp:nvSpPr>
        <dsp:cNvPr id="0" name=""/>
        <dsp:cNvSpPr/>
      </dsp:nvSpPr>
      <dsp:spPr>
        <a:xfrm>
          <a:off x="2714951" y="1179509"/>
          <a:ext cx="1567306" cy="13455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15F51-A197-41B1-AAD9-824551348A1B}">
      <dsp:nvSpPr>
        <dsp:cNvPr id="0" name=""/>
        <dsp:cNvSpPr/>
      </dsp:nvSpPr>
      <dsp:spPr>
        <a:xfrm>
          <a:off x="1073679" y="3784485"/>
          <a:ext cx="182824" cy="1575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07774F-5536-41BB-AF9C-52A39C3490C6}">
      <dsp:nvSpPr>
        <dsp:cNvPr id="0" name=""/>
        <dsp:cNvSpPr/>
      </dsp:nvSpPr>
      <dsp:spPr>
        <a:xfrm>
          <a:off x="2697495" y="2613326"/>
          <a:ext cx="1567306" cy="1345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華康粗圓體" pitchFamily="49" charset="-120"/>
              <a:ea typeface="華康粗圓體" pitchFamily="49" charset="-120"/>
            </a:rPr>
            <a:t>易受天候影響</a:t>
          </a:r>
          <a:endParaRPr lang="zh-TW" altLang="en-US" sz="2400" b="1" kern="1200" dirty="0">
            <a:latin typeface="華康粗圓體" pitchFamily="49" charset="-120"/>
            <a:ea typeface="華康粗圓體" pitchFamily="49" charset="-120"/>
          </a:endParaRPr>
        </a:p>
      </dsp:txBody>
      <dsp:txXfrm>
        <a:off x="2697495" y="2613326"/>
        <a:ext cx="1567306" cy="1345579"/>
      </dsp:txXfrm>
    </dsp:sp>
    <dsp:sp modelId="{BCA69AD6-C0FC-4E18-BD5F-B75874749D21}">
      <dsp:nvSpPr>
        <dsp:cNvPr id="0" name=""/>
        <dsp:cNvSpPr/>
      </dsp:nvSpPr>
      <dsp:spPr>
        <a:xfrm>
          <a:off x="3776161" y="3777322"/>
          <a:ext cx="182824" cy="1575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26708-51B5-4CEE-9CF1-8928E9C734D0}">
      <dsp:nvSpPr>
        <dsp:cNvPr id="0" name=""/>
        <dsp:cNvSpPr/>
      </dsp:nvSpPr>
      <dsp:spPr>
        <a:xfrm>
          <a:off x="4045412" y="3358642"/>
          <a:ext cx="1567306" cy="13455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68AA48A-CB07-4813-B54F-8DB213743EF4}">
      <dsp:nvSpPr>
        <dsp:cNvPr id="0" name=""/>
        <dsp:cNvSpPr/>
      </dsp:nvSpPr>
      <dsp:spPr>
        <a:xfrm>
          <a:off x="4083639" y="3957473"/>
          <a:ext cx="182824" cy="1575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A04F83-A171-4740-8931-542E9B035A87}">
      <dsp:nvSpPr>
        <dsp:cNvPr id="0" name=""/>
        <dsp:cNvSpPr/>
      </dsp:nvSpPr>
      <dsp:spPr>
        <a:xfrm>
          <a:off x="1348747" y="1873741"/>
          <a:ext cx="1567306" cy="1345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華康粗圓體" pitchFamily="49" charset="-120"/>
              <a:ea typeface="華康粗圓體" pitchFamily="49" charset="-120"/>
            </a:rPr>
            <a:t>影響生態</a:t>
          </a:r>
          <a:endParaRPr lang="zh-TW" altLang="en-US" sz="2400" b="1" kern="1200" dirty="0">
            <a:latin typeface="華康粗圓體" pitchFamily="49" charset="-120"/>
            <a:ea typeface="華康粗圓體" pitchFamily="49" charset="-120"/>
          </a:endParaRPr>
        </a:p>
      </dsp:txBody>
      <dsp:txXfrm>
        <a:off x="1348747" y="1873741"/>
        <a:ext cx="1567306" cy="1345579"/>
      </dsp:txXfrm>
    </dsp:sp>
    <dsp:sp modelId="{83E13261-95BF-45EA-BCCE-45F76B84B87D}">
      <dsp:nvSpPr>
        <dsp:cNvPr id="0" name=""/>
        <dsp:cNvSpPr/>
      </dsp:nvSpPr>
      <dsp:spPr>
        <a:xfrm>
          <a:off x="2422427" y="1899170"/>
          <a:ext cx="182824" cy="1575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3EFAF7-E597-4877-B7DE-8748A19CD04C}">
      <dsp:nvSpPr>
        <dsp:cNvPr id="0" name=""/>
        <dsp:cNvSpPr/>
      </dsp:nvSpPr>
      <dsp:spPr>
        <a:xfrm>
          <a:off x="50659" y="2619678"/>
          <a:ext cx="1567306" cy="13455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26000" b="-26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B9678E-F5FC-4A8F-AEC0-EF3C49C3C532}">
      <dsp:nvSpPr>
        <dsp:cNvPr id="0" name=""/>
        <dsp:cNvSpPr/>
      </dsp:nvSpPr>
      <dsp:spPr>
        <a:xfrm>
          <a:off x="2741539" y="1721885"/>
          <a:ext cx="182824" cy="1575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2177DF-6992-4916-A535-01AEA5444B46}">
      <dsp:nvSpPr>
        <dsp:cNvPr id="0" name=""/>
        <dsp:cNvSpPr/>
      </dsp:nvSpPr>
      <dsp:spPr>
        <a:xfrm>
          <a:off x="4045412" y="1870876"/>
          <a:ext cx="1567306" cy="1345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華康粗圓體" pitchFamily="49" charset="-120"/>
              <a:ea typeface="華康粗圓體" pitchFamily="49" charset="-120"/>
            </a:rPr>
            <a:t>影響居民生活</a:t>
          </a:r>
          <a:endParaRPr lang="zh-TW" altLang="en-US" sz="2400" b="1" kern="1200" dirty="0">
            <a:latin typeface="華康粗圓體" pitchFamily="49" charset="-120"/>
            <a:ea typeface="華康粗圓體" pitchFamily="49" charset="-120"/>
          </a:endParaRPr>
        </a:p>
      </dsp:txBody>
      <dsp:txXfrm>
        <a:off x="4045412" y="1870876"/>
        <a:ext cx="1567306" cy="1345579"/>
      </dsp:txXfrm>
    </dsp:sp>
    <dsp:sp modelId="{B7893DDB-ED1C-4372-B53C-5CAAEB08F9E4}">
      <dsp:nvSpPr>
        <dsp:cNvPr id="0" name=""/>
        <dsp:cNvSpPr/>
      </dsp:nvSpPr>
      <dsp:spPr>
        <a:xfrm>
          <a:off x="5401639" y="2467200"/>
          <a:ext cx="182824" cy="1575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B683AF-2D46-4414-ABC1-F615EF03FEBC}">
      <dsp:nvSpPr>
        <dsp:cNvPr id="0" name=""/>
        <dsp:cNvSpPr/>
      </dsp:nvSpPr>
      <dsp:spPr>
        <a:xfrm>
          <a:off x="5394160" y="2627294"/>
          <a:ext cx="1567306" cy="13455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12000" b="-12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75793-B4F4-4757-A51B-72C597C235D5}">
      <dsp:nvSpPr>
        <dsp:cNvPr id="0" name=""/>
        <dsp:cNvSpPr/>
      </dsp:nvSpPr>
      <dsp:spPr>
        <a:xfrm>
          <a:off x="5699976" y="2651649"/>
          <a:ext cx="182824" cy="1575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B0E6B20-9646-4EED-BE58-E837F8C5CEBF}">
      <dsp:nvSpPr>
        <dsp:cNvPr id="0" name=""/>
        <dsp:cNvSpPr/>
      </dsp:nvSpPr>
      <dsp:spPr>
        <a:xfrm>
          <a:off x="5394160" y="1139887"/>
          <a:ext cx="1567306" cy="134557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b="1" kern="1200" dirty="0" smtClean="0">
              <a:latin typeface="華康粗圓體" pitchFamily="49" charset="-120"/>
              <a:ea typeface="華康粗圓體" pitchFamily="49" charset="-120"/>
            </a:rPr>
            <a:t>建造成本高</a:t>
          </a:r>
          <a:endParaRPr lang="zh-TW" altLang="en-US" sz="2400" b="1" kern="1200" dirty="0">
            <a:latin typeface="華康粗圓體" pitchFamily="49" charset="-120"/>
            <a:ea typeface="華康粗圓體" pitchFamily="49" charset="-120"/>
          </a:endParaRPr>
        </a:p>
      </dsp:txBody>
      <dsp:txXfrm>
        <a:off x="5394160" y="1139887"/>
        <a:ext cx="1567306" cy="1345579"/>
      </dsp:txXfrm>
    </dsp:sp>
    <dsp:sp modelId="{9143FA9C-C819-451D-9584-E30CD19F892C}">
      <dsp:nvSpPr>
        <dsp:cNvPr id="0" name=""/>
        <dsp:cNvSpPr/>
      </dsp:nvSpPr>
      <dsp:spPr>
        <a:xfrm>
          <a:off x="6750387" y="1743016"/>
          <a:ext cx="182824" cy="1575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51CAE7-1B72-44F6-A33F-9B76B99E1CF3}">
      <dsp:nvSpPr>
        <dsp:cNvPr id="0" name=""/>
        <dsp:cNvSpPr/>
      </dsp:nvSpPr>
      <dsp:spPr>
        <a:xfrm>
          <a:off x="6742908" y="1890574"/>
          <a:ext cx="1567306" cy="1345579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0A9AF-CF44-4FD8-B02F-9CDEC51ECE32}">
      <dsp:nvSpPr>
        <dsp:cNvPr id="0" name=""/>
        <dsp:cNvSpPr/>
      </dsp:nvSpPr>
      <dsp:spPr>
        <a:xfrm>
          <a:off x="7055372" y="1920659"/>
          <a:ext cx="182824" cy="157587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60823-3F81-4A22-A4DB-D610245DC529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746A94-61F9-44E4-91F5-DAAD06AF45F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2017942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FE3FD"/>
              </a:gs>
              <a:gs pos="100000">
                <a:srgbClr val="F3F9EA">
                  <a:alpha val="30000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2" name="Picture 18" descr="http://cdn.1001freedownloads.com/vector/thumb/82379/wind_mill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918" y="1684450"/>
            <a:ext cx="8652015" cy="66410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43372" y="2130425"/>
            <a:ext cx="4786346" cy="2084393"/>
          </a:xfrm>
        </p:spPr>
        <p:txBody>
          <a:bodyPr/>
          <a:lstStyle>
            <a:lvl1pPr>
              <a:defRPr b="1">
                <a:solidFill>
                  <a:srgbClr val="800000"/>
                </a:solidFill>
                <a:latin typeface="華康粗圓體" pitchFamily="49" charset="-120"/>
                <a:ea typeface="華康粗圓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857884" y="4429132"/>
            <a:ext cx="3071834" cy="71438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 dirty="0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g0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928926" y="2130425"/>
            <a:ext cx="6000792" cy="2084393"/>
          </a:xfrm>
        </p:spPr>
        <p:txBody>
          <a:bodyPr/>
          <a:lstStyle>
            <a:lvl1pPr>
              <a:defRPr b="1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286248" y="4714884"/>
            <a:ext cx="4643470" cy="923916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 smtClean="0"/>
              <a:t>按一下以編輯母片副標題樣式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bg0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2643182"/>
            <a:ext cx="7772400" cy="1147761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ea typeface="微軟正黑體" pitchFamily="34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矩形 12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FE3FD"/>
              </a:gs>
              <a:gs pos="100000">
                <a:srgbClr val="F3F9EA">
                  <a:alpha val="30000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lt1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10" name="Picture 14" descr="http://epposi.org/wp-content/uploads/2015/05/background_swirl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5"/>
            <a:ext cx="9144000" cy="1291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142852"/>
            <a:ext cx="7786742" cy="1143000"/>
          </a:xfrm>
        </p:spPr>
        <p:txBody>
          <a:bodyPr>
            <a:normAutofit/>
          </a:bodyPr>
          <a:lstStyle>
            <a:lvl1pPr>
              <a:defRPr lang="zh-TW" altLang="en-US" sz="4400" b="1" i="0" kern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華康粗圓體" pitchFamily="49" charset="-120"/>
                <a:ea typeface="華康粗圓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14348" y="1785926"/>
            <a:ext cx="7786742" cy="4340237"/>
          </a:xfrm>
        </p:spPr>
        <p:txBody>
          <a:bodyPr/>
          <a:lstStyle>
            <a:lvl1pPr>
              <a:spcBef>
                <a:spcPts val="1200"/>
              </a:spcBef>
              <a:defRPr>
                <a:solidFill>
                  <a:schemeClr val="accent5">
                    <a:lumMod val="50000"/>
                  </a:schemeClr>
                </a:solidFill>
                <a:latin typeface="華康粗圓體" pitchFamily="49" charset="-120"/>
                <a:ea typeface="華康粗圓體" pitchFamily="49" charset="-120"/>
                <a:cs typeface="Arial" pitchFamily="34" charset="0"/>
              </a:defRPr>
            </a:lvl1pPr>
            <a:lvl2pPr>
              <a:spcBef>
                <a:spcPts val="1200"/>
              </a:spcBef>
              <a:defRPr>
                <a:latin typeface="華康粗圓體" pitchFamily="49" charset="-120"/>
                <a:ea typeface="華康粗圓體" pitchFamily="49" charset="-120"/>
                <a:cs typeface="Arial" pitchFamily="34" charset="0"/>
              </a:defRPr>
            </a:lvl2pPr>
            <a:lvl3pPr>
              <a:spcBef>
                <a:spcPts val="1200"/>
              </a:spcBef>
              <a:defRPr>
                <a:latin typeface="華康粗圓體" pitchFamily="49" charset="-120"/>
                <a:ea typeface="華康粗圓體" pitchFamily="49" charset="-120"/>
                <a:cs typeface="Arial" pitchFamily="34" charset="0"/>
              </a:defRPr>
            </a:lvl3pPr>
            <a:lvl4pPr>
              <a:spcBef>
                <a:spcPts val="1200"/>
              </a:spcBef>
              <a:defRPr>
                <a:latin typeface="華康粗圓體" pitchFamily="49" charset="-120"/>
                <a:ea typeface="華康粗圓體" pitchFamily="49" charset="-120"/>
                <a:cs typeface="Arial" pitchFamily="34" charset="0"/>
              </a:defRPr>
            </a:lvl4pPr>
            <a:lvl5pPr>
              <a:spcBef>
                <a:spcPts val="1200"/>
              </a:spcBef>
              <a:defRPr>
                <a:latin typeface="華康粗圓體" pitchFamily="49" charset="-120"/>
                <a:ea typeface="華康粗圓體" pitchFamily="49" charset="-120"/>
                <a:cs typeface="Arial" pitchFamily="34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華康粗圓體" pitchFamily="49" charset="-120"/>
                <a:ea typeface="華康粗圓體" pitchFamily="49" charset="-12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華康粗圓體" pitchFamily="49" charset="-120"/>
                <a:ea typeface="華康粗圓體" pitchFamily="49" charset="-12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華康粗圓體" pitchFamily="49" charset="-120"/>
                <a:ea typeface="華康粗圓體" pitchFamily="49" charset="-12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pic>
        <p:nvPicPr>
          <p:cNvPr id="11" name="圖片 10" descr="logo-橫-去背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000496" y="6556808"/>
            <a:ext cx="1080000" cy="158340"/>
          </a:xfrm>
          <a:prstGeom prst="rect">
            <a:avLst/>
          </a:prstGeom>
        </p:spPr>
      </p:pic>
      <p:pic>
        <p:nvPicPr>
          <p:cNvPr id="9" name="圖片 8" descr="20120423吉祥物-拉比Lapi.pn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8210098" y="5648843"/>
            <a:ext cx="933902" cy="1209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2" name="Picture 18" descr="http://cdn.1001freedownloads.com/vector/thumb/82379/wind_mill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464" y="4057128"/>
            <a:ext cx="3404320" cy="34043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www.clker.com/cliparts/2/6/T/p/n/H/world-map-blue-hi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339" y="409745"/>
            <a:ext cx="8491661" cy="420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FE3FD"/>
              </a:gs>
              <a:gs pos="100000">
                <a:srgbClr val="F3F9EA">
                  <a:alpha val="30000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lt1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42910" y="2643182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華康粗圓體" pitchFamily="49" charset="-120"/>
                <a:ea typeface="華康粗圓體" pitchFamily="49" charset="-120"/>
                <a:cs typeface="Arial" pitchFamily="34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華康粗圓體" pitchFamily="49" charset="-120"/>
                <a:ea typeface="華康粗圓體" pitchFamily="49" charset="-120"/>
                <a:cs typeface="Arial" pitchFamily="34" charset="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華康粗圓體" pitchFamily="49" charset="-120"/>
                <a:ea typeface="華康粗圓體" pitchFamily="49" charset="-120"/>
                <a:cs typeface="Arial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華康粗圓體" pitchFamily="49" charset="-120"/>
                <a:ea typeface="華康粗圓體" pitchFamily="49" charset="-120"/>
                <a:cs typeface="Arial" pitchFamily="34" charset="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3" name="AutoShape 8" descr="http://cliparts.co/cliparts/kTK/nxB/kTKnxBGBc.sv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>
              <a:latin typeface="華康粗圓體" pitchFamily="49" charset="-120"/>
              <a:ea typeface="華康粗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>
            <a:spLocks noChangeArrowheads="1"/>
          </p:cNvSpPr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BFE3FD"/>
              </a:gs>
              <a:gs pos="100000">
                <a:srgbClr val="F3F9EA">
                  <a:alpha val="30000"/>
                </a:srgbClr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zh-TW" altLang="en-US">
              <a:solidFill>
                <a:schemeClr val="lt1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9" name="Picture 14" descr="http://epposi.org/wp-content/uploads/2015/05/background_swirl1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5"/>
            <a:ext cx="9144000" cy="129199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華康粗圓體" pitchFamily="49" charset="-120"/>
                <a:ea typeface="華康粗圓體" pitchFamily="49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華康粗圓體" pitchFamily="49" charset="-120"/>
                <a:ea typeface="華康粗圓體" pitchFamily="49" charset="-120"/>
              </a:defRPr>
            </a:lvl1pPr>
            <a:lvl2pPr>
              <a:defRPr sz="2400">
                <a:latin typeface="華康粗圓體" pitchFamily="49" charset="-120"/>
                <a:ea typeface="華康粗圓體" pitchFamily="49" charset="-120"/>
              </a:defRPr>
            </a:lvl2pPr>
            <a:lvl3pPr>
              <a:defRPr sz="2000">
                <a:latin typeface="華康粗圓體" pitchFamily="49" charset="-120"/>
                <a:ea typeface="華康粗圓體" pitchFamily="49" charset="-120"/>
              </a:defRPr>
            </a:lvl3pPr>
            <a:lvl4pPr>
              <a:defRPr sz="1800">
                <a:latin typeface="華康粗圓體" pitchFamily="49" charset="-120"/>
                <a:ea typeface="華康粗圓體" pitchFamily="49" charset="-120"/>
              </a:defRPr>
            </a:lvl4pPr>
            <a:lvl5pPr>
              <a:defRPr sz="1800">
                <a:latin typeface="華康粗圓體" pitchFamily="49" charset="-120"/>
                <a:ea typeface="華康粗圓體" pitchFamily="49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華康粗圓體" pitchFamily="49" charset="-120"/>
                <a:ea typeface="華康粗圓體" pitchFamily="49" charset="-120"/>
              </a:defRPr>
            </a:lvl1pPr>
            <a:lvl2pPr>
              <a:defRPr sz="2400">
                <a:latin typeface="華康粗圓體" pitchFamily="49" charset="-120"/>
                <a:ea typeface="華康粗圓體" pitchFamily="49" charset="-120"/>
              </a:defRPr>
            </a:lvl2pPr>
            <a:lvl3pPr>
              <a:defRPr sz="2000">
                <a:latin typeface="華康粗圓體" pitchFamily="49" charset="-120"/>
                <a:ea typeface="華康粗圓體" pitchFamily="49" charset="-120"/>
              </a:defRPr>
            </a:lvl3pPr>
            <a:lvl4pPr>
              <a:defRPr sz="1800">
                <a:latin typeface="華康粗圓體" pitchFamily="49" charset="-120"/>
                <a:ea typeface="華康粗圓體" pitchFamily="49" charset="-120"/>
              </a:defRPr>
            </a:lvl4pPr>
            <a:lvl5pPr>
              <a:defRPr sz="1800">
                <a:latin typeface="華康粗圓體" pitchFamily="49" charset="-120"/>
                <a:ea typeface="華康粗圓體" pitchFamily="49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華康粗圓體" pitchFamily="49" charset="-120"/>
                <a:ea typeface="華康粗圓體" pitchFamily="49" charset="-120"/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華康粗圓體" pitchFamily="49" charset="-120"/>
                <a:ea typeface="華康粗圓體" pitchFamily="49" charset="-120"/>
              </a:defRPr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華康粗圓體" pitchFamily="49" charset="-120"/>
                <a:ea typeface="華康粗圓體" pitchFamily="49" charset="-120"/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lang="zh-TW" altLang="en-US" sz="4400" b="1" kern="1200" dirty="0">
          <a:solidFill>
            <a:srgbClr val="800000"/>
          </a:solidFill>
          <a:latin typeface="Arial" pitchFamily="34" charset="0"/>
          <a:ea typeface="微軟正黑體" pitchFamily="34" charset="-12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31CCA-D2CA-4372-B005-0FB375F7335E}" type="datetimeFigureOut">
              <a:rPr lang="zh-TW" altLang="en-US" smtClean="0"/>
              <a:pPr/>
              <a:t>2016/1/14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00422-E553-4E14-83B5-CAAE0B8DAB1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jpeg"/><Relationship Id="rId4" Type="http://schemas.openxmlformats.org/officeDocument/2006/relationships/image" Target="../media/image4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openxmlformats.org/officeDocument/2006/relationships/image" Target="../media/image32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31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www.iconpng.com/png/weathers-sign/wi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-387424"/>
            <a:ext cx="3816424" cy="3816425"/>
          </a:xfrm>
          <a:prstGeom prst="rect">
            <a:avLst/>
          </a:prstGeom>
          <a:noFill/>
        </p:spPr>
      </p:pic>
      <p:pic>
        <p:nvPicPr>
          <p:cNvPr id="3092" name="Picture 20" descr="http://www.honeypearlpelaez.com/uploads/8/1/6/0/8160105/clouds_03_blu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360"/>
            <a:ext cx="2632894" cy="8519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群組 10"/>
          <p:cNvGrpSpPr/>
          <p:nvPr/>
        </p:nvGrpSpPr>
        <p:grpSpPr>
          <a:xfrm>
            <a:off x="2339752" y="7605464"/>
            <a:ext cx="5375344" cy="2215991"/>
            <a:chOff x="-5797152" y="1531624"/>
            <a:chExt cx="5375344" cy="2215991"/>
          </a:xfrm>
        </p:grpSpPr>
        <p:sp>
          <p:nvSpPr>
            <p:cNvPr id="6" name="矩形 5"/>
            <p:cNvSpPr/>
            <p:nvPr/>
          </p:nvSpPr>
          <p:spPr>
            <a:xfrm>
              <a:off x="-4068960" y="1531624"/>
              <a:ext cx="3647152" cy="22159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13800" i="1" dirty="0" smtClean="0">
                  <a:ln w="38100">
                    <a:solidFill>
                      <a:srgbClr val="3333CC"/>
                    </a:solidFill>
                  </a:ln>
                  <a:solidFill>
                    <a:srgbClr val="389BFB"/>
                  </a:solidFill>
                  <a:latin typeface="華康粗明體" panose="02020709000000000000" pitchFamily="49" charset="-120"/>
                  <a:ea typeface="華康粗明體" panose="02020709000000000000" pitchFamily="49" charset="-120"/>
                </a:rPr>
                <a:t>風</a:t>
              </a:r>
              <a:r>
                <a:rPr lang="zh-TW" altLang="en-US" sz="4400" i="1" u="sng" dirty="0" smtClean="0">
                  <a:latin typeface="華康新綜藝體" panose="040B0709000000000000" pitchFamily="81" charset="-120"/>
                  <a:ea typeface="華康新綜藝體" panose="040B0709000000000000" pitchFamily="81" charset="-120"/>
                </a:rPr>
                <a:t>之島</a:t>
              </a:r>
              <a:r>
                <a:rPr lang="en-US" altLang="zh-TW" sz="6000" b="1" i="1" dirty="0" smtClean="0">
                  <a:latin typeface="華康新綜藝體" panose="040B0709000000000000" pitchFamily="81" charset="-120"/>
                  <a:ea typeface="華康新綜藝體" panose="040B0709000000000000" pitchFamily="81" charset="-120"/>
                </a:rPr>
                <a:t>]</a:t>
              </a:r>
              <a:r>
                <a:rPr lang="zh-TW" altLang="en-US" sz="2800" dirty="0" smtClean="0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華康新綜藝體" panose="040B0709000000000000" pitchFamily="81" charset="-120"/>
                  <a:ea typeface="華康新綜藝體" panose="040B0709000000000000" pitchFamily="81" charset="-120"/>
                </a:rPr>
                <a:t> </a:t>
              </a:r>
              <a:endParaRPr lang="zh-TW" altLang="en-US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  <p:sp>
          <p:nvSpPr>
            <p:cNvPr id="7" name="矩形 6"/>
            <p:cNvSpPr/>
            <p:nvPr/>
          </p:nvSpPr>
          <p:spPr>
            <a:xfrm>
              <a:off x="-5797152" y="1891892"/>
              <a:ext cx="2108269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6000" b="1" i="1" dirty="0" smtClean="0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華康新綜藝體" panose="040B0709000000000000" pitchFamily="81" charset="-120"/>
                  <a:ea typeface="華康新綜藝體" panose="040B0709000000000000" pitchFamily="81" charset="-120"/>
                </a:rPr>
                <a:t>[</a:t>
              </a:r>
              <a:r>
                <a:rPr lang="zh-TW" altLang="en-US" sz="6000" i="1" u="sng" dirty="0" smtClean="0"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華康新綜藝體" panose="040B0709000000000000" pitchFamily="81" charset="-120"/>
                  <a:ea typeface="華康新綜藝體" panose="040B0709000000000000" pitchFamily="81" charset="-120"/>
                </a:rPr>
                <a:t>神奇</a:t>
              </a:r>
              <a:endParaRPr lang="zh-TW" altLang="en-US" sz="6000" i="1" u="sng" dirty="0"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endParaRPr>
            </a:p>
          </p:txBody>
        </p:sp>
      </p:grpSp>
      <p:pic>
        <p:nvPicPr>
          <p:cNvPr id="3076" name="Picture 4" descr="http://www.victoriashairdesigners.com/ESW/Images/dsgn_409_butterfly.blu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376" y="5256590"/>
            <a:ext cx="1247439" cy="119731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victoriashairdesigners.com/ESW/Images/dsgn_409_butterfly.blu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935861">
            <a:off x="6776716" y="4790597"/>
            <a:ext cx="591684" cy="5679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victoriashairdesigners.com/ESW/Images/dsgn_409_butterfly.blue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22" y="4975376"/>
            <a:ext cx="840792" cy="8070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orig08.deviantart.net/2c8f/f/2012/078/0/d/blue_swirl_png_by_randomnesxd-d4t80nd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0728">
            <a:off x="3266583" y="2643265"/>
            <a:ext cx="2839159" cy="10779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768985" y="2935513"/>
            <a:ext cx="5243840" cy="2084393"/>
          </a:xfrm>
        </p:spPr>
        <p:txBody>
          <a:bodyPr>
            <a:normAutofit/>
          </a:bodyPr>
          <a:lstStyle/>
          <a:p>
            <a:r>
              <a:rPr lang="zh-TW" altLang="en-US" dirty="0" smtClean="0">
                <a:latin typeface="華康粗圓體" pitchFamily="49" charset="-120"/>
                <a:ea typeface="華康粗圓體" pitchFamily="49" charset="-120"/>
              </a:rPr>
              <a:t>能源教育閱讀呈現</a:t>
            </a:r>
            <a:endParaRPr lang="zh-TW" altLang="en-US" dirty="0"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-540568" y="548680"/>
            <a:ext cx="8997812" cy="3404815"/>
          </a:xfrm>
          <a:prstGeom prst="rect">
            <a:avLst/>
          </a:prstGeom>
        </p:spPr>
      </p:pic>
      <p:pic>
        <p:nvPicPr>
          <p:cNvPr id="22" name="Picture 20" descr="http://www.honeypearlpelaez.com/uploads/8/1/6/0/8160105/clouds_03_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475656" y="2924944"/>
            <a:ext cx="1527365" cy="494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0" descr="http://www.honeypearlpelaez.com/uploads/8/1/6/0/8160105/clouds_03_blue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35696" y="3140968"/>
            <a:ext cx="1527365" cy="4942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b.rimg.com.tw/s2/e/51/14/21304126036244_883_m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4293096"/>
            <a:ext cx="2409825" cy="242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cliparts.co/cliparts/pT7/dr5/pT7dr5aT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62024"/>
            <a:ext cx="5895975" cy="5895976"/>
          </a:xfrm>
          <a:prstGeom prst="rect">
            <a:avLst/>
          </a:prstGeom>
          <a:noFill/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2555776" y="1412776"/>
            <a:ext cx="6408712" cy="23762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假如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..</a:t>
            </a:r>
            <a:r>
              <a:rPr kumimoji="0" lang="zh-TW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我家附近要蓋一座風力發電機</a:t>
            </a:r>
            <a:r>
              <a:rPr lang="en-US" altLang="zh-TW" sz="4400" b="1" dirty="0" smtClean="0">
                <a:solidFill>
                  <a:srgbClr val="FF0000"/>
                </a:solidFill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!?</a:t>
            </a:r>
            <a:r>
              <a:rPr kumimoji="0" lang="en-US" altLang="zh-TW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 </a:t>
            </a:r>
          </a:p>
        </p:txBody>
      </p:sp>
      <p:sp>
        <p:nvSpPr>
          <p:cNvPr id="8" name="矩形 7"/>
          <p:cNvSpPr/>
          <p:nvPr/>
        </p:nvSpPr>
        <p:spPr>
          <a:xfrm>
            <a:off x="6228184" y="5157192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b="1" dirty="0" smtClean="0"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–</a:t>
            </a:r>
            <a:r>
              <a:rPr lang="zh-TW" altLang="en-US" sz="2400" b="1" dirty="0" smtClean="0"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小小環評公聽會</a:t>
            </a:r>
            <a:endParaRPr lang="zh-TW" altLang="en-US" sz="2400" dirty="0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zh-TW" altLang="en-US" dirty="0" smtClean="0">
                <a:solidFill>
                  <a:schemeClr val="tx1"/>
                </a:solidFill>
                <a:latin typeface="華康粗圓體" pitchFamily="49" charset="-120"/>
                <a:ea typeface="華康粗圓體" pitchFamily="49" charset="-120"/>
              </a:rPr>
              <a:t>角色扮演我最行</a:t>
            </a:r>
            <a:endParaRPr lang="zh-TW" altLang="en-US" dirty="0">
              <a:solidFill>
                <a:schemeClr val="tx1"/>
              </a:solidFill>
            </a:endParaRPr>
          </a:p>
        </p:txBody>
      </p:sp>
      <p:sp>
        <p:nvSpPr>
          <p:cNvPr id="5126" name="AutoShape 6" descr="data:image/png;base64,iVBORw0KGgoAAAANSUhEUgAAAGEAAADJCAMAAAAEl6wSAAAA8FBMVEX///9+2xF72BF41BB0zg9yyw9txQ1qwA1muwv4+fpitgtesApaqwjn6e1Xpwjy8/ZTogdLlwV63ADT19+3u8bg4+iwtcFHkQS+wszN0drA7p9CiwPCyNKR4keepbWlq7qRmq2t6X667JSj5myZ5FeM4Teg5mWz64qJkqYrfwD4+/bJ4rne69aMvW7Q19g5hACDw2GYvIdblz9iqija9cjD2rmCtGu306w2jwDt9udOlBxpqzy/3a3S5Mton1KAtWLR8rrp+d6H0Umt3Yl3xDVvnGiLpZKfr6uBq3eu1ppok2lxuzuRsoUgcwB5hpY4gh1XqnI4AAAFu0lEQVR4nO2bC1PbRhDHlSZtuJTjDHd73IazTqQ0xUBKSEuBtpDm2ZC+vv+36Z4sG/ySjXWrmXj4z8BgW6Of9vahXZ3JsqkCp6d/kEw+Q8VLECiQl5C5DAUvQSuQvASAzPAShM+4jXBCMQes1ORtVtEyKeaA9YryjlUoM83ra+EFd14bxZ3XGgSzryUqwetr4ZRg9rWRijnrFKUEsxFWCclbnFAr5hquUTIboaKveQPWAgUsa9MBuWTOaxWoOHnW4uQDtxHeIHMNj8vE7OsQuIsTGsdsBFjLnNfCWu7iZI1hNgJs4C5OhfHMvjbR16x5jSEH3mVSuXXMvs5NAN7OyeeWumTOBlPtW+7OSed5vJty3oh84aXgHRwdGUHzL6cMSubRFBwI5tGUUoKZgJ77QYeyNgRWT4gCJRjOe52LVUOF6jYhJCS/YdiYDULnTiuFTkupHWVhyjTvExAFoPVa6/gSEGnCSATQlno/BTmdGmQUeBctkQq8B9l8yRBiV4PBFNbThUPEKAFkCzofX6JrVFOEo0vFwoW8bD2KYJ33qEuQEnT7cw5BevoFyzlGUV8p0VuJefkSCFXkwVoTMXHZlKLYEhn9Rofqzv6XTiiJNgsVobIL0BtDqEAcuvjSPfHkSiPpLo4REQBWjBGqD8s1ssEa5zz2o0CRYiwv7P+4RFBQTE4jDEmKvO7JJMqXypryHbdALMeJWoaC/rI1hBtJdMY4X/qeFk27ea0cZZaSJriFCaVoXcnphkJBg60/VHkCUOhAnxDuGiW0VHOuxRHABxuvXRiyIXm7YWKo5GZfVoSQuqCi6gPKgkCJnZwAmuKUSlG/4qj0BIkZZdoAwECg1kLRIFoMgkF5IiTtBWKxcDYfRpvExARHxYWmn5twjgSbkKCBCvZI+wKRkK51lZTLEPLbNQU0IZMRSi+HMFK0IiGdDdHLNh+tikkJNKFTPR0ruzoSErWV0ctgx2dPDVInIgASwEwMt+kIdEuQ4CanZ5SpCORl6ucm34+Ecd8sB6Bc9tOaeJ+IoIGKxdQpIRFBkpf19Ht3GgLlcuzupspRm2WaEmJ7p2cNUkkIXqkZS5TFrqA5gdq72YA+odlDpnjjt7MbopLQaGinXK7tAJsTyJOmrqUrCU3maQqjmiWqCK4BgXrxOU1ySZhzTI3Iy/UWNCbomjBNQ1Dzx9SSEJYmLCAigF8FwqKD3FJy7ITShoKT4FaCQF3O/j2hXp6bICIBWQmOncBvQzt+aIPAuJ/V90PBuMWr+AlYEhg3atoi5Iy7fq0RGHez+gTO/bKKwPiFBNkSYeKJTXoC4+5rWwTOjdHWCMsPQYsQ4m7bl06gVeIc5CTGbaN7wjyC4CbolSEwjruRIDXnQA0QCS79zugKEnwLBL7mW8t7wsIExgECVd+Ge0KdvOD2wyoQXEXgGxVd9uUTzD1hAdmKwDey9wnYAoFvZC8JgDk/ge+hQCsE0Qoh8D12GBD4Hgq0R+Ab2fkJpvyiOlq+Qc6UX8Rtg8A3yLmKUHAB4r808dowIJhiBQgMe00HR5dnH179U3na/Nv77+rv06OLg0Snvzj7dNXr9Y6Pe0MbjneO6Z2IaQ65PNnp9Xb6Ov5xQNgZvNPrXZ0dNbn6k1fbO9tDVQRt9jdv3tw+//XqbElLTn853xzRzg1hVOebJxd3Pv3B2eZmZ0zbQ8L4J53O5uvLuwF+/62zMa71W4SJDzc2Oi/u4JDDnzbWp+gWYdrH650XC67V0ctvZ+izVuVm1ucnMw5Yv17E59dPZmqt8+njnx8/dNZmH/LX6bzzX75fq9PjqNoj1l7WL9X14+Z6fzj7/Bdvv0mid7O8cfh1Ij16+2Yq4OmjhPp58vwHuw+T6t0E4fnWV0n1cHfUGQfdrQeJtdW9HbZvulvJdIPYuuXvP549rfRsoB8q7Q71XaXnUXt7e/Fnb6/b7caf7vcj6iMeDP39Pw/zzoMYn047AAAAAElFTkSuQmCC"/>
          <p:cNvSpPr>
            <a:spLocks noChangeAspect="1" noChangeArrowheads="1"/>
          </p:cNvSpPr>
          <p:nvPr/>
        </p:nvSpPr>
        <p:spPr bwMode="auto">
          <a:xfrm>
            <a:off x="155575" y="-2827338"/>
            <a:ext cx="28479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5128" name="AutoShape 8" descr="data:image/png;base64,iVBORw0KGgoAAAANSUhEUgAAAGEAAADJCAMAAAAEl6wSAAAA8FBMVEX///9+2xF72BF41BB0zg9yyw9txQ1qwA1muwv4+fpitgtesApaqwjn6e1Xpwjy8/ZTogdLlwV63ADT19+3u8bg4+iwtcFHkQS+wszN0drA7p9CiwPCyNKR4keepbWlq7qRmq2t6X667JSj5myZ5FeM4Teg5mWz64qJkqYrfwD4+/bJ4rne69aMvW7Q19g5hACDw2GYvIdblz9iqija9cjD2rmCtGu306w2jwDt9udOlBxpqzy/3a3S5Mton1KAtWLR8rrp+d6H0Umt3Yl3xDVvnGiLpZKfr6uBq3eu1ppok2lxuzuRsoUgcwB5hpY4gh1XqnI4AAAFu0lEQVR4nO2bC1PbRhDHlSZtuJTjDHd73IazTqQ0xUBKSEuBtpDm2ZC+vv+36Z4sG/ySjXWrmXj4z8BgW6Of9vahXZ3JsqkCp6d/kEw+Q8VLECiQl5C5DAUvQSuQvASAzPAShM+4jXBCMQes1ORtVtEyKeaA9YryjlUoM83ra+EFd14bxZ3XGgSzryUqwetr4ZRg9rWRijnrFKUEsxFWCclbnFAr5hquUTIboaKveQPWAgUsa9MBuWTOaxWoOHnW4uQDtxHeIHMNj8vE7OsQuIsTGsdsBFjLnNfCWu7iZI1hNgJs4C5OhfHMvjbR16x5jSEH3mVSuXXMvs5NAN7OyeeWumTOBlPtW+7OSed5vJty3oh84aXgHRwdGUHzL6cMSubRFBwI5tGUUoKZgJ77QYeyNgRWT4gCJRjOe52LVUOF6jYhJCS/YdiYDULnTiuFTkupHWVhyjTvExAFoPVa6/gSEGnCSATQlno/BTmdGmQUeBctkQq8B9l8yRBiV4PBFNbThUPEKAFkCzofX6JrVFOEo0vFwoW8bD2KYJ33qEuQEnT7cw5BevoFyzlGUV8p0VuJefkSCFXkwVoTMXHZlKLYEhn9Rofqzv6XTiiJNgsVobIL0BtDqEAcuvjSPfHkSiPpLo4REQBWjBGqD8s1ssEa5zz2o0CRYiwv7P+4RFBQTE4jDEmKvO7JJMqXypryHbdALMeJWoaC/rI1hBtJdMY4X/qeFk27ea0cZZaSJriFCaVoXcnphkJBg60/VHkCUOhAnxDuGiW0VHOuxRHABxuvXRiyIXm7YWKo5GZfVoSQuqCi6gPKgkCJnZwAmuKUSlG/4qj0BIkZZdoAwECg1kLRIFoMgkF5IiTtBWKxcDYfRpvExARHxYWmn5twjgSbkKCBCvZI+wKRkK51lZTLEPLbNQU0IZMRSi+HMFK0IiGdDdHLNh+tikkJNKFTPR0ruzoSErWV0ctgx2dPDVInIgASwEwMt+kIdEuQ4CanZ5SpCORl6ucm34+Ecd8sB6Bc9tOaeJ+IoIGKxdQpIRFBkpf19Ht3GgLlcuzupspRm2WaEmJ7p2cNUkkIXqkZS5TFrqA5gdq72YA+odlDpnjjt7MbopLQaGinXK7tAJsTyJOmrqUrCU3maQqjmiWqCK4BgXrxOU1ySZhzTI3Iy/UWNCbomjBNQ1Dzx9SSEJYmLCAigF8FwqKD3FJy7ITShoKT4FaCQF3O/j2hXp6bICIBWQmOncBvQzt+aIPAuJ/V90PBuMWr+AlYEhg3atoi5Iy7fq0RGHez+gTO/bKKwPiFBNkSYeKJTXoC4+5rWwTOjdHWCMsPQYsQ4m7bl06gVeIc5CTGbaN7wjyC4CbolSEwjruRIDXnQA0QCS79zugKEnwLBL7mW8t7wsIExgECVd+Ge0KdvOD2wyoQXEXgGxVd9uUTzD1hAdmKwDey9wnYAoFvZC8JgDk/ge+hQCsE0Qoh8D12GBD4Hgq0R+Ab2fkJpvyiOlq+Qc6UX8Rtg8A3yLmKUHAB4r808dowIJhiBQgMe00HR5dnH179U3na/Nv77+rv06OLg0Snvzj7dNXr9Y6Pe0MbjneO6Z2IaQ65PNnp9Xb6Ov5xQNgZvNPrXZ0dNbn6k1fbO9tDVQRt9jdv3tw+//XqbElLTn853xzRzg1hVOebJxd3Pv3B2eZmZ0zbQ8L4J53O5uvLuwF+/62zMa71W4SJDzc2Oi/u4JDDnzbWp+gWYdrH650XC67V0ctvZ+izVuVm1ucnMw5Yv17E59dPZmqt8+njnx8/dNZmH/LX6bzzX75fq9PjqNoj1l7WL9X14+Z6fzj7/Bdvv0mid7O8cfh1Ij16+2Yq4OmjhPp58vwHuw+T6t0E4fnWV0n1cHfUGQfdrQeJtdW9HbZvulvJdIPYuuXvP549rfRsoB8q7Q71XaXnUXt7e/Fnb6/b7caf7vcj6iMeDP39Pw/zzoMYn047AAAAAElFTkSuQmCC"/>
          <p:cNvSpPr>
            <a:spLocks noChangeAspect="1" noChangeArrowheads="1"/>
          </p:cNvSpPr>
          <p:nvPr/>
        </p:nvSpPr>
        <p:spPr bwMode="auto">
          <a:xfrm>
            <a:off x="155575" y="-2827338"/>
            <a:ext cx="28479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5130" name="Picture 10" descr="http://sweetclipart.com/multisite/sweetclipart/files/windmil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924944"/>
            <a:ext cx="1769716" cy="36637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矩形 55"/>
          <p:cNvSpPr/>
          <p:nvPr/>
        </p:nvSpPr>
        <p:spPr>
          <a:xfrm>
            <a:off x="1331640" y="3672408"/>
            <a:ext cx="2088232" cy="306896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99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49" name="矩形 48"/>
          <p:cNvSpPr/>
          <p:nvPr/>
        </p:nvSpPr>
        <p:spPr>
          <a:xfrm>
            <a:off x="6732240" y="477072"/>
            <a:ext cx="2088232" cy="306896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8" name="矩形 47"/>
          <p:cNvSpPr/>
          <p:nvPr/>
        </p:nvSpPr>
        <p:spPr>
          <a:xfrm>
            <a:off x="4572000" y="477072"/>
            <a:ext cx="2088232" cy="30689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矩形 43"/>
          <p:cNvSpPr/>
          <p:nvPr/>
        </p:nvSpPr>
        <p:spPr>
          <a:xfrm>
            <a:off x="2411760" y="477072"/>
            <a:ext cx="2088232" cy="306896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矩形 42"/>
          <p:cNvSpPr/>
          <p:nvPr/>
        </p:nvSpPr>
        <p:spPr>
          <a:xfrm>
            <a:off x="251520" y="477072"/>
            <a:ext cx="2088232" cy="306896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37" name="群組 36"/>
          <p:cNvGrpSpPr/>
          <p:nvPr/>
        </p:nvGrpSpPr>
        <p:grpSpPr>
          <a:xfrm>
            <a:off x="323528" y="692696"/>
            <a:ext cx="1980029" cy="2754707"/>
            <a:chOff x="467544" y="260248"/>
            <a:chExt cx="1980029" cy="2754707"/>
          </a:xfrm>
        </p:grpSpPr>
        <p:pic>
          <p:nvPicPr>
            <p:cNvPr id="5134" name="Picture 14" descr="https://s-media-cache-ak0.pinimg.com/236x/24/a3/cb/24a3cbd8bf6bf4fada770826cb68c9a7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11560" y="260248"/>
              <a:ext cx="1656184" cy="2329887"/>
            </a:xfrm>
            <a:prstGeom prst="rect">
              <a:avLst/>
            </a:prstGeom>
            <a:noFill/>
          </p:spPr>
        </p:pic>
        <p:sp>
          <p:nvSpPr>
            <p:cNvPr id="7" name="矩形 6"/>
            <p:cNvSpPr/>
            <p:nvPr/>
          </p:nvSpPr>
          <p:spPr>
            <a:xfrm>
              <a:off x="467544" y="2060848"/>
              <a:ext cx="1980029" cy="954107"/>
            </a:xfrm>
            <a:prstGeom prst="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zh-TW" sz="2800" dirty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風力</a:t>
              </a:r>
              <a:r>
                <a:rPr lang="zh-TW" altLang="zh-TW" sz="2800" dirty="0" smtClean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發電機</a:t>
              </a:r>
              <a:endParaRPr lang="en-US" altLang="zh-TW" sz="2800" dirty="0" smtClean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endParaRPr>
            </a:p>
            <a:p>
              <a:pPr algn="ctr"/>
              <a:r>
                <a:rPr lang="zh-TW" altLang="zh-TW" sz="2800" dirty="0" smtClean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製造商</a:t>
              </a:r>
              <a:endParaRPr lang="en-US" altLang="zh-TW" sz="2800" dirty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2" name="群組 31"/>
          <p:cNvGrpSpPr/>
          <p:nvPr/>
        </p:nvGrpSpPr>
        <p:grpSpPr>
          <a:xfrm>
            <a:off x="2411760" y="404664"/>
            <a:ext cx="2200465" cy="3305226"/>
            <a:chOff x="2483768" y="88848"/>
            <a:chExt cx="2200465" cy="3305226"/>
          </a:xfrm>
        </p:grpSpPr>
        <p:pic>
          <p:nvPicPr>
            <p:cNvPr id="5128" name="Picture 8" descr="http://www.doodlevids.biz/images/business-woman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83768" y="88848"/>
              <a:ext cx="2200465" cy="3305226"/>
            </a:xfrm>
            <a:prstGeom prst="rect">
              <a:avLst/>
            </a:prstGeom>
            <a:noFill/>
          </p:spPr>
        </p:pic>
        <p:sp>
          <p:nvSpPr>
            <p:cNvPr id="8" name="矩形 7"/>
            <p:cNvSpPr/>
            <p:nvPr/>
          </p:nvSpPr>
          <p:spPr>
            <a:xfrm>
              <a:off x="2523993" y="2177080"/>
              <a:ext cx="1980029" cy="52322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zh-TW" sz="2800" dirty="0" smtClean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環保署</a:t>
              </a:r>
              <a:r>
                <a:rPr lang="zh-TW" altLang="en-US" sz="2800" dirty="0" smtClean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人</a:t>
              </a:r>
              <a:r>
                <a:rPr lang="zh-TW" altLang="zh-TW" sz="2800" dirty="0" smtClean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員</a:t>
              </a:r>
              <a:endParaRPr lang="en-US" altLang="zh-TW" sz="2800" dirty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9" name="群組 38"/>
          <p:cNvGrpSpPr/>
          <p:nvPr/>
        </p:nvGrpSpPr>
        <p:grpSpPr>
          <a:xfrm>
            <a:off x="1475656" y="3717032"/>
            <a:ext cx="1891179" cy="2880320"/>
            <a:chOff x="4572000" y="2520280"/>
            <a:chExt cx="1891179" cy="2880320"/>
          </a:xfrm>
        </p:grpSpPr>
        <p:sp>
          <p:nvSpPr>
            <p:cNvPr id="11" name="矩形 10"/>
            <p:cNvSpPr/>
            <p:nvPr/>
          </p:nvSpPr>
          <p:spPr>
            <a:xfrm>
              <a:off x="5868144" y="2520280"/>
              <a:ext cx="595035" cy="2062103"/>
            </a:xfrm>
            <a:prstGeom prst="rect">
              <a:avLst/>
            </a:prstGeom>
            <a:ln>
              <a:solidFill>
                <a:srgbClr val="FF9900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zh-TW" sz="3200" dirty="0" smtClean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當</a:t>
              </a:r>
              <a:endParaRPr lang="en-US" altLang="zh-TW" sz="3200" dirty="0" smtClean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endParaRPr>
            </a:p>
            <a:p>
              <a:r>
                <a:rPr lang="zh-TW" altLang="zh-TW" sz="3200" dirty="0" smtClean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地</a:t>
              </a:r>
              <a:endParaRPr lang="en-US" altLang="zh-TW" sz="3200" dirty="0" smtClean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endParaRPr>
            </a:p>
            <a:p>
              <a:r>
                <a:rPr lang="zh-TW" altLang="zh-TW" sz="3200" dirty="0" smtClean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居</a:t>
              </a:r>
              <a:endParaRPr lang="en-US" altLang="zh-TW" sz="3200" dirty="0" smtClean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endParaRPr>
            </a:p>
            <a:p>
              <a:r>
                <a:rPr lang="zh-TW" altLang="zh-TW" sz="3200" dirty="0" smtClean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民</a:t>
              </a:r>
              <a:endParaRPr lang="zh-TW" altLang="en-US" sz="3200" dirty="0">
                <a:latin typeface="華康粗圓體" pitchFamily="49" charset="-120"/>
                <a:ea typeface="華康粗圓體" pitchFamily="49" charset="-120"/>
              </a:endParaRPr>
            </a:p>
          </p:txBody>
        </p:sp>
        <p:pic>
          <p:nvPicPr>
            <p:cNvPr id="5136" name="Picture 16" descr="http://www.1designshop.com/wp-content/uploads/2015/12/1dsp-20151230-business-00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0" y="2736304"/>
              <a:ext cx="1359334" cy="2664296"/>
            </a:xfrm>
            <a:prstGeom prst="rect">
              <a:avLst/>
            </a:prstGeom>
            <a:noFill/>
          </p:spPr>
        </p:pic>
      </p:grpSp>
      <p:grpSp>
        <p:nvGrpSpPr>
          <p:cNvPr id="40" name="群組 39"/>
          <p:cNvGrpSpPr/>
          <p:nvPr/>
        </p:nvGrpSpPr>
        <p:grpSpPr>
          <a:xfrm>
            <a:off x="4427984" y="4221088"/>
            <a:ext cx="4248472" cy="2160240"/>
            <a:chOff x="-540568" y="2780928"/>
            <a:chExt cx="4248472" cy="2160240"/>
          </a:xfrm>
        </p:grpSpPr>
        <p:pic>
          <p:nvPicPr>
            <p:cNvPr id="8202" name="Picture 10" descr="http://previews.123rf.com/images/iarada/iarada1201/iarada120100039/12365135-Cartoon-scientist-and-magnifying-glass-Contains-transparent-objects-used-for-shadows-drawing-Stock-Vector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40568" y="2924944"/>
              <a:ext cx="1108923" cy="1872208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標題 1"/>
            <p:cNvSpPr txBox="1">
              <a:spLocks/>
            </p:cNvSpPr>
            <p:nvPr/>
          </p:nvSpPr>
          <p:spPr>
            <a:xfrm>
              <a:off x="539552" y="2780928"/>
              <a:ext cx="3168352" cy="2160240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noAutofit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lang="zh-TW" altLang="en-US" sz="4400" b="1" kern="1200" dirty="0">
                  <a:solidFill>
                    <a:srgbClr val="800000"/>
                  </a:solidFill>
                  <a:latin typeface="Arial" pitchFamily="34" charset="0"/>
                  <a:ea typeface="微軟正黑體" pitchFamily="34" charset="-120"/>
                  <a:cs typeface="Arial" pitchFamily="34" charset="0"/>
                </a:defRPr>
              </a:lvl1pPr>
            </a:lstStyle>
            <a:p>
              <a:pPr algn="l"/>
              <a:r>
                <a:rPr lang="zh-TW" altLang="en-US" b="0" dirty="0" smtClean="0">
                  <a:solidFill>
                    <a:schemeClr val="accent6">
                      <a:lumMod val="75000"/>
                    </a:schemeClr>
                  </a:solidFill>
                  <a:latin typeface="華康粗圓體" pitchFamily="49" charset="-120"/>
                  <a:ea typeface="華康粗圓體" pitchFamily="49" charset="-120"/>
                </a:rPr>
                <a:t>瞧瞧看</a:t>
              </a:r>
              <a:r>
                <a:rPr lang="en-US" altLang="zh-TW" b="0" dirty="0" smtClean="0">
                  <a:solidFill>
                    <a:schemeClr val="accent6">
                      <a:lumMod val="75000"/>
                    </a:schemeClr>
                  </a:solidFill>
                  <a:latin typeface="華康粗圓體" pitchFamily="49" charset="-120"/>
                  <a:ea typeface="華康粗圓體" pitchFamily="49" charset="-120"/>
                </a:rPr>
                <a:t>!</a:t>
              </a:r>
            </a:p>
            <a:p>
              <a:pPr algn="l"/>
              <a:r>
                <a:rPr lang="zh-TW" altLang="en-US" b="0" dirty="0" smtClean="0">
                  <a:solidFill>
                    <a:schemeClr val="accent6">
                      <a:lumMod val="75000"/>
                    </a:schemeClr>
                  </a:solidFill>
                  <a:latin typeface="華康粗圓體" pitchFamily="49" charset="-120"/>
                  <a:ea typeface="華康粗圓體" pitchFamily="49" charset="-120"/>
                </a:rPr>
                <a:t>有哪些人</a:t>
              </a:r>
              <a:r>
                <a:rPr lang="zh-TW" altLang="en-US" b="0" dirty="0" smtClean="0">
                  <a:solidFill>
                    <a:schemeClr val="accent6">
                      <a:lumMod val="75000"/>
                    </a:schemeClr>
                  </a:solidFill>
                  <a:latin typeface="華康粗圓體" pitchFamily="49" charset="-120"/>
                  <a:ea typeface="華康粗圓體" pitchFamily="49" charset="-120"/>
                </a:rPr>
                <a:t>要參加</a:t>
              </a:r>
              <a:r>
                <a:rPr lang="zh-TW" altLang="en-US" b="0" dirty="0" smtClean="0">
                  <a:solidFill>
                    <a:schemeClr val="tx1"/>
                  </a:solidFill>
                  <a:latin typeface="華康粗圓體" pitchFamily="49" charset="-120"/>
                  <a:ea typeface="華康粗圓體" pitchFamily="49" charset="-120"/>
                </a:rPr>
                <a:t>公聽會</a:t>
              </a:r>
              <a:r>
                <a:rPr lang="en-US" altLang="zh-TW" b="0" dirty="0" smtClean="0">
                  <a:solidFill>
                    <a:schemeClr val="accent6">
                      <a:lumMod val="75000"/>
                    </a:schemeClr>
                  </a:solidFill>
                  <a:latin typeface="華康粗圓體" pitchFamily="49" charset="-120"/>
                  <a:ea typeface="華康粗圓體" pitchFamily="49" charset="-120"/>
                </a:rPr>
                <a:t>?</a:t>
              </a:r>
              <a:endParaRPr lang="zh-TW" altLang="en-US" b="0" dirty="0">
                <a:solidFill>
                  <a:schemeClr val="accent6">
                    <a:lumMod val="75000"/>
                  </a:schemeClr>
                </a:solidFill>
                <a:latin typeface="華康粗圓體" pitchFamily="49" charset="-120"/>
                <a:ea typeface="華康粗圓體" pitchFamily="49" charset="-120"/>
              </a:endParaRP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6516536" y="261048"/>
            <a:ext cx="2880000" cy="3600000"/>
            <a:chOff x="6372520" y="-171400"/>
            <a:chExt cx="2880000" cy="3600000"/>
          </a:xfrm>
        </p:grpSpPr>
        <p:pic>
          <p:nvPicPr>
            <p:cNvPr id="5130" name="Picture 10" descr="http://www.cloud-book.co.uk/wp-content/uploads/2013/07/Cartoon_Character-34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 flipH="1">
              <a:off x="6372520" y="-171400"/>
              <a:ext cx="2880000" cy="3600000"/>
            </a:xfrm>
            <a:prstGeom prst="rect">
              <a:avLst/>
            </a:prstGeom>
            <a:noFill/>
          </p:spPr>
        </p:pic>
        <p:sp>
          <p:nvSpPr>
            <p:cNvPr id="10" name="矩形 9"/>
            <p:cNvSpPr/>
            <p:nvPr/>
          </p:nvSpPr>
          <p:spPr>
            <a:xfrm>
              <a:off x="6767467" y="2060848"/>
              <a:ext cx="1620957" cy="954107"/>
            </a:xfrm>
            <a:prstGeom prst="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zh-TW" sz="2800" dirty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再生</a:t>
              </a:r>
              <a:r>
                <a:rPr lang="zh-TW" altLang="zh-TW" sz="2800" dirty="0" smtClean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能源</a:t>
              </a:r>
              <a:endParaRPr lang="en-US" altLang="zh-TW" sz="2800" dirty="0" smtClean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endParaRPr>
            </a:p>
            <a:p>
              <a:r>
                <a:rPr lang="zh-TW" altLang="zh-TW" sz="2800" dirty="0" smtClean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倡議</a:t>
              </a:r>
              <a:r>
                <a:rPr lang="zh-TW" altLang="zh-TW" sz="2800" dirty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團體</a:t>
              </a:r>
              <a:endParaRPr lang="en-US" altLang="zh-TW" sz="2800" dirty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" name="群組 41"/>
          <p:cNvGrpSpPr/>
          <p:nvPr/>
        </p:nvGrpSpPr>
        <p:grpSpPr>
          <a:xfrm>
            <a:off x="4823251" y="693096"/>
            <a:ext cx="1620957" cy="2754307"/>
            <a:chOff x="4679235" y="260648"/>
            <a:chExt cx="1620957" cy="2754307"/>
          </a:xfrm>
        </p:grpSpPr>
        <p:pic>
          <p:nvPicPr>
            <p:cNvPr id="5138" name="Picture 18" descr="https://www.cloud-book.co.uk/wp-content/uploads/2013/02/Cartoon_Businesswoman_38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932040" y="260648"/>
              <a:ext cx="1080120" cy="2689712"/>
            </a:xfrm>
            <a:prstGeom prst="rect">
              <a:avLst/>
            </a:prstGeom>
            <a:noFill/>
          </p:spPr>
        </p:pic>
        <p:sp>
          <p:nvSpPr>
            <p:cNvPr id="9" name="矩形 8"/>
            <p:cNvSpPr/>
            <p:nvPr/>
          </p:nvSpPr>
          <p:spPr>
            <a:xfrm>
              <a:off x="4679235" y="2060848"/>
              <a:ext cx="1620957" cy="954107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r>
                <a:rPr lang="zh-TW" altLang="zh-TW" sz="2800" dirty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自然</a:t>
              </a:r>
              <a:r>
                <a:rPr lang="zh-TW" altLang="zh-TW" sz="2800" dirty="0" smtClean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生態</a:t>
              </a:r>
              <a:endParaRPr lang="en-US" altLang="zh-TW" sz="2800" dirty="0" smtClean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endParaRPr>
            </a:p>
            <a:p>
              <a:r>
                <a:rPr lang="zh-TW" altLang="zh-TW" sz="2800" dirty="0" smtClean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保護</a:t>
              </a:r>
              <a:r>
                <a:rPr lang="zh-TW" altLang="zh-TW" sz="2800" dirty="0">
                  <a:latin typeface="華康粗圓體" pitchFamily="49" charset="-120"/>
                  <a:ea typeface="華康粗圓體" pitchFamily="49" charset="-120"/>
                  <a:cs typeface="Times New Roman" panose="02020603050405020304" pitchFamily="18" charset="0"/>
                </a:rPr>
                <a:t>團體</a:t>
              </a:r>
              <a:endParaRPr lang="en-US" altLang="zh-TW" sz="2800" dirty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324122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1046981" y="18010"/>
            <a:ext cx="7413451" cy="6003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標題 1"/>
          <p:cNvSpPr txBox="1">
            <a:spLocks/>
          </p:cNvSpPr>
          <p:nvPr/>
        </p:nvSpPr>
        <p:spPr>
          <a:xfrm>
            <a:off x="2735288" y="5589240"/>
            <a:ext cx="6408712" cy="2376264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ct val="0"/>
              </a:spcBef>
              <a:defRPr/>
            </a:pPr>
            <a:r>
              <a:rPr lang="zh-TW" altLang="en-US" sz="3200" b="1" dirty="0" smtClean="0">
                <a:solidFill>
                  <a:schemeClr val="accent5"/>
                </a:solidFill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 </a:t>
            </a:r>
            <a:endParaRPr lang="zh-TW" altLang="en-US" sz="3200" b="1" dirty="0" smtClean="0">
              <a:solidFill>
                <a:schemeClr val="accent5"/>
              </a:solidFill>
              <a:latin typeface="華康粗圓體" pitchFamily="49" charset="-120"/>
              <a:ea typeface="華康粗圓體" pitchFamily="49" charset="-120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zh-TW" altLang="en-US" sz="3200" b="1" dirty="0" smtClean="0">
                <a:solidFill>
                  <a:schemeClr val="accent5"/>
                </a:solidFill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聽完各方意見後</a:t>
            </a:r>
            <a:r>
              <a:rPr lang="zh-TW" altLang="en-US" sz="3200" b="1" dirty="0" smtClean="0">
                <a:solidFill>
                  <a:schemeClr val="accent5"/>
                </a:solidFill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，我</a:t>
            </a:r>
            <a:r>
              <a:rPr lang="zh-TW" altLang="en-US" sz="3200" b="1" dirty="0" smtClean="0">
                <a:solidFill>
                  <a:schemeClr val="accent5"/>
                </a:solidFill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的看法</a:t>
            </a:r>
            <a:r>
              <a:rPr lang="zh-TW" altLang="en-US" sz="3200" b="1" dirty="0" smtClean="0">
                <a:solidFill>
                  <a:schemeClr val="accent5"/>
                </a:solidFill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是</a:t>
            </a:r>
            <a:r>
              <a:rPr lang="en-US" altLang="zh-TW" sz="3200" b="1" dirty="0" smtClean="0">
                <a:solidFill>
                  <a:schemeClr val="accent5"/>
                </a:solidFill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?</a:t>
            </a:r>
            <a:r>
              <a:rPr lang="zh-TW" altLang="en-US" sz="3200" b="1" dirty="0" smtClean="0">
                <a:solidFill>
                  <a:schemeClr val="accent5"/>
                </a:solidFill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 </a:t>
            </a:r>
            <a:endParaRPr lang="zh-TW" altLang="en-US" sz="3200" b="1" dirty="0" smtClean="0">
              <a:solidFill>
                <a:schemeClr val="accent5"/>
              </a:solidFill>
              <a:latin typeface="華康粗圓體" pitchFamily="49" charset="-120"/>
              <a:ea typeface="華康粗圓體" pitchFamily="49" charset="-120"/>
              <a:cs typeface="Arial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zh-TW" altLang="en-US" sz="3200" b="1" dirty="0" smtClean="0">
                <a:solidFill>
                  <a:schemeClr val="accent5"/>
                </a:solidFill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	</a:t>
            </a:r>
          </a:p>
          <a:p>
            <a:pPr>
              <a:spcBef>
                <a:spcPct val="0"/>
              </a:spcBef>
              <a:defRPr/>
            </a:pPr>
            <a:endParaRPr kumimoji="0" lang="en-US" altLang="zh-TW" sz="3200" b="1" i="0" u="none" strike="noStrike" kern="1200" cap="none" spc="0" normalizeH="0" baseline="0" noProof="0" dirty="0" smtClean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華康粗圓體" pitchFamily="49" charset="-120"/>
              <a:ea typeface="華康粗圓體" pitchFamily="49" charset="-12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132856"/>
            <a:ext cx="5616624" cy="382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橢圓形圖說文字 2"/>
          <p:cNvSpPr/>
          <p:nvPr/>
        </p:nvSpPr>
        <p:spPr>
          <a:xfrm>
            <a:off x="1259632" y="260648"/>
            <a:ext cx="6120680" cy="1944216"/>
          </a:xfrm>
          <a:prstGeom prst="wedgeEllipseCallout">
            <a:avLst>
              <a:gd name="adj1" fmla="val -32454"/>
              <a:gd name="adj2" fmla="val 63715"/>
            </a:avLst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1187624" y="548680"/>
            <a:ext cx="5511800" cy="1362075"/>
          </a:xfrm>
        </p:spPr>
        <p:txBody>
          <a:bodyPr>
            <a:normAutofit fontScale="90000"/>
          </a:bodyPr>
          <a:lstStyle/>
          <a:p>
            <a:r>
              <a:rPr lang="zh-TW" altLang="zh-TW" dirty="0" smtClean="0">
                <a:solidFill>
                  <a:schemeClr val="tx2">
                    <a:lumMod val="75000"/>
                  </a:schemeClr>
                </a:solidFill>
              </a:rPr>
              <a:t>想知道</a:t>
            </a:r>
            <a:r>
              <a:rPr lang="zh-TW" altLang="en-US" dirty="0" smtClean="0">
                <a:solidFill>
                  <a:schemeClr val="tx2">
                    <a:lumMod val="75000"/>
                  </a:schemeClr>
                </a:solidFill>
              </a:rPr>
              <a:t>更多</a:t>
            </a:r>
            <a: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altLang="zh-TW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zh-TW" altLang="zh-TW" dirty="0" smtClean="0">
                <a:solidFill>
                  <a:schemeClr val="accent6">
                    <a:lumMod val="75000"/>
                  </a:schemeClr>
                </a:solidFill>
              </a:rPr>
              <a:t>源源不絕的</a:t>
            </a:r>
            <a:r>
              <a:rPr lang="zh-TW" altLang="en-US" dirty="0">
                <a:solidFill>
                  <a:schemeClr val="accent6">
                    <a:lumMod val="75000"/>
                  </a:schemeClr>
                </a:solidFill>
              </a:rPr>
              <a:t>知識</a:t>
            </a:r>
            <a:r>
              <a:rPr lang="zh-TW" altLang="zh-TW" dirty="0" smtClean="0">
                <a:solidFill>
                  <a:schemeClr val="tx2">
                    <a:lumMod val="75000"/>
                  </a:schemeClr>
                </a:solidFill>
              </a:rPr>
              <a:t>嗎</a:t>
            </a:r>
            <a:r>
              <a:rPr lang="zh-TW" altLang="zh-TW" dirty="0">
                <a:solidFill>
                  <a:schemeClr val="tx2">
                    <a:lumMod val="75000"/>
                  </a:schemeClr>
                </a:solidFill>
              </a:rPr>
              <a:t>？</a:t>
            </a:r>
            <a:endParaRPr lang="zh-TW" alt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圖片 3" descr="20120423吉祥物-拉比La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31640" y="2132856"/>
            <a:ext cx="933902" cy="1209157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26947"/>
          <a:stretch>
            <a:fillRect/>
          </a:stretch>
        </p:blipFill>
        <p:spPr bwMode="auto">
          <a:xfrm>
            <a:off x="7236296" y="2924944"/>
            <a:ext cx="5768481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933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0516"/>
            <a:ext cx="7704856" cy="6773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矩形 2"/>
          <p:cNvSpPr/>
          <p:nvPr/>
        </p:nvSpPr>
        <p:spPr>
          <a:xfrm>
            <a:off x="2339752" y="3645024"/>
            <a:ext cx="4464496" cy="1938992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如果要蒐集更多資料，除了可以上網查詢，還可以到</a:t>
            </a:r>
            <a:r>
              <a:rPr lang="zh-TW" altLang="zh-TW" sz="2400" dirty="0">
                <a:solidFill>
                  <a:srgbClr val="3333CC"/>
                </a:solidFill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校內的圖書室</a:t>
            </a:r>
            <a:r>
              <a:rPr lang="zh-TW" altLang="zh-TW" sz="2400" dirty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、</a:t>
            </a:r>
            <a:r>
              <a:rPr lang="zh-TW" altLang="zh-TW" sz="2400" dirty="0">
                <a:solidFill>
                  <a:srgbClr val="3333CC"/>
                </a:solidFill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公共</a:t>
            </a:r>
            <a:r>
              <a:rPr lang="zh-TW" altLang="zh-TW" sz="2400" dirty="0" smtClean="0">
                <a:solidFill>
                  <a:srgbClr val="3333CC"/>
                </a:solidFill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圖書館</a:t>
            </a:r>
            <a:r>
              <a:rPr lang="zh-TW" altLang="zh-TW" sz="2400" dirty="0" smtClean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以及</a:t>
            </a:r>
            <a:r>
              <a:rPr lang="zh-TW" altLang="zh-TW" sz="2400" dirty="0">
                <a:solidFill>
                  <a:schemeClr val="accent6">
                    <a:lumMod val="75000"/>
                  </a:schemeClr>
                </a:solidFill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圖書館的數位資源網站</a:t>
            </a:r>
            <a:r>
              <a:rPr lang="zh-TW" altLang="zh-TW" sz="2400" dirty="0" smtClean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查詢更</a:t>
            </a:r>
            <a:r>
              <a:rPr lang="zh-TW" altLang="zh-TW" sz="2400" dirty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多的圖書或科學</a:t>
            </a:r>
            <a:r>
              <a:rPr lang="zh-TW" altLang="zh-TW" sz="2400" dirty="0" smtClean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雜誌、報紙資料</a:t>
            </a:r>
            <a:r>
              <a:rPr lang="zh-TW" altLang="zh-TW" sz="2400" dirty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喔！</a:t>
            </a:r>
            <a:endParaRPr lang="zh-TW" altLang="en-US" sz="2400" dirty="0"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616024" y="2570981"/>
            <a:ext cx="7772400" cy="136207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資料蒐集我最行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華康粗圓體" pitchFamily="49" charset="-120"/>
              <a:ea typeface="華康粗圓體" pitchFamily="49" charset="-120"/>
              <a:cs typeface="Arial" pitchFamily="34" charset="0"/>
            </a:endParaRPr>
          </a:p>
        </p:txBody>
      </p:sp>
      <p:pic>
        <p:nvPicPr>
          <p:cNvPr id="5" name="Picture 2" descr="公共圖書館數位資源入口網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77152"/>
            <a:ext cx="1849232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電子書服務平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224"/>
            <a:ext cx="1846152" cy="72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pertheast.library.on.ca/Images/cartton%20kids%20sit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1846800" cy="13399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圖片 7" descr="20120423吉祥物-拉比Lapi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4581128"/>
            <a:ext cx="933902" cy="12091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群組 22"/>
          <p:cNvGrpSpPr/>
          <p:nvPr/>
        </p:nvGrpSpPr>
        <p:grpSpPr>
          <a:xfrm>
            <a:off x="3491880" y="2852936"/>
            <a:ext cx="2592088" cy="1727992"/>
            <a:chOff x="3419872" y="2996952"/>
            <a:chExt cx="2592088" cy="1727992"/>
          </a:xfrm>
        </p:grpSpPr>
        <p:pic>
          <p:nvPicPr>
            <p:cNvPr id="12310" name="Picture 22" descr="http://www.ttrinity.jp/_img/product/1/1950/293447/design_img_f_293447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19872" y="2996952"/>
              <a:ext cx="1295944" cy="1295944"/>
            </a:xfrm>
            <a:prstGeom prst="rect">
              <a:avLst/>
            </a:prstGeom>
            <a:noFill/>
          </p:spPr>
        </p:pic>
        <p:pic>
          <p:nvPicPr>
            <p:cNvPr id="22" name="Picture 22" descr="http://www.ttrinity.jp/_img/product/1/1950/293447/design_img_f_293447_s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6016" y="3429000"/>
              <a:ext cx="1295944" cy="1295944"/>
            </a:xfrm>
            <a:prstGeom prst="rect">
              <a:avLst/>
            </a:prstGeom>
            <a:noFill/>
          </p:spPr>
        </p:pic>
      </p:grpSp>
      <p:pic>
        <p:nvPicPr>
          <p:cNvPr id="4098" name="Picture 2" descr="http://www.androidcentral.com/sites/androidcentral.com/files/styles/large/public/topic_images/2014/Cell-Phone-Plans-topic-page-graphic.png?itok=QMawtS_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67" y="2093127"/>
            <a:ext cx="2173795" cy="21710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pnglogo.com/wp-content/uploads/2015/09/Tv-PNG-0072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111">
            <a:off x="7196975" y="972319"/>
            <a:ext cx="1654965" cy="1186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843808" y="2420888"/>
            <a:ext cx="3857652" cy="331236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zh-TW" altLang="zh-TW" sz="4400" dirty="0"/>
              <a:t>你</a:t>
            </a:r>
            <a:r>
              <a:rPr lang="zh-TW" altLang="zh-TW" sz="4400" dirty="0" smtClean="0"/>
              <a:t>知道</a:t>
            </a:r>
            <a:r>
              <a:rPr lang="en-US" altLang="zh-TW" sz="4400" dirty="0" smtClean="0"/>
              <a:t/>
            </a:r>
            <a:br>
              <a:rPr lang="en-US" altLang="zh-TW" sz="4400" dirty="0" smtClean="0"/>
            </a:br>
            <a:r>
              <a:rPr lang="zh-TW" altLang="zh-TW" sz="8000" b="1" dirty="0" smtClean="0">
                <a:solidFill>
                  <a:srgbClr val="FF0000"/>
                </a:solidFill>
              </a:rPr>
              <a:t>電</a:t>
            </a:r>
            <a:r>
              <a:rPr lang="en-US" altLang="zh-TW" sz="8000" dirty="0" smtClean="0">
                <a:solidFill>
                  <a:srgbClr val="FF0000"/>
                </a:solidFill>
              </a:rPr>
              <a:t/>
            </a:r>
            <a:br>
              <a:rPr lang="en-US" altLang="zh-TW" sz="8000" dirty="0" smtClean="0">
                <a:solidFill>
                  <a:srgbClr val="FF0000"/>
                </a:solidFill>
              </a:rPr>
            </a:br>
            <a:r>
              <a:rPr lang="zh-TW" altLang="zh-TW" sz="4400" dirty="0" smtClean="0">
                <a:solidFill>
                  <a:srgbClr val="FF0000"/>
                </a:solidFill>
              </a:rPr>
              <a:t>是從哪裡</a:t>
            </a:r>
            <a:r>
              <a:rPr lang="en-US" altLang="zh-TW" sz="4400" dirty="0" smtClean="0">
                <a:solidFill>
                  <a:srgbClr val="FF0000"/>
                </a:solidFill>
              </a:rPr>
              <a:t/>
            </a:r>
            <a:br>
              <a:rPr lang="en-US" altLang="zh-TW" sz="4400" dirty="0" smtClean="0">
                <a:solidFill>
                  <a:srgbClr val="FF0000"/>
                </a:solidFill>
              </a:rPr>
            </a:br>
            <a:r>
              <a:rPr lang="zh-TW" altLang="zh-TW" sz="4400" dirty="0" smtClean="0">
                <a:solidFill>
                  <a:srgbClr val="FF0000"/>
                </a:solidFill>
              </a:rPr>
              <a:t>來的</a:t>
            </a:r>
            <a:r>
              <a:rPr lang="zh-TW" altLang="en-US" sz="4400" dirty="0" smtClean="0">
                <a:solidFill>
                  <a:srgbClr val="FF0000"/>
                </a:solidFill>
              </a:rPr>
              <a:t>嗎</a:t>
            </a:r>
            <a:r>
              <a:rPr lang="en-US" altLang="zh-TW" sz="4400" dirty="0" smtClean="0">
                <a:solidFill>
                  <a:srgbClr val="FF0000"/>
                </a:solidFill>
              </a:rPr>
              <a:t>?</a:t>
            </a:r>
            <a:endParaRPr lang="en-US" altLang="zh-TW" sz="4400" dirty="0" smtClean="0"/>
          </a:p>
          <a:p>
            <a:pPr marL="0" indent="0" algn="ctr">
              <a:buNone/>
            </a:pPr>
            <a:endParaRPr lang="zh-TW" altLang="en-US" dirty="0"/>
          </a:p>
        </p:txBody>
      </p:sp>
      <p:pic>
        <p:nvPicPr>
          <p:cNvPr id="4104" name="Picture 8" descr="http://sb-mitra.com/wp-content/uploads/2013/02/slide_6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0"/>
            <a:ext cx="3633014" cy="2536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www.ph.all.biz/img/ph/catalog/1125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93109">
            <a:off x="388502" y="4445310"/>
            <a:ext cx="1664724" cy="22196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pngimg.com/cache/cache_large/aa54ec7128cd8334fa718ebfe20b5cfc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66486">
            <a:off x="5948463" y="4148618"/>
            <a:ext cx="2256185" cy="225618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pngimg.com/upload/video_camera_PNG789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737" y="2568724"/>
            <a:ext cx="1720552" cy="17205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://www.cameratrace.com/images/camera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28" y="361873"/>
            <a:ext cx="1608113" cy="144730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6" name="Picture 20" descr="http://pngimg.com/upload/web_camera_PNG7989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8208" y="5098262"/>
            <a:ext cx="1536105" cy="15361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 descr="http://www.clker.com/cliparts/b/9/N/e/f/M/lightning-bolt.svg"/>
          <p:cNvSpPr>
            <a:spLocks noChangeAspect="1" noChangeArrowheads="1"/>
          </p:cNvSpPr>
          <p:nvPr/>
        </p:nvSpPr>
        <p:spPr bwMode="auto">
          <a:xfrm>
            <a:off x="155575" y="-2827338"/>
            <a:ext cx="58959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292" name="AutoShape 4" descr="http://www.clker.com/cliparts/b/9/N/e/f/M/lightning-bolt.svg"/>
          <p:cNvSpPr>
            <a:spLocks noChangeAspect="1" noChangeArrowheads="1"/>
          </p:cNvSpPr>
          <p:nvPr/>
        </p:nvSpPr>
        <p:spPr bwMode="auto">
          <a:xfrm>
            <a:off x="155575" y="-2827338"/>
            <a:ext cx="58959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294" name="AutoShape 6" descr="http://www.clker.com/cliparts/b/9/N/e/f/M/lightning-bolt.svg"/>
          <p:cNvSpPr>
            <a:spLocks noChangeAspect="1" noChangeArrowheads="1"/>
          </p:cNvSpPr>
          <p:nvPr/>
        </p:nvSpPr>
        <p:spPr bwMode="auto">
          <a:xfrm>
            <a:off x="155575" y="-2827338"/>
            <a:ext cx="58959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296" name="AutoShape 8" descr="http://www.clker.com/cliparts/b/9/N/e/f/M/lightning-bolt.svg"/>
          <p:cNvSpPr>
            <a:spLocks noChangeAspect="1" noChangeArrowheads="1"/>
          </p:cNvSpPr>
          <p:nvPr/>
        </p:nvSpPr>
        <p:spPr bwMode="auto">
          <a:xfrm>
            <a:off x="155575" y="-2827338"/>
            <a:ext cx="58959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300" name="AutoShape 12" descr="http://www.clker.com/cliparts/5/Q/D/T/J/W/storm-lightning-bolt.svg"/>
          <p:cNvSpPr>
            <a:spLocks noChangeAspect="1" noChangeArrowheads="1"/>
          </p:cNvSpPr>
          <p:nvPr/>
        </p:nvSpPr>
        <p:spPr bwMode="auto">
          <a:xfrm>
            <a:off x="155575" y="-2827338"/>
            <a:ext cx="58959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302" name="AutoShape 14" descr="http://www.clker.com/cliparts/5/Q/D/T/J/W/storm-lightning-bolt.svg"/>
          <p:cNvSpPr>
            <a:spLocks noChangeAspect="1" noChangeArrowheads="1"/>
          </p:cNvSpPr>
          <p:nvPr/>
        </p:nvSpPr>
        <p:spPr bwMode="auto">
          <a:xfrm>
            <a:off x="155575" y="-2827338"/>
            <a:ext cx="58959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304" name="AutoShape 16" descr="http://www.clker.com/cliparts/5/Q/D/T/J/W/storm-lightning-bolt.svg"/>
          <p:cNvSpPr>
            <a:spLocks noChangeAspect="1" noChangeArrowheads="1"/>
          </p:cNvSpPr>
          <p:nvPr/>
        </p:nvSpPr>
        <p:spPr bwMode="auto">
          <a:xfrm>
            <a:off x="155575" y="-2827338"/>
            <a:ext cx="58959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306" name="AutoShape 18" descr="http://www.clker.com/cliparts/5/Q/D/T/J/W/storm-lightning-bolt.svg"/>
          <p:cNvSpPr>
            <a:spLocks noChangeAspect="1" noChangeArrowheads="1"/>
          </p:cNvSpPr>
          <p:nvPr/>
        </p:nvSpPr>
        <p:spPr bwMode="auto">
          <a:xfrm>
            <a:off x="155575" y="-2827338"/>
            <a:ext cx="58959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2308" name="AutoShape 20" descr="http://www.clker.com/cliparts/5/Q/D/T/J/W/storm-lightning-bolt.svg"/>
          <p:cNvSpPr>
            <a:spLocks noChangeAspect="1" noChangeArrowheads="1"/>
          </p:cNvSpPr>
          <p:nvPr/>
        </p:nvSpPr>
        <p:spPr bwMode="auto">
          <a:xfrm>
            <a:off x="155575" y="-2827338"/>
            <a:ext cx="5895975" cy="58959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="" xmlns:p14="http://schemas.microsoft.com/office/powerpoint/2010/main" val="355482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://pic.eslite.com/Upload/Product/201303/m/634994515997905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3986"/>
            <a:ext cx="6491662" cy="65440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51178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www.iconpng.com/png/weathers-sign/win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188640"/>
            <a:ext cx="4876800" cy="4876801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14348" y="2857496"/>
            <a:ext cx="7602068" cy="714380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一座                              的誕生</a:t>
            </a:r>
            <a:endParaRPr lang="zh-TW" altLang="en-US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0528" y="1844824"/>
            <a:ext cx="5256584" cy="1989116"/>
          </a:xfrm>
          <a:prstGeom prst="rect">
            <a:avLst/>
          </a:prstGeom>
        </p:spPr>
      </p:pic>
      <p:pic>
        <p:nvPicPr>
          <p:cNvPr id="1026" name="Picture 2" descr="http://genesisfreight.com.ph/images/Map_pin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5691"/>
            <a:ext cx="737859" cy="980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矩形 3"/>
          <p:cNvSpPr/>
          <p:nvPr/>
        </p:nvSpPr>
        <p:spPr>
          <a:xfrm>
            <a:off x="4788024" y="763199"/>
            <a:ext cx="26981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丹麥，薩</a:t>
            </a:r>
            <a:r>
              <a:rPr lang="zh-TW" altLang="en-US" sz="2800" dirty="0">
                <a:latin typeface="華康粗圓體" pitchFamily="49" charset="-120"/>
                <a:ea typeface="華康粗圓體" pitchFamily="49" charset="-120"/>
              </a:rPr>
              <a:t>姆索島</a:t>
            </a:r>
          </a:p>
        </p:txBody>
      </p:sp>
      <p:sp>
        <p:nvSpPr>
          <p:cNvPr id="5" name="矩形 4"/>
          <p:cNvSpPr/>
          <p:nvPr/>
        </p:nvSpPr>
        <p:spPr>
          <a:xfrm>
            <a:off x="3718646" y="4149080"/>
            <a:ext cx="502981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400" dirty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有一位科學家發現，這座神奇的風之島，只要一颳起強風，就能產生許多電力。他想，</a:t>
            </a:r>
            <a:r>
              <a:rPr lang="zh-TW" altLang="zh-TW" sz="2400" dirty="0">
                <a:solidFill>
                  <a:srgbClr val="3333CC"/>
                </a:solidFill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風</a:t>
            </a:r>
            <a:r>
              <a:rPr lang="zh-TW" altLang="zh-TW" sz="2400" dirty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可以產生電力，那利用</a:t>
            </a:r>
            <a:r>
              <a:rPr lang="zh-TW" altLang="zh-TW" sz="2400" dirty="0">
                <a:solidFill>
                  <a:srgbClr val="FF9900"/>
                </a:solidFill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太陽</a:t>
            </a:r>
            <a:r>
              <a:rPr lang="zh-TW" altLang="zh-TW" sz="2400" dirty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或者</a:t>
            </a:r>
            <a:r>
              <a:rPr lang="zh-TW" altLang="zh-TW" sz="2400" dirty="0">
                <a:solidFill>
                  <a:srgbClr val="00B050"/>
                </a:solidFill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農作物</a:t>
            </a:r>
            <a:r>
              <a:rPr lang="zh-TW" altLang="zh-TW" sz="2400" dirty="0">
                <a:latin typeface="華康粗圓體" pitchFamily="49" charset="-120"/>
                <a:ea typeface="華康粗圓體" pitchFamily="49" charset="-120"/>
                <a:cs typeface="Times New Roman" panose="02020603050405020304" pitchFamily="18" charset="0"/>
              </a:rPr>
              <a:t>也可以發電嗎？他決定試試看</a:t>
            </a:r>
            <a:r>
              <a:rPr lang="en-US" altLang="zh-TW" sz="2400" dirty="0" smtClean="0">
                <a:latin typeface="華康粗圓體" pitchFamily="49" charset="-120"/>
                <a:ea typeface="華康粗圓體" pitchFamily="49" charset="-120"/>
              </a:rPr>
              <a:t>……</a:t>
            </a:r>
          </a:p>
        </p:txBody>
      </p:sp>
      <p:sp>
        <p:nvSpPr>
          <p:cNvPr id="8" name="內容版面配置區 2"/>
          <p:cNvSpPr txBox="1">
            <a:spLocks/>
          </p:cNvSpPr>
          <p:nvPr/>
        </p:nvSpPr>
        <p:spPr>
          <a:xfrm>
            <a:off x="755576" y="836712"/>
            <a:ext cx="3071812" cy="714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粗圓體" pitchFamily="49" charset="-120"/>
                <a:ea typeface="華康粗圓體" pitchFamily="49" charset="-120"/>
              </a:rPr>
              <a:t>這是一個發生在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粗圓體" pitchFamily="49" charset="-120"/>
                <a:ea typeface="華康粗圓體" pitchFamily="49" charset="-120"/>
              </a:rPr>
              <a:t/>
            </a:r>
            <a:b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粗圓體" pitchFamily="49" charset="-120"/>
                <a:ea typeface="華康粗圓體" pitchFamily="49" charset="-120"/>
              </a:rPr>
            </a:br>
            <a:r>
              <a:rPr kumimoji="0" lang="zh-TW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粗圓體" pitchFamily="49" charset="-120"/>
                <a:ea typeface="華康粗圓體" pitchFamily="49" charset="-120"/>
              </a:rPr>
              <a:t>丹麥的真實故事</a:t>
            </a:r>
            <a:r>
              <a:rPr kumimoji="0" lang="en-US" altLang="zh-TW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華康粗圓體" pitchFamily="49" charset="-120"/>
                <a:ea typeface="華康粗圓體" pitchFamily="49" charset="-120"/>
              </a:rPr>
              <a:t>…</a:t>
            </a:r>
            <a:endParaRPr kumimoji="0" lang="zh-TW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華康粗圓體" pitchFamily="49" charset="-120"/>
              <a:ea typeface="華康粗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TW" altLang="en-US" dirty="0" smtClean="0">
                <a:solidFill>
                  <a:srgbClr val="800000"/>
                </a:solidFill>
              </a:rPr>
              <a:t>能源大閱兵</a:t>
            </a:r>
            <a:endParaRPr lang="zh-TW" altLang="en-US" dirty="0">
              <a:solidFill>
                <a:srgbClr val="800000"/>
              </a:solidFill>
            </a:endParaRPr>
          </a:p>
        </p:txBody>
      </p:sp>
      <p:graphicFrame>
        <p:nvGraphicFramePr>
          <p:cNvPr id="6" name="資料庫圖表 5"/>
          <p:cNvGraphicFramePr/>
          <p:nvPr/>
        </p:nvGraphicFramePr>
        <p:xfrm>
          <a:off x="1524000" y="1397000"/>
          <a:ext cx="6096000" cy="3472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矩形 6"/>
          <p:cNvSpPr/>
          <p:nvPr/>
        </p:nvSpPr>
        <p:spPr>
          <a:xfrm>
            <a:off x="1403648" y="5013176"/>
            <a:ext cx="3528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風力、水力、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pPr lvl="1"/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太陽能、生質能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5004048" y="5013176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石油、煤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  <a:p>
            <a:pPr lvl="1"/>
            <a:r>
              <a:rPr lang="zh-TW" altLang="en-US" sz="2800" dirty="0" smtClean="0">
                <a:latin typeface="華康粗圓體" pitchFamily="49" charset="-120"/>
                <a:ea typeface="華康粗圓體" pitchFamily="49" charset="-120"/>
              </a:rPr>
              <a:t>天然氣</a:t>
            </a:r>
            <a:endParaRPr lang="en-US" altLang="zh-TW" sz="2800" dirty="0" smtClean="0"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11266" name="Picture 2" descr="http://cliparts.co/cliparts/dc9/KqA/dc9KqA5qi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80023" y="1340768"/>
            <a:ext cx="1487921" cy="1070646"/>
          </a:xfrm>
          <a:prstGeom prst="rect">
            <a:avLst/>
          </a:prstGeom>
          <a:noFill/>
        </p:spPr>
      </p:pic>
      <p:pic>
        <p:nvPicPr>
          <p:cNvPr id="11268" name="Picture 4" descr="http://www.clker.com/cliparts/e/i/I/X/R/U/water-droplet-hi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1844824"/>
            <a:ext cx="720080" cy="1012507"/>
          </a:xfrm>
          <a:prstGeom prst="rect">
            <a:avLst/>
          </a:prstGeom>
          <a:noFill/>
        </p:spPr>
      </p:pic>
      <p:pic>
        <p:nvPicPr>
          <p:cNvPr id="11270" name="Picture 6" descr="http://www.pd4pic.com/images/water-beach-cartoon-border-ocean-automatic-wave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5639320"/>
            <a:ext cx="2924175" cy="1462088"/>
          </a:xfrm>
          <a:prstGeom prst="rect">
            <a:avLst/>
          </a:prstGeom>
          <a:noFill/>
        </p:spPr>
      </p:pic>
      <p:pic>
        <p:nvPicPr>
          <p:cNvPr id="11272" name="Picture 8" descr="http://cliparts.co/cliparts/kT8/oyn/kT8oynnLc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8" y="1700808"/>
            <a:ext cx="1368152" cy="1311145"/>
          </a:xfrm>
          <a:prstGeom prst="rect">
            <a:avLst/>
          </a:prstGeom>
          <a:noFill/>
        </p:spPr>
      </p:pic>
      <p:pic>
        <p:nvPicPr>
          <p:cNvPr id="11274" name="Picture 10" descr="http://www.pd4pic.com/images/plants-sun-flower-flowers-cartoon-border-fre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187624" y="1340768"/>
            <a:ext cx="838443" cy="1656184"/>
          </a:xfrm>
          <a:prstGeom prst="rect">
            <a:avLst/>
          </a:prstGeom>
          <a:noFill/>
        </p:spPr>
      </p:pic>
      <p:pic>
        <p:nvPicPr>
          <p:cNvPr id="11276" name="Picture 12" descr="http://www.hellokutchis.com/products/oil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4365104"/>
            <a:ext cx="1807988" cy="2204864"/>
          </a:xfrm>
          <a:prstGeom prst="rect">
            <a:avLst/>
          </a:prstGeom>
          <a:noFill/>
        </p:spPr>
      </p:pic>
      <p:pic>
        <p:nvPicPr>
          <p:cNvPr id="11278" name="Picture 14" descr="http://www.clker.com/cliparts/l/R/d/8/S/x/coal-hi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68144" y="1124744"/>
            <a:ext cx="2376264" cy="20079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Wind Turbines"/>
          <p:cNvPicPr>
            <a:picLocks noChangeAspect="1" noChangeArrowheads="1"/>
          </p:cNvPicPr>
          <p:nvPr/>
        </p:nvPicPr>
        <p:blipFill>
          <a:blip r:embed="rId2" cstate="print"/>
          <a:srcRect l="16095"/>
          <a:stretch>
            <a:fillRect/>
          </a:stretch>
        </p:blipFill>
        <p:spPr bwMode="auto">
          <a:xfrm>
            <a:off x="0" y="-6085"/>
            <a:ext cx="4572000" cy="6864085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風力發電</a:t>
            </a:r>
            <a:r>
              <a:rPr lang="zh-TW" altLang="en-US" dirty="0"/>
              <a:t>的</a:t>
            </a:r>
            <a:r>
              <a:rPr lang="zh-TW" altLang="en-US" dirty="0" smtClean="0">
                <a:solidFill>
                  <a:srgbClr val="FF0000"/>
                </a:solidFill>
              </a:rPr>
              <a:t>優點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="" xmlns:p14="http://schemas.microsoft.com/office/powerpoint/2010/main" val="463543031"/>
              </p:ext>
            </p:extLst>
          </p:nvPr>
        </p:nvGraphicFramePr>
        <p:xfrm>
          <a:off x="1083455" y="1412776"/>
          <a:ext cx="6977090" cy="4784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403524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風力發電的</a:t>
            </a:r>
            <a:r>
              <a:rPr lang="zh-TW" altLang="en-US" dirty="0" smtClean="0">
                <a:solidFill>
                  <a:srgbClr val="7030A0"/>
                </a:solidFill>
              </a:rPr>
              <a:t>缺點</a:t>
            </a:r>
            <a:endParaRPr lang="zh-TW" altLang="en-US" dirty="0">
              <a:solidFill>
                <a:srgbClr val="7030A0"/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="" xmlns:p14="http://schemas.microsoft.com/office/powerpoint/2010/main" val="2785207528"/>
              </p:ext>
            </p:extLst>
          </p:nvPr>
        </p:nvGraphicFramePr>
        <p:xfrm>
          <a:off x="416892" y="1025352"/>
          <a:ext cx="8310215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870608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群組 7"/>
          <p:cNvGrpSpPr/>
          <p:nvPr/>
        </p:nvGrpSpPr>
        <p:grpSpPr>
          <a:xfrm>
            <a:off x="3203848" y="288032"/>
            <a:ext cx="6192688" cy="6597352"/>
            <a:chOff x="1259632" y="0"/>
            <a:chExt cx="6192688" cy="6597352"/>
          </a:xfrm>
        </p:grpSpPr>
        <p:pic>
          <p:nvPicPr>
            <p:cNvPr id="36866" name="Picture 2" descr="http://www.charter-tour.com.tw/images/taiwan_ma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0"/>
              <a:ext cx="5977415" cy="6525344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5220072" y="6237312"/>
              <a:ext cx="2232248" cy="36004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華康粗圓體" pitchFamily="49" charset="-120"/>
                <a:ea typeface="華康粗圓體" pitchFamily="49" charset="-120"/>
              </a:endParaRPr>
            </a:p>
          </p:txBody>
        </p:sp>
      </p:grpSp>
      <p:sp>
        <p:nvSpPr>
          <p:cNvPr id="10" name="標題 1"/>
          <p:cNvSpPr txBox="1">
            <a:spLocks/>
          </p:cNvSpPr>
          <p:nvPr/>
        </p:nvSpPr>
        <p:spPr>
          <a:xfrm>
            <a:off x="179512" y="188640"/>
            <a:ext cx="2592288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風力發電</a:t>
            </a:r>
            <a:endParaRPr kumimoji="0" lang="en-US" altLang="zh-TW" sz="4400" b="1" i="0" u="none" strike="noStrike" kern="120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華康粗圓體" pitchFamily="49" charset="-120"/>
              <a:ea typeface="華康粗圓體" pitchFamily="49" charset="-120"/>
              <a:cs typeface="Arial" pitchFamily="34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4400" b="1" dirty="0" smtClean="0">
                <a:solidFill>
                  <a:srgbClr val="7030A0"/>
                </a:solidFill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分布圖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華康粗圓體" pitchFamily="49" charset="-120"/>
              <a:ea typeface="華康粗圓體" pitchFamily="49" charset="-120"/>
              <a:cs typeface="Arial" pitchFamily="34" charset="0"/>
            </a:endParaRPr>
          </a:p>
        </p:txBody>
      </p:sp>
      <p:grpSp>
        <p:nvGrpSpPr>
          <p:cNvPr id="20" name="群組 19"/>
          <p:cNvGrpSpPr/>
          <p:nvPr/>
        </p:nvGrpSpPr>
        <p:grpSpPr>
          <a:xfrm>
            <a:off x="495319" y="3638423"/>
            <a:ext cx="3269369" cy="1970604"/>
            <a:chOff x="-593965" y="2284808"/>
            <a:chExt cx="3269369" cy="1970604"/>
          </a:xfrm>
        </p:grpSpPr>
        <p:pic>
          <p:nvPicPr>
            <p:cNvPr id="11" name="Picture 4" descr="http://cct.me.ntut.edu.tw/ccteducation/windenergy/img/sWIND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376288">
              <a:off x="-593965" y="2284808"/>
              <a:ext cx="2623813" cy="19706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2" name="文字方塊 11"/>
            <p:cNvSpPr txBox="1"/>
            <p:nvPr/>
          </p:nvSpPr>
          <p:spPr>
            <a:xfrm>
              <a:off x="1259632" y="3717032"/>
              <a:ext cx="1415772" cy="461665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zh-TW" altLang="en-US" sz="2400" dirty="0" smtClean="0">
                  <a:latin typeface="華康粗圓體" pitchFamily="49" charset="-120"/>
                  <a:ea typeface="華康粗圓體" pitchFamily="49" charset="-120"/>
                </a:rPr>
                <a:t>澎湖湖西</a:t>
              </a:r>
              <a:endParaRPr lang="zh-TW" altLang="en-US" sz="2400" dirty="0">
                <a:latin typeface="華康粗圓體" pitchFamily="49" charset="-120"/>
                <a:ea typeface="華康粗圓體" pitchFamily="49" charset="-120"/>
              </a:endParaRPr>
            </a:p>
          </p:txBody>
        </p:sp>
      </p:grpSp>
      <p:pic>
        <p:nvPicPr>
          <p:cNvPr id="17" name="Picture 2" descr="http://0.blog.xuite.net/0/d/9/8/15299942/blog_382851/txt/7033572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60648"/>
            <a:ext cx="1872660" cy="12497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文字方塊 17"/>
          <p:cNvSpPr txBox="1"/>
          <p:nvPr/>
        </p:nvSpPr>
        <p:spPr>
          <a:xfrm>
            <a:off x="4572000" y="836712"/>
            <a:ext cx="180049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華康粗圓體" pitchFamily="49" charset="-120"/>
                <a:ea typeface="華康粗圓體" pitchFamily="49" charset="-120"/>
              </a:rPr>
              <a:t>新竹竹北、香山</a:t>
            </a:r>
            <a:endParaRPr lang="zh-TW" altLang="en-US" dirty="0"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380312" y="0"/>
            <a:ext cx="14157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TW" altLang="en-US" sz="2400" dirty="0" smtClean="0">
                <a:latin typeface="華康粗圓體" pitchFamily="49" charset="-120"/>
                <a:ea typeface="華康粗圓體" pitchFamily="49" charset="-120"/>
              </a:rPr>
              <a:t>新北石門</a:t>
            </a:r>
            <a:endParaRPr lang="zh-TW" altLang="en-US" sz="2400" dirty="0"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5076056" y="404664"/>
            <a:ext cx="180049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華康粗圓體" pitchFamily="49" charset="-120"/>
                <a:ea typeface="華康粗圓體" pitchFamily="49" charset="-120"/>
              </a:rPr>
              <a:t>桃園大園、觀音</a:t>
            </a:r>
            <a:endParaRPr lang="zh-TW" altLang="en-US" dirty="0"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23" name="文字方塊 22"/>
          <p:cNvSpPr txBox="1"/>
          <p:nvPr/>
        </p:nvSpPr>
        <p:spPr>
          <a:xfrm>
            <a:off x="4572000" y="1484784"/>
            <a:ext cx="14157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粗圓體" pitchFamily="49" charset="-120"/>
                <a:ea typeface="華康粗圓體" pitchFamily="49" charset="-120"/>
              </a:rPr>
              <a:t>苗栗竹南</a:t>
            </a:r>
            <a:endParaRPr lang="zh-TW" altLang="en-US" sz="2400" dirty="0"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4788024" y="2132856"/>
            <a:ext cx="1107996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粗圓體" pitchFamily="49" charset="-120"/>
                <a:ea typeface="華康粗圓體" pitchFamily="49" charset="-120"/>
              </a:rPr>
              <a:t>台中港</a:t>
            </a:r>
            <a:endParaRPr lang="zh-TW" altLang="en-US" sz="2400" dirty="0"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3491880" y="2708920"/>
            <a:ext cx="180049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華康粗圓體" pitchFamily="49" charset="-120"/>
                <a:ea typeface="華康粗圓體" pitchFamily="49" charset="-120"/>
              </a:rPr>
              <a:t>彰化線西、彰濱</a:t>
            </a:r>
            <a:endParaRPr lang="en-US" altLang="zh-TW" dirty="0" smtClean="0"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3203848" y="3284984"/>
            <a:ext cx="1800493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華康粗圓體" pitchFamily="49" charset="-120"/>
                <a:ea typeface="華康粗圓體" pitchFamily="49" charset="-120"/>
              </a:rPr>
              <a:t>雲林麥寮、四湖</a:t>
            </a:r>
            <a:endParaRPr lang="zh-TW" altLang="en-US" dirty="0"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29" name="文字方塊 28"/>
          <p:cNvSpPr txBox="1"/>
          <p:nvPr/>
        </p:nvSpPr>
        <p:spPr>
          <a:xfrm>
            <a:off x="3563888" y="4149080"/>
            <a:ext cx="14157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粗圓體" pitchFamily="49" charset="-120"/>
                <a:ea typeface="華康粗圓體" pitchFamily="49" charset="-120"/>
              </a:rPr>
              <a:t>臺南北門</a:t>
            </a:r>
            <a:endParaRPr lang="zh-TW" altLang="en-US" sz="2400" dirty="0"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30" name="文字方塊 29"/>
          <p:cNvSpPr txBox="1"/>
          <p:nvPr/>
        </p:nvSpPr>
        <p:spPr>
          <a:xfrm>
            <a:off x="4499992" y="6093296"/>
            <a:ext cx="1415772" cy="46166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TW" altLang="en-US" sz="2400" dirty="0" smtClean="0">
                <a:latin typeface="華康粗圓體" pitchFamily="49" charset="-120"/>
                <a:ea typeface="華康粗圓體" pitchFamily="49" charset="-120"/>
              </a:rPr>
              <a:t>屏東恆春</a:t>
            </a:r>
            <a:endParaRPr lang="zh-TW" altLang="en-US" sz="2400" dirty="0"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31" name="文字方塊 30"/>
          <p:cNvSpPr txBox="1"/>
          <p:nvPr/>
        </p:nvSpPr>
        <p:spPr>
          <a:xfrm>
            <a:off x="395536" y="6381328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>
                <a:latin typeface="華康粗圓體" pitchFamily="49" charset="-120"/>
                <a:ea typeface="華康粗圓體" pitchFamily="49" charset="-120"/>
              </a:rPr>
              <a:t>資料來源：　台灣電力公司</a:t>
            </a:r>
            <a:endParaRPr lang="zh-TW" altLang="en-US" dirty="0">
              <a:latin typeface="華康粗圓體" pitchFamily="49" charset="-120"/>
              <a:ea typeface="華康粗圓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115616" y="1772816"/>
            <a:ext cx="4801314" cy="19082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zh-TW" altLang="en-US" sz="3600" dirty="0" smtClean="0">
                <a:latin typeface="華康粗圓體" pitchFamily="49" charset="-120"/>
                <a:ea typeface="華康粗圓體" pitchFamily="49" charset="-120"/>
              </a:rPr>
              <a:t>     你發現了嗎？</a:t>
            </a:r>
            <a:endParaRPr lang="en-US" altLang="zh-TW" sz="3600" dirty="0" smtClean="0">
              <a:latin typeface="華康粗圓體" pitchFamily="49" charset="-120"/>
              <a:ea typeface="華康粗圓體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600" dirty="0" smtClean="0">
                <a:latin typeface="華康粗圓體" pitchFamily="49" charset="-120"/>
                <a:ea typeface="華康粗圓體" pitchFamily="49" charset="-120"/>
              </a:rPr>
              <a:t>風力發電廠大多建造在</a:t>
            </a:r>
            <a:endParaRPr lang="en-US" altLang="zh-TW" sz="3600" dirty="0" smtClean="0">
              <a:latin typeface="華康粗圓體" pitchFamily="49" charset="-120"/>
              <a:ea typeface="華康粗圓體" pitchFamily="49" charset="-120"/>
            </a:endParaRPr>
          </a:p>
          <a:p>
            <a:pPr>
              <a:spcAft>
                <a:spcPts val="600"/>
              </a:spcAft>
            </a:pPr>
            <a:r>
              <a:rPr lang="zh-TW" altLang="en-US" sz="3600" dirty="0" smtClean="0">
                <a:latin typeface="華康粗圓體" pitchFamily="49" charset="-120"/>
                <a:ea typeface="華康粗圓體" pitchFamily="49" charset="-120"/>
              </a:rPr>
              <a:t>台灣的</a:t>
            </a:r>
            <a:r>
              <a:rPr lang="en-US" altLang="zh-TW" sz="3600" dirty="0" smtClean="0">
                <a:latin typeface="華康粗圓體" pitchFamily="49" charset="-120"/>
                <a:ea typeface="華康粗圓體" pitchFamily="49" charset="-120"/>
              </a:rPr>
              <a:t>______</a:t>
            </a:r>
            <a:r>
              <a:rPr lang="zh-TW" altLang="en-US" sz="3600" dirty="0" smtClean="0">
                <a:latin typeface="華康粗圓體" pitchFamily="49" charset="-120"/>
                <a:ea typeface="華康粗圓體" pitchFamily="49" charset="-120"/>
              </a:rPr>
              <a:t>！</a:t>
            </a:r>
            <a:endParaRPr lang="zh-TW" altLang="en-US" sz="3600" dirty="0">
              <a:latin typeface="華康粗圓體" pitchFamily="49" charset="-120"/>
              <a:ea typeface="華康粗圓體" pitchFamily="49" charset="-120"/>
            </a:endParaRP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179512" y="188640"/>
            <a:ext cx="504056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風力發電</a:t>
            </a:r>
            <a:r>
              <a:rPr lang="zh-TW" altLang="en-US" sz="4400" b="1" dirty="0" smtClean="0">
                <a:solidFill>
                  <a:srgbClr val="7030A0"/>
                </a:solidFill>
                <a:latin typeface="華康粗圓體" pitchFamily="49" charset="-120"/>
                <a:ea typeface="華康粗圓體" pitchFamily="49" charset="-120"/>
                <a:cs typeface="Arial" pitchFamily="34" charset="0"/>
              </a:rPr>
              <a:t>知識王</a:t>
            </a:r>
            <a:endParaRPr kumimoji="0" lang="zh-TW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華康粗圓體" pitchFamily="49" charset="-120"/>
              <a:ea typeface="華康粗圓體" pitchFamily="49" charset="-120"/>
              <a:cs typeface="Arial" pitchFamily="34" charset="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5004048" y="1700808"/>
            <a:ext cx="4608512" cy="4464496"/>
            <a:chOff x="1259632" y="0"/>
            <a:chExt cx="6192688" cy="6597352"/>
          </a:xfrm>
        </p:grpSpPr>
        <p:pic>
          <p:nvPicPr>
            <p:cNvPr id="9" name="Picture 2" descr="http://www.charter-tour.com.tw/images/taiwan_map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0"/>
              <a:ext cx="5977415" cy="6525344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5220072" y="6237312"/>
              <a:ext cx="2232248" cy="36004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華康粗圓體" pitchFamily="49" charset="-120"/>
                <a:ea typeface="華康粗圓體" pitchFamily="49" charset="-120"/>
              </a:endParaRPr>
            </a:p>
          </p:txBody>
        </p:sp>
      </p:grpSp>
      <p:sp>
        <p:nvSpPr>
          <p:cNvPr id="11" name="文字方塊 10"/>
          <p:cNvSpPr txBox="1"/>
          <p:nvPr/>
        </p:nvSpPr>
        <p:spPr>
          <a:xfrm>
            <a:off x="2771800" y="2924944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 smtClean="0">
                <a:solidFill>
                  <a:srgbClr val="FF0000"/>
                </a:solidFill>
                <a:latin typeface="華康粗圓體" pitchFamily="49" charset="-120"/>
                <a:ea typeface="華康粗圓體" pitchFamily="49" charset="-120"/>
              </a:rPr>
              <a:t>西部</a:t>
            </a:r>
            <a:endParaRPr lang="zh-TW" altLang="en-US" sz="3600" dirty="0">
              <a:solidFill>
                <a:srgbClr val="FF0000"/>
              </a:solidFill>
              <a:latin typeface="華康粗圓體" pitchFamily="49" charset="-120"/>
              <a:ea typeface="華康粗圓體" pitchFamily="49" charset="-120"/>
            </a:endParaRPr>
          </a:p>
        </p:txBody>
      </p:sp>
      <p:pic>
        <p:nvPicPr>
          <p:cNvPr id="12" name="圖片 11" descr="20120423吉祥物-拉比Lap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03648" y="1340768"/>
            <a:ext cx="822670" cy="1065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1159</TotalTime>
  <Words>297</Words>
  <Application>Microsoft Office PowerPoint</Application>
  <PresentationFormat>如螢幕大小 (4:3)</PresentationFormat>
  <Paragraphs>66</Paragraphs>
  <Slides>14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2</vt:i4>
      </vt:variant>
      <vt:variant>
        <vt:lpstr>投影片標題</vt:lpstr>
      </vt:variant>
      <vt:variant>
        <vt:i4>14</vt:i4>
      </vt:variant>
    </vt:vector>
  </HeadingPairs>
  <TitlesOfParts>
    <vt:vector size="16" baseType="lpstr">
      <vt:lpstr>Office 佈景主題</vt:lpstr>
      <vt:lpstr>1_Office 佈景主題</vt:lpstr>
      <vt:lpstr>能源教育閱讀呈現</vt:lpstr>
      <vt:lpstr>投影片 2</vt:lpstr>
      <vt:lpstr>投影片 3</vt:lpstr>
      <vt:lpstr>一座                              的誕生</vt:lpstr>
      <vt:lpstr>能源大閱兵</vt:lpstr>
      <vt:lpstr>風力發電的優點</vt:lpstr>
      <vt:lpstr>風力發電的缺點</vt:lpstr>
      <vt:lpstr>投影片 8</vt:lpstr>
      <vt:lpstr>投影片 9</vt:lpstr>
      <vt:lpstr>角色扮演我最行</vt:lpstr>
      <vt:lpstr>投影片 11</vt:lpstr>
      <vt:lpstr>投影片 12</vt:lpstr>
      <vt:lpstr>想知道更多 源源不絕的知識嗎？</vt:lpstr>
      <vt:lpstr>投影片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簡報</dc:title>
  <dc:creator>ntl</dc:creator>
  <cp:lastModifiedBy>a14101</cp:lastModifiedBy>
  <cp:revision>406</cp:revision>
  <dcterms:created xsi:type="dcterms:W3CDTF">2011-06-08T07:46:25Z</dcterms:created>
  <dcterms:modified xsi:type="dcterms:W3CDTF">2016-01-14T12:16:43Z</dcterms:modified>
</cp:coreProperties>
</file>