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6" r:id="rId4"/>
    <p:sldId id="277" r:id="rId5"/>
    <p:sldId id="267" r:id="rId6"/>
    <p:sldId id="266" r:id="rId7"/>
    <p:sldId id="268" r:id="rId8"/>
    <p:sldId id="269" r:id="rId9"/>
    <p:sldId id="271" r:id="rId10"/>
    <p:sldId id="278" r:id="rId11"/>
    <p:sldId id="273" r:id="rId12"/>
    <p:sldId id="270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00000"/>
    <a:srgbClr val="DF8E17"/>
    <a:srgbClr val="6B3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>
      <p:cViewPr>
        <p:scale>
          <a:sx n="66" d="100"/>
          <a:sy n="66" d="100"/>
        </p:scale>
        <p:origin x="-1930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3769-A3F7-40DA-8826-878ADD31A754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0EDF-4D7C-4AC8-A98F-8FA0170F14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60EDF-4D7C-4AC8-A98F-8FA0170F140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g0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7143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bg03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/>
          <a:lstStyle>
            <a:lvl1pPr>
              <a:defRPr b="1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556808"/>
            <a:ext cx="1080000" cy="158340"/>
          </a:xfrm>
          <a:prstGeom prst="rect">
            <a:avLst/>
          </a:prstGeom>
        </p:spPr>
      </p:pic>
      <p:pic>
        <p:nvPicPr>
          <p:cNvPr id="9" name="圖片 8" descr="20120423吉祥物-拉比Lap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10098" y="5648843"/>
            <a:ext cx="933902" cy="1209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71934" y="2214554"/>
            <a:ext cx="4857784" cy="2084393"/>
          </a:xfrm>
        </p:spPr>
        <p:txBody>
          <a:bodyPr>
            <a:noAutofit/>
          </a:bodyPr>
          <a:lstStyle/>
          <a:p>
            <a:r>
              <a:rPr lang="zh-TW" altLang="en-US" sz="5400" dirty="0" smtClean="0"/>
              <a:t>解密圖書：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        書的結構</a:t>
            </a:r>
            <a:endParaRPr lang="zh-TW" altLang="en-US" sz="5400" dirty="0"/>
          </a:p>
        </p:txBody>
      </p:sp>
      <p:pic>
        <p:nvPicPr>
          <p:cNvPr id="3" name="圖片 2" descr="nlpi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4049518" cy="395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書的結構：序言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1844824"/>
            <a:ext cx="4608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介紹作者為什麼要寫這本書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別人介紹這本書或是推薦這本書的原因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推薦序.jpg"/>
          <p:cNvPicPr>
            <a:picLocks noChangeAspect="1"/>
          </p:cNvPicPr>
          <p:nvPr/>
        </p:nvPicPr>
        <p:blipFill>
          <a:blip r:embed="rId3" cstate="print"/>
          <a:srcRect l="1277" t="18868" r="54038" b="9434"/>
          <a:stretch>
            <a:fillRect/>
          </a:stretch>
        </p:blipFill>
        <p:spPr>
          <a:xfrm>
            <a:off x="323528" y="1988840"/>
            <a:ext cx="4032448" cy="4378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書的結構：目次</a:t>
            </a:r>
            <a:r>
              <a:rPr lang="en-US" altLang="zh-TW" dirty="0" smtClean="0"/>
              <a:t>/</a:t>
            </a:r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1844824"/>
            <a:ext cx="4608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書的大綱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會有各個內容主題或章節標題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會標註每個主題開始的頁數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目錄.jpg"/>
          <p:cNvPicPr>
            <a:picLocks noChangeAspect="1"/>
          </p:cNvPicPr>
          <p:nvPr/>
        </p:nvPicPr>
        <p:blipFill>
          <a:blip r:embed="rId3" cstate="print"/>
          <a:srcRect l="12548" t="19804" r="4198" b="25696"/>
          <a:stretch>
            <a:fillRect/>
          </a:stretch>
        </p:blipFill>
        <p:spPr>
          <a:xfrm>
            <a:off x="107504" y="2204864"/>
            <a:ext cx="419973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書的結構：版權頁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1844824"/>
            <a:ext cx="4608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這本書的身份證明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會有這本書的版權資料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例如：書名、作者、出版社、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出版年、版次、出版社連絡方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式等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通常出現在第一頁或最後一頁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書名頁.jpg"/>
          <p:cNvPicPr>
            <a:picLocks noChangeAspect="1"/>
          </p:cNvPicPr>
          <p:nvPr/>
        </p:nvPicPr>
        <p:blipFill>
          <a:blip r:embed="rId3" cstate="print"/>
          <a:srcRect l="9838" t="15043" r="55513" b="6756"/>
          <a:stretch>
            <a:fillRect/>
          </a:stretch>
        </p:blipFill>
        <p:spPr>
          <a:xfrm>
            <a:off x="683568" y="1772816"/>
            <a:ext cx="3384376" cy="469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【</a:t>
            </a:r>
            <a:r>
              <a:rPr lang="zh-TW" altLang="en-US" dirty="0" smtClean="0"/>
              <a:t>動動手</a:t>
            </a:r>
            <a:r>
              <a:rPr lang="en-US" altLang="zh-TW" smtClean="0"/>
              <a:t>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八格書</a:t>
            </a:r>
            <a:r>
              <a:rPr lang="en-US" altLang="zh-TW" dirty="0" err="1" smtClean="0"/>
              <a:t>diy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八格書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0" y="-27384"/>
            <a:ext cx="9116697" cy="6490012"/>
            <a:chOff x="0" y="-27384"/>
            <a:chExt cx="9116697" cy="6490012"/>
          </a:xfrm>
        </p:grpSpPr>
        <p:grpSp>
          <p:nvGrpSpPr>
            <p:cNvPr id="12" name="群組 11"/>
            <p:cNvGrpSpPr/>
            <p:nvPr/>
          </p:nvGrpSpPr>
          <p:grpSpPr>
            <a:xfrm>
              <a:off x="0" y="-27384"/>
              <a:ext cx="9116697" cy="6127616"/>
              <a:chOff x="0" y="-27384"/>
              <a:chExt cx="9116697" cy="6127616"/>
            </a:xfrm>
          </p:grpSpPr>
          <p:pic>
            <p:nvPicPr>
              <p:cNvPr id="4" name="圖片 3" descr="八格書做法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-27384"/>
                <a:ext cx="9116697" cy="6127616"/>
              </a:xfrm>
              <a:prstGeom prst="rect">
                <a:avLst/>
              </a:prstGeom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539552" y="188640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8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開圖畫紙摺成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8</a:t>
                </a:r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格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3203848" y="118373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由右往左對摺，在右邊中央水平線剪開一格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6588224" y="116632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剪開處往上拉起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39552" y="3275692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開口處往兩邊下摺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563888" y="3275692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立起來變成十字形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6516216" y="3275692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合起來變成小書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4716016" y="6093296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取自</a:t>
              </a:r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>《</a:t>
              </a: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一張紙做一本書</a:t>
              </a:r>
              <a:r>
                <a:rPr lang="en-US" altLang="zh-TW" dirty="0" smtClean="0">
                  <a:latin typeface="微軟正黑體" pitchFamily="34" charset="-120"/>
                  <a:ea typeface="微軟正黑體" pitchFamily="34" charset="-120"/>
                </a:rPr>
                <a:t>》-</a:t>
              </a: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王淑芬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【</a:t>
            </a:r>
            <a:r>
              <a:rPr lang="zh-TW" altLang="en-US" dirty="0" smtClean="0"/>
              <a:t>找一找</a:t>
            </a:r>
            <a:r>
              <a:rPr lang="en-US" altLang="zh-TW" dirty="0" smtClean="0"/>
              <a:t>】</a:t>
            </a:r>
            <a:br>
              <a:rPr lang="en-US" altLang="zh-TW" dirty="0" smtClean="0"/>
            </a:br>
            <a:r>
              <a:rPr lang="zh-TW" altLang="en-US" dirty="0" smtClean="0"/>
              <a:t>請從分配到的書中找出相同特點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091782" cy="200995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【</a:t>
            </a:r>
            <a:r>
              <a:rPr lang="zh-TW" altLang="en-US" dirty="0" smtClean="0"/>
              <a:t>想一想</a:t>
            </a:r>
            <a:r>
              <a:rPr lang="en-US" altLang="zh-TW" dirty="0" smtClean="0"/>
              <a:t>】 </a:t>
            </a:r>
            <a:br>
              <a:rPr lang="en-US" altLang="zh-TW" dirty="0" smtClean="0"/>
            </a:br>
            <a:r>
              <a:rPr lang="zh-TW" altLang="en-US" dirty="0" smtClean="0"/>
              <a:t>當你來到圖書館，你會怎麼選擇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哪一本是你要看的書呢？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【</a:t>
            </a:r>
            <a:r>
              <a:rPr lang="zh-TW" altLang="en-US" dirty="0" smtClean="0"/>
              <a:t>解密圖書</a:t>
            </a:r>
            <a:r>
              <a:rPr lang="en-US" altLang="zh-TW" dirty="0" smtClean="0"/>
              <a:t>】</a:t>
            </a:r>
            <a:br>
              <a:rPr lang="en-US" altLang="zh-TW" dirty="0" smtClean="0"/>
            </a:br>
            <a:r>
              <a:rPr lang="zh-TW" altLang="en-US" dirty="0" smtClean="0"/>
              <a:t>讓我們一起探尋圖書的秘密吧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99592" y="3861048"/>
            <a:ext cx="4248472" cy="2225499"/>
            <a:chOff x="899592" y="3861048"/>
            <a:chExt cx="4248472" cy="2225499"/>
          </a:xfrm>
        </p:grpSpPr>
        <p:pic>
          <p:nvPicPr>
            <p:cNvPr id="4" name="圖片 3" descr="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92" y="3861048"/>
              <a:ext cx="2225499" cy="222549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3275856" y="4149080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GO~!</a:t>
              </a:r>
              <a:endParaRPr lang="zh-TW" altLang="en-US" sz="5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書的結構：封面</a:t>
            </a:r>
            <a:endParaRPr lang="zh-TW" altLang="en-US" dirty="0"/>
          </a:p>
        </p:txBody>
      </p:sp>
      <p:pic>
        <p:nvPicPr>
          <p:cNvPr id="6" name="內容版面配置區 5" descr="結構-封面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643" r="15941"/>
          <a:stretch>
            <a:fillRect/>
          </a:stretch>
        </p:blipFill>
        <p:spPr>
          <a:xfrm>
            <a:off x="395536" y="1772816"/>
            <a:ext cx="3240360" cy="4340225"/>
          </a:xfrm>
        </p:spPr>
      </p:pic>
      <p:sp>
        <p:nvSpPr>
          <p:cNvPr id="7" name="文字方塊 6"/>
          <p:cNvSpPr txBox="1"/>
          <p:nvPr/>
        </p:nvSpPr>
        <p:spPr>
          <a:xfrm>
            <a:off x="3923928" y="2104400"/>
            <a:ext cx="5004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書的正面，可以保護及美化圖書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通常會有書名、作者、出版者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書的結構：封底</a:t>
            </a:r>
            <a:endParaRPr lang="zh-TW" altLang="en-US" dirty="0"/>
          </a:p>
        </p:txBody>
      </p:sp>
      <p:pic>
        <p:nvPicPr>
          <p:cNvPr id="6" name="內容版面配置區 5" descr="結構-封面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555" r="15556"/>
          <a:stretch>
            <a:fillRect/>
          </a:stretch>
        </p:blipFill>
        <p:spPr>
          <a:xfrm>
            <a:off x="467544" y="1844824"/>
            <a:ext cx="3216793" cy="4341600"/>
          </a:xfrm>
        </p:spPr>
      </p:pic>
      <p:sp>
        <p:nvSpPr>
          <p:cNvPr id="7" name="文字方塊 6"/>
          <p:cNvSpPr txBox="1"/>
          <p:nvPr/>
        </p:nvSpPr>
        <p:spPr>
          <a:xfrm>
            <a:off x="3923928" y="2104400"/>
            <a:ext cx="5004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書的背面，可以保護及美化圖書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會有簡介、價錢、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ISBN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4005064"/>
            <a:ext cx="3816424" cy="1728192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國際標準書號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(ISBN)</a:t>
            </a:r>
          </a:p>
          <a:p>
            <a:pPr algn="ctr"/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書的身分證，每本書都會有一個獨一無二的號碼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" name="直線單箭頭接點 10"/>
          <p:cNvCxnSpPr>
            <a:endCxn id="9" idx="1"/>
          </p:cNvCxnSpPr>
          <p:nvPr/>
        </p:nvCxnSpPr>
        <p:spPr>
          <a:xfrm flipV="1">
            <a:off x="2699792" y="4869160"/>
            <a:ext cx="1872208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書的結構：書脊</a:t>
            </a:r>
            <a:r>
              <a:rPr lang="en-US" altLang="zh-TW" dirty="0" smtClean="0"/>
              <a:t>/</a:t>
            </a:r>
            <a:r>
              <a:rPr lang="zh-TW" altLang="en-US" dirty="0" smtClean="0"/>
              <a:t>書背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2176408"/>
            <a:ext cx="46085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連接封面和封底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會有書名、作者、出版者、系列名稱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叢書名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圖書館的書標通常都貼在書脊的下方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 descr="C:\Documents and Settings\Administrator\桌面\IMG_2886.jpg"/>
          <p:cNvPicPr>
            <a:picLocks noChangeAspect="1" noChangeArrowheads="1"/>
          </p:cNvPicPr>
          <p:nvPr/>
        </p:nvPicPr>
        <p:blipFill>
          <a:blip r:embed="rId3" cstate="print"/>
          <a:srcRect l="5374" r="6934"/>
          <a:stretch>
            <a:fillRect/>
          </a:stretch>
        </p:blipFill>
        <p:spPr bwMode="auto">
          <a:xfrm>
            <a:off x="179512" y="1844824"/>
            <a:ext cx="410445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書的結構：扉頁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1844824"/>
            <a:ext cx="4392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封面翻開後，在正文之前的空白頁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扉頁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426217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書的結構：書名頁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55976" y="1844824"/>
            <a:ext cx="46085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翻開封面後，會有一張跟封面很像的頁面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上面會有書名、作者、出版社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如果封面不見了，還是可以知道這本書的名字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書名頁.jpg"/>
          <p:cNvPicPr>
            <a:picLocks noChangeAspect="1"/>
          </p:cNvPicPr>
          <p:nvPr/>
        </p:nvPicPr>
        <p:blipFill>
          <a:blip r:embed="rId3" cstate="print"/>
          <a:srcRect l="63425" t="5518" r="12505" b="7575"/>
          <a:stretch>
            <a:fillRect/>
          </a:stretch>
        </p:blipFill>
        <p:spPr>
          <a:xfrm>
            <a:off x="899592" y="1700808"/>
            <a:ext cx="2664296" cy="479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346</Words>
  <Application>Microsoft Office PowerPoint</Application>
  <PresentationFormat>如螢幕大小 (4:3)</PresentationFormat>
  <Paragraphs>56</Paragraphs>
  <Slides>14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1_Office 佈景主題</vt:lpstr>
      <vt:lpstr>解密圖書：         書的結構</vt:lpstr>
      <vt:lpstr>【找一找】 請從分配到的書中找出相同特點</vt:lpstr>
      <vt:lpstr>【想一想】  當你來到圖書館，你會怎麼選擇 哪一本是你要看的書呢？</vt:lpstr>
      <vt:lpstr>【解密圖書】 讓我們一起探尋圖書的秘密吧</vt:lpstr>
      <vt:lpstr>書的結構：封面</vt:lpstr>
      <vt:lpstr>書的結構：封底</vt:lpstr>
      <vt:lpstr>書的結構：書脊/書背</vt:lpstr>
      <vt:lpstr>書的結構：扉頁</vt:lpstr>
      <vt:lpstr>書的結構：書名頁</vt:lpstr>
      <vt:lpstr>書的結構：序言</vt:lpstr>
      <vt:lpstr>書的結構：目次/目錄</vt:lpstr>
      <vt:lpstr>書的結構：版權頁</vt:lpstr>
      <vt:lpstr>【動動手】 八格書diy</vt:lpstr>
      <vt:lpstr>八格書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a14021</cp:lastModifiedBy>
  <cp:revision>94</cp:revision>
  <dcterms:created xsi:type="dcterms:W3CDTF">2011-06-08T07:46:25Z</dcterms:created>
  <dcterms:modified xsi:type="dcterms:W3CDTF">2016-10-04T08:34:58Z</dcterms:modified>
</cp:coreProperties>
</file>